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2" r:id="rId2"/>
    <p:sldId id="276" r:id="rId3"/>
    <p:sldId id="261" r:id="rId4"/>
    <p:sldId id="262" r:id="rId5"/>
    <p:sldId id="289" r:id="rId6"/>
    <p:sldId id="287" r:id="rId7"/>
    <p:sldId id="271" r:id="rId8"/>
    <p:sldId id="272" r:id="rId9"/>
    <p:sldId id="281" r:id="rId10"/>
    <p:sldId id="288" r:id="rId11"/>
    <p:sldId id="273" r:id="rId12"/>
    <p:sldId id="284" r:id="rId1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0FDBF68-F79F-47AC-8855-EF14A2E80A12}">
          <p14:sldIdLst>
            <p14:sldId id="282"/>
            <p14:sldId id="276"/>
            <p14:sldId id="261"/>
            <p14:sldId id="262"/>
            <p14:sldId id="289"/>
            <p14:sldId id="287"/>
          </p14:sldIdLst>
        </p14:section>
        <p14:section name="Untitled Section" id="{D57258EA-FEF7-4B32-A45A-656DA101D383}">
          <p14:sldIdLst>
            <p14:sldId id="271"/>
            <p14:sldId id="272"/>
            <p14:sldId id="281"/>
            <p14:sldId id="288"/>
            <p14:sldId id="273"/>
            <p14:sldId id="28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Microsoft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FE22"/>
    <a:srgbClr val="F4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80" autoAdjust="0"/>
  </p:normalViewPr>
  <p:slideViewPr>
    <p:cSldViewPr>
      <p:cViewPr>
        <p:scale>
          <a:sx n="70" d="100"/>
          <a:sy n="70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D53D6-F9AE-4A7A-8B4A-399D226E2AEB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254D0-D385-4390-9C21-B76E3A32A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63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26D32-79A9-4E6E-9133-69F462CF5197}" type="datetimeFigureOut">
              <a:rPr lang="vi-VN" smtClean="0"/>
              <a:pPr/>
              <a:t>07/08/2021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01AB-4552-4821-9943-600C008EDC77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-190500"/>
            <a:ext cx="9127434" cy="7048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3" y="-6540035"/>
            <a:ext cx="9143999" cy="890223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" y="133290"/>
            <a:ext cx="86868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TRƯỜNG 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TIỂU 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 TAM ĐA SỐ 2 – HUYỆN YÊN PHONG – TP BẮC NINH </a:t>
            </a:r>
            <a:endParaRPr lang="vi-VN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838200"/>
            <a:ext cx="7596317" cy="1905000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pPr algn="ctr"/>
            <a:r>
              <a:rPr lang="en-US" sz="2400" b="1" dirty="0" smtClean="0">
                <a:ln>
                  <a:solidFill>
                    <a:srgbClr val="7030A0"/>
                  </a:solidFill>
                </a:ln>
                <a:solidFill>
                  <a:srgbClr val="2CFE22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Ciel Soup of Justice" pitchFamily="2" charset="-93"/>
                <a:cs typeface="Times New Roman" pitchFamily="18" charset="0"/>
              </a:rPr>
              <a:t>CHỦ ĐỀ : ĐẠI  DƯƠNG  MÊNH  MÔNG </a:t>
            </a:r>
            <a:endParaRPr lang="vi-VN" sz="2400" b="1" dirty="0">
              <a:ln>
                <a:solidFill>
                  <a:srgbClr val="7030A0"/>
                </a:solidFill>
              </a:ln>
              <a:solidFill>
                <a:srgbClr val="2CFE22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Ciel Soup of Justice" pitchFamily="2" charset="-93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3037582"/>
            <a:ext cx="7848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NHỮNG CON VẬT DƯỚI </a:t>
            </a:r>
          </a:p>
          <a:p>
            <a:pPr algn="ctr"/>
            <a:r>
              <a:rPr lang="en-US" sz="4000" b="1" dirty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ĐẠI DƯƠNG </a:t>
            </a:r>
            <a:r>
              <a:rPr lang="en-US" sz="4000" b="1" dirty="0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4000" b="1" i="1" dirty="0" err="1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i="1" dirty="0" smtClean="0">
                <a:ln>
                  <a:solidFill>
                    <a:schemeClr val="tx2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2 )</a:t>
            </a:r>
            <a:endParaRPr lang="vi-VN" sz="4000" b="1" i="1" dirty="0">
              <a:ln>
                <a:solidFill>
                  <a:schemeClr val="tx2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43261" y="4593848"/>
            <a:ext cx="5672139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GV: </a:t>
            </a:r>
            <a:r>
              <a:rPr lang="en-US" sz="28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8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n>
                  <a:solidFill>
                    <a:srgbClr val="7030A0"/>
                  </a:solidFill>
                </a:ln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vi-VN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43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GIAO AN\ảnh tài liệu\nha-guong-o-ha-noi-duoc-op-hang-trieu-manh-gom-4daf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86201"/>
            <a:ext cx="51816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GIAO AN\ảnh tài liệu\nha-guong-o-ha-noi-duoc-op-hang-trieu-manh-gom-71eaa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04800"/>
            <a:ext cx="6858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36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1765280"/>
            <a:ext cx="178766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Tổng</a:t>
            </a:r>
            <a:endParaRPr lang="en-US" sz="5400" b="1" dirty="0" smtClean="0">
              <a:solidFill>
                <a:schemeClr val="bg2">
                  <a:lumMod val="25000"/>
                </a:schemeClr>
              </a:solidFill>
              <a:latin typeface="iCiel Soup of Justice" pitchFamily="2" charset="-93"/>
            </a:endParaRPr>
          </a:p>
          <a:p>
            <a:r>
              <a:rPr lang="en-US" sz="5400" b="1" dirty="0" err="1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kết</a:t>
            </a:r>
            <a:r>
              <a:rPr lang="en-US" sz="5400" b="1" dirty="0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 </a:t>
            </a:r>
          </a:p>
          <a:p>
            <a:r>
              <a:rPr lang="en-US" sz="5400" b="1" dirty="0" err="1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Bài</a:t>
            </a:r>
            <a:r>
              <a:rPr lang="en-US" sz="5400" b="1" dirty="0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 </a:t>
            </a:r>
          </a:p>
          <a:p>
            <a:r>
              <a:rPr lang="en-US" sz="5400" b="1" dirty="0" err="1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họ</a:t>
            </a:r>
            <a:r>
              <a:rPr lang="en-US" sz="5400" dirty="0" err="1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c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  <a:latin typeface="iCiel Soup of Justice" pitchFamily="2" charset="-93"/>
              </a:rPr>
              <a:t> </a:t>
            </a:r>
            <a:endParaRPr lang="vi-VN" sz="5400" dirty="0">
              <a:solidFill>
                <a:schemeClr val="bg2">
                  <a:lumMod val="25000"/>
                </a:schemeClr>
              </a:solidFill>
              <a:latin typeface="iCiel Soup of Justice" pitchFamily="2" charset="-93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657606"/>
            <a:ext cx="5943600" cy="543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7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8077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28600" y="76200"/>
            <a:ext cx="837440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iCiel Soup of Justice" pitchFamily="2" charset="-93"/>
              </a:rPr>
              <a:t>         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Chúc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quý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thầy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cô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gia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đình</a:t>
            </a:r>
            <a:endParaRPr lang="en-US" sz="3600" dirty="0" smtClean="0">
              <a:solidFill>
                <a:srgbClr val="FF0000"/>
              </a:solidFill>
              <a:latin typeface="iCiel Soup of Justice" pitchFamily="2" charset="-93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  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luôn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mạnh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khỏe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gia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đình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hạnh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phúc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</a:p>
          <a:p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chúc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bạn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HS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chăm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ngoan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học</a:t>
            </a:r>
            <a:r>
              <a:rPr lang="en-US" sz="3600" dirty="0" smtClean="0">
                <a:solidFill>
                  <a:srgbClr val="FF0000"/>
                </a:solidFill>
                <a:latin typeface="iCiel Soup of Justice" pitchFamily="2" charset="-93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iCiel Soup of Justice" pitchFamily="2" charset="-93"/>
              </a:rPr>
              <a:t>giỏi</a:t>
            </a:r>
            <a:endParaRPr lang="en-US" sz="3600" dirty="0" smtClean="0">
              <a:solidFill>
                <a:srgbClr val="FF0000"/>
              </a:solidFill>
              <a:latin typeface="iCiel Soup of Justice" pitchFamily="2" charset="-93"/>
            </a:endParaRPr>
          </a:p>
          <a:p>
            <a:endParaRPr lang="vi-V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91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73448" y="381000"/>
            <a:ext cx="4729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vi-VN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14400"/>
            <a:ext cx="8127381" cy="59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46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81200" y="28695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dirty="0"/>
          </a:p>
        </p:txBody>
      </p:sp>
      <p:pic>
        <p:nvPicPr>
          <p:cNvPr id="2" name="Picture 2" descr="E:\GIAO AN\ảnh tài liệu\blogger-image-2049520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099" y="3791870"/>
            <a:ext cx="3883357" cy="27007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7" descr="E:\GIAO AN\ảnh tài liệu\dfeewr3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"/>
            <a:ext cx="3810000" cy="336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492456" y="259649"/>
            <a:ext cx="8001000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vi-VN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4778" y="1956137"/>
            <a:ext cx="23176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Tìm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hiểu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màu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sắc</a:t>
            </a:r>
            <a:r>
              <a:rPr lang="en-US" sz="2000" b="1" dirty="0" smtClean="0"/>
              <a:t> </a:t>
            </a:r>
          </a:p>
          <a:p>
            <a:r>
              <a:rPr lang="en-US" sz="2000" b="1" dirty="0" err="1" smtClean="0"/>
              <a:t>và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cách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vẽ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nét</a:t>
            </a:r>
            <a:r>
              <a:rPr lang="en-US" sz="2000" b="1" dirty="0" smtClean="0"/>
              <a:t> </a:t>
            </a:r>
          </a:p>
          <a:p>
            <a:r>
              <a:rPr lang="en-US" sz="2000" b="1" dirty="0" err="1" smtClean="0"/>
              <a:t>trong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các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bức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tranh</a:t>
            </a:r>
            <a:r>
              <a:rPr lang="en-US" sz="2000" b="1" dirty="0" smtClean="0"/>
              <a:t> </a:t>
            </a:r>
            <a:endParaRPr lang="vi-VN" sz="2000" b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021304"/>
            <a:ext cx="3429001" cy="2471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35" y="1239046"/>
            <a:ext cx="3571165" cy="25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228600"/>
            <a:ext cx="7086600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endParaRPr lang="vi-VN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793956"/>
            <a:ext cx="5690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Cách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vẽ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con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vật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dưới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đại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2">
                    <a:lumMod val="25000"/>
                  </a:schemeClr>
                </a:solidFill>
              </a:rPr>
              <a:t>dương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vi-VN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E:\GIAO AN\SGV lop 2\sgv chân trời sáng tạo lớp 2\hình minh họa giáo án\2\dfds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95186"/>
            <a:ext cx="3124200" cy="20456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GIAO AN\SGV lop 2\sgv chân trời sáng tạo lớp 2\hình minh họa giáo án\2\vdvds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59960"/>
            <a:ext cx="3157753" cy="20808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GIAO AN\SGV lop 2\sgv chân trời sáng tạo lớp 2\hình minh họa giáo án\2\fdsfsd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931" y="3728071"/>
            <a:ext cx="3723905" cy="2588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76300" y="3291820"/>
            <a:ext cx="990600" cy="4594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accent2">
                    <a:lumMod val="50000"/>
                  </a:schemeClr>
                </a:solidFill>
              </a:rPr>
              <a:t>Bước 1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93227" y="6248400"/>
            <a:ext cx="990600" cy="4594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accent2">
                    <a:lumMod val="50000"/>
                  </a:schemeClr>
                </a:solidFill>
              </a:rPr>
              <a:t>Bước 3</a:t>
            </a:r>
            <a:r>
              <a:rPr lang="vi-VN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vi-VN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15200" y="3276600"/>
            <a:ext cx="990600" cy="4594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accent2">
                    <a:lumMod val="50000"/>
                  </a:schemeClr>
                </a:solidFill>
              </a:rPr>
              <a:t>Bước </a:t>
            </a:r>
            <a:r>
              <a:rPr lang="vi-VN" dirty="0" smtClean="0">
                <a:solidFill>
                  <a:schemeClr val="accent2">
                    <a:lumMod val="50000"/>
                  </a:schemeClr>
                </a:solidFill>
              </a:rPr>
              <a:t>2 </a:t>
            </a:r>
            <a:endParaRPr lang="vi-VN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81200" y="28695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dirty="0">
              <a:solidFill>
                <a:prstClr val="black"/>
              </a:solidFill>
            </a:endParaRPr>
          </a:p>
        </p:txBody>
      </p:sp>
      <p:pic>
        <p:nvPicPr>
          <p:cNvPr id="5" name="Picture 4" descr="E:\GIAO AN\ảnh tài liệu\yhyh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3875749"/>
            <a:ext cx="3886201" cy="27536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4" name="Picture 3" descr="E:\GIAO AN\ảnh tài liệu\hjujbu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57" y="990600"/>
            <a:ext cx="3787828" cy="2590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304800" y="228600"/>
            <a:ext cx="4758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atin typeface="iCiel Crocante" pitchFamily="2" charset="0"/>
              </a:rPr>
              <a:t>Các</a:t>
            </a:r>
            <a:r>
              <a:rPr lang="en-US" sz="3200" dirty="0" smtClean="0">
                <a:latin typeface="iCiel Crocante" pitchFamily="2" charset="0"/>
              </a:rPr>
              <a:t> </a:t>
            </a:r>
            <a:r>
              <a:rPr lang="en-US" sz="3200" dirty="0" err="1" smtClean="0">
                <a:latin typeface="iCiel Crocante" pitchFamily="2" charset="0"/>
              </a:rPr>
              <a:t>bài</a:t>
            </a:r>
            <a:r>
              <a:rPr lang="en-US" sz="3200" dirty="0" smtClean="0">
                <a:latin typeface="iCiel Crocante" pitchFamily="2" charset="0"/>
              </a:rPr>
              <a:t> </a:t>
            </a:r>
            <a:r>
              <a:rPr lang="en-US" sz="3200" dirty="0" err="1" smtClean="0">
                <a:latin typeface="iCiel Crocante" pitchFamily="2" charset="0"/>
              </a:rPr>
              <a:t>vẽ</a:t>
            </a:r>
            <a:r>
              <a:rPr lang="en-US" sz="3200" dirty="0" smtClean="0">
                <a:latin typeface="iCiel Crocante" pitchFamily="2" charset="0"/>
              </a:rPr>
              <a:t> </a:t>
            </a:r>
            <a:r>
              <a:rPr lang="en-US" sz="3200" dirty="0" err="1" smtClean="0">
                <a:latin typeface="iCiel Crocante" pitchFamily="2" charset="0"/>
              </a:rPr>
              <a:t>tham</a:t>
            </a:r>
            <a:r>
              <a:rPr lang="en-US" sz="3200" dirty="0" smtClean="0">
                <a:latin typeface="iCiel Crocante" pitchFamily="2" charset="0"/>
              </a:rPr>
              <a:t> </a:t>
            </a:r>
            <a:r>
              <a:rPr lang="en-US" sz="3200" dirty="0" err="1" smtClean="0">
                <a:latin typeface="iCiel Crocante" pitchFamily="2" charset="0"/>
              </a:rPr>
              <a:t>khảo</a:t>
            </a:r>
            <a:r>
              <a:rPr lang="en-US" sz="3200" dirty="0" smtClean="0">
                <a:latin typeface="iCiel Crocante" pitchFamily="2" charset="0"/>
              </a:rPr>
              <a:t> </a:t>
            </a:r>
            <a:endParaRPr lang="vi-VN" sz="3200" dirty="0"/>
          </a:p>
        </p:txBody>
      </p:sp>
      <p:pic>
        <p:nvPicPr>
          <p:cNvPr id="3074" name="Picture 2" descr="E:\GIAO AN\ảnh tài liệu\hythy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341" y="1143000"/>
            <a:ext cx="3963509" cy="5281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57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4022" y="152400"/>
            <a:ext cx="5690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iCiel Pony" pitchFamily="2" charset="-93"/>
                <a:cs typeface="Times New Roman" pitchFamily="18" charset="0"/>
              </a:rPr>
              <a:t>Các</a:t>
            </a:r>
            <a:r>
              <a:rPr lang="en-US" sz="3200" dirty="0" smtClean="0">
                <a:latin typeface="iCiel Pony" pitchFamily="2" charset="-93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iCiel Pony" pitchFamily="2" charset="-93"/>
                <a:cs typeface="Times New Roman" pitchFamily="18" charset="0"/>
              </a:rPr>
              <a:t>bài</a:t>
            </a:r>
            <a:r>
              <a:rPr lang="en-US" sz="3200" dirty="0" smtClean="0">
                <a:latin typeface="iCiel Pony" pitchFamily="2" charset="-93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iCiel Pony" pitchFamily="2" charset="-93"/>
                <a:cs typeface="Times New Roman" pitchFamily="18" charset="0"/>
              </a:rPr>
              <a:t>vẽ</a:t>
            </a:r>
            <a:r>
              <a:rPr lang="en-US" sz="3200" dirty="0" smtClean="0">
                <a:latin typeface="iCiel Pony" pitchFamily="2" charset="-93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iCiel Pony" pitchFamily="2" charset="-93"/>
                <a:cs typeface="Times New Roman" pitchFamily="18" charset="0"/>
              </a:rPr>
              <a:t>tham</a:t>
            </a:r>
            <a:r>
              <a:rPr lang="en-US" sz="3200" dirty="0" smtClean="0">
                <a:latin typeface="iCiel Pony" pitchFamily="2" charset="-93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iCiel Pony" pitchFamily="2" charset="-93"/>
                <a:cs typeface="Times New Roman" pitchFamily="18" charset="0"/>
              </a:rPr>
              <a:t>khảo</a:t>
            </a:r>
            <a:r>
              <a:rPr lang="en-US" sz="3200" dirty="0" smtClean="0">
                <a:latin typeface="iCiel Pony" pitchFamily="2" charset="-93"/>
                <a:cs typeface="Times New Roman" pitchFamily="18" charset="0"/>
              </a:rPr>
              <a:t> </a:t>
            </a:r>
            <a:endParaRPr lang="vi-VN" sz="3200" dirty="0">
              <a:latin typeface="iCiel Pony" pitchFamily="2" charset="-93"/>
              <a:cs typeface="Times New Roman" pitchFamily="18" charset="0"/>
            </a:endParaRPr>
          </a:p>
        </p:txBody>
      </p:sp>
      <p:pic>
        <p:nvPicPr>
          <p:cNvPr id="2050" name="Picture 2" descr="E:\GIAO AN\ảnh tài liệu\unnamed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3687179" cy="2671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GIAO AN\ảnh tài liệu\ve-tranh-de-tai-cuoc-song-quanh-em-dep-nhat-5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87664"/>
            <a:ext cx="3716749" cy="27046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GIAO AN\ảnh tài liệu\fgh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649" y="838200"/>
            <a:ext cx="3913414" cy="2671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GIAO AN\ảnh tài liệu\z2042646964006-rgergerg-1310-3176-15986242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648" y="3787664"/>
            <a:ext cx="3913415" cy="2704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4257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4800" y="1066800"/>
            <a:ext cx="6441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vi-VN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1676400"/>
            <a:ext cx="8382000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vi-VN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78" y="2895600"/>
            <a:ext cx="7480646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52600" y="314980"/>
            <a:ext cx="6172200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endParaRPr lang="vi-VN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0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22612" y="457200"/>
            <a:ext cx="6324600" cy="58477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 :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vi-VN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86" y="2590800"/>
            <a:ext cx="6629400" cy="39918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1219200"/>
            <a:ext cx="4896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 </a:t>
            </a:r>
            <a:r>
              <a:rPr lang="en-US" sz="2800" dirty="0" err="1" smtClean="0"/>
              <a:t>Trưng</a:t>
            </a:r>
            <a:r>
              <a:rPr lang="en-US" sz="2800" dirty="0" smtClean="0"/>
              <a:t> </a:t>
            </a:r>
            <a:r>
              <a:rPr lang="en-US" sz="2800" dirty="0" err="1" smtClean="0"/>
              <a:t>bày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phẩm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chia </a:t>
            </a:r>
            <a:r>
              <a:rPr lang="en-US" sz="2800" dirty="0" err="1" smtClean="0"/>
              <a:t>sẻ</a:t>
            </a:r>
            <a:r>
              <a:rPr lang="en-US" sz="2800" dirty="0" smtClean="0"/>
              <a:t> 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45556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4788" y="329625"/>
            <a:ext cx="7318612" cy="58477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 :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vi-VN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GIAO AN\ảnh tài liệu\nha-guong-o-ha-noi-duoc-op-hang-trieu-manh-gom-66d0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8305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43200" y="1000780"/>
            <a:ext cx="3310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2402</TotalTime>
  <Words>213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Administrator</cp:lastModifiedBy>
  <cp:revision>171</cp:revision>
  <dcterms:created xsi:type="dcterms:W3CDTF">2020-08-13T08:18:23Z</dcterms:created>
  <dcterms:modified xsi:type="dcterms:W3CDTF">2021-08-07T02:32:57Z</dcterms:modified>
</cp:coreProperties>
</file>