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media/media2.wav" ContentType="audio/wav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257" r:id="rId2"/>
    <p:sldId id="362" r:id="rId3"/>
    <p:sldId id="363" r:id="rId4"/>
    <p:sldId id="364" r:id="rId5"/>
    <p:sldId id="286" r:id="rId6"/>
    <p:sldId id="365" r:id="rId7"/>
    <p:sldId id="287" r:id="rId8"/>
    <p:sldId id="311" r:id="rId9"/>
    <p:sldId id="312" r:id="rId10"/>
    <p:sldId id="313" r:id="rId11"/>
    <p:sldId id="310" r:id="rId12"/>
    <p:sldId id="314" r:id="rId13"/>
    <p:sldId id="317" r:id="rId14"/>
    <p:sldId id="300" r:id="rId15"/>
    <p:sldId id="289" r:id="rId16"/>
    <p:sldId id="299" r:id="rId17"/>
    <p:sldId id="298" r:id="rId18"/>
    <p:sldId id="318" r:id="rId19"/>
    <p:sldId id="288" r:id="rId20"/>
    <p:sldId id="320" r:id="rId21"/>
    <p:sldId id="328" r:id="rId22"/>
    <p:sldId id="329" r:id="rId23"/>
    <p:sldId id="331" r:id="rId24"/>
    <p:sldId id="332" r:id="rId25"/>
    <p:sldId id="333" r:id="rId26"/>
    <p:sldId id="330" r:id="rId27"/>
    <p:sldId id="334" r:id="rId28"/>
    <p:sldId id="336" r:id="rId29"/>
    <p:sldId id="259" r:id="rId30"/>
    <p:sldId id="338" r:id="rId31"/>
    <p:sldId id="339" r:id="rId32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5597"/>
    <a:srgbClr val="4674C6"/>
    <a:srgbClr val="FF7D93"/>
    <a:srgbClr val="3C6CC2"/>
    <a:srgbClr val="00CC5C"/>
    <a:srgbClr val="8CF3FE"/>
    <a:srgbClr val="84EC37"/>
    <a:srgbClr val="FFEF00"/>
    <a:srgbClr val="4976C7"/>
    <a:srgbClr val="4DEC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34"/>
  </p:normalViewPr>
  <p:slideViewPr>
    <p:cSldViewPr snapToGrid="0" showGuides="1">
      <p:cViewPr>
        <p:scale>
          <a:sx n="50" d="100"/>
          <a:sy n="50" d="100"/>
        </p:scale>
        <p:origin x="-1494" y="-6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12695F-E3C7-436A-85A5-87971529DC27}" type="doc">
      <dgm:prSet loTypeId="urn:microsoft.com/office/officeart/2008/layout/VerticalCurvedList" loCatId="list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8776C910-9DC8-419D-B301-37FC94CE42B8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4300" b="1">
              <a:latin typeface="Times New Roman" panose="02020603050405020304" pitchFamily="18" charset="0"/>
              <a:cs typeface="Times New Roman" panose="02020603050405020304" pitchFamily="18" charset="0"/>
            </a:rPr>
            <a:t>Phân lỏng, nhiều nước</a:t>
          </a:r>
        </a:p>
      </dgm:t>
    </dgm:pt>
    <dgm:pt modelId="{18FC85D4-8FD9-4118-ACCE-CF5B4CBE70AE}" type="parTrans" cxnId="{87877253-803D-4F13-97FD-C12F29B1A2AF}">
      <dgm:prSet/>
      <dgm:spPr/>
      <dgm:t>
        <a:bodyPr/>
        <a:lstStyle/>
        <a:p>
          <a:pPr>
            <a:lnSpc>
              <a:spcPct val="100000"/>
            </a:lnSpc>
          </a:pPr>
          <a:endParaRPr lang="en-US" sz="43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41E57C9-46C5-4F42-8905-BB3CAB9335CB}" type="sibTrans" cxnId="{87877253-803D-4F13-97FD-C12F29B1A2AF}">
      <dgm:prSet/>
      <dgm:spPr>
        <a:solidFill>
          <a:srgbClr val="4674C6"/>
        </a:solidFill>
      </dgm:spPr>
      <dgm:t>
        <a:bodyPr/>
        <a:lstStyle/>
        <a:p>
          <a:pPr>
            <a:lnSpc>
              <a:spcPct val="100000"/>
            </a:lnSpc>
          </a:pPr>
          <a:endParaRPr lang="en-US" sz="43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5290DFA-B51E-42CC-AA30-FFED82555F33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4300" b="1">
              <a:latin typeface="Times New Roman" panose="02020603050405020304" pitchFamily="18" charset="0"/>
              <a:cs typeface="Times New Roman" panose="02020603050405020304" pitchFamily="18" charset="0"/>
            </a:rPr>
            <a:t>Đi ngoài nhiều lần</a:t>
          </a:r>
        </a:p>
      </dgm:t>
    </dgm:pt>
    <dgm:pt modelId="{4FBDDF05-F771-406F-8E0A-CC23422A0F84}" type="parTrans" cxnId="{E94D2F9A-FEE8-4730-AF50-D11AF580FFE8}">
      <dgm:prSet/>
      <dgm:spPr/>
      <dgm:t>
        <a:bodyPr/>
        <a:lstStyle/>
        <a:p>
          <a:pPr>
            <a:lnSpc>
              <a:spcPct val="100000"/>
            </a:lnSpc>
          </a:pPr>
          <a:endParaRPr lang="en-US" sz="43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920EB25-2384-4101-91FA-E6763AF57E75}" type="sibTrans" cxnId="{E94D2F9A-FEE8-4730-AF50-D11AF580FFE8}">
      <dgm:prSet/>
      <dgm:spPr/>
      <dgm:t>
        <a:bodyPr/>
        <a:lstStyle/>
        <a:p>
          <a:pPr>
            <a:lnSpc>
              <a:spcPct val="100000"/>
            </a:lnSpc>
          </a:pPr>
          <a:endParaRPr lang="en-US" sz="43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26CF071-7B82-4F92-9169-6BFBB5F3BDC9}">
      <dgm:prSet custT="1"/>
      <dgm:spPr>
        <a:solidFill>
          <a:srgbClr val="FF7D93"/>
        </a:solidFill>
      </dgm:spPr>
      <dgm:t>
        <a:bodyPr/>
        <a:lstStyle/>
        <a:p>
          <a:pPr>
            <a:lnSpc>
              <a:spcPct val="100000"/>
            </a:lnSpc>
          </a:pPr>
          <a:r>
            <a:rPr lang="en-US" sz="4300" b="1">
              <a:latin typeface="Times New Roman" panose="02020603050405020304" pitchFamily="18" charset="0"/>
              <a:cs typeface="Times New Roman" panose="02020603050405020304" pitchFamily="18" charset="0"/>
            </a:rPr>
            <a:t>Cơ thể mất nhiều nước, muối.</a:t>
          </a:r>
        </a:p>
      </dgm:t>
    </dgm:pt>
    <dgm:pt modelId="{4CE38B2A-E7D1-413A-AD63-919DC615CF42}" type="parTrans" cxnId="{14A01279-3395-480F-A290-C09D8D6294C4}">
      <dgm:prSet/>
      <dgm:spPr/>
      <dgm:t>
        <a:bodyPr/>
        <a:lstStyle/>
        <a:p>
          <a:pPr>
            <a:lnSpc>
              <a:spcPct val="100000"/>
            </a:lnSpc>
          </a:pPr>
          <a:endParaRPr lang="en-US" sz="43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9BDCBA8-1528-482E-8A52-C01BFD65F42B}" type="sibTrans" cxnId="{14A01279-3395-480F-A290-C09D8D6294C4}">
      <dgm:prSet/>
      <dgm:spPr/>
      <dgm:t>
        <a:bodyPr/>
        <a:lstStyle/>
        <a:p>
          <a:pPr>
            <a:lnSpc>
              <a:spcPct val="100000"/>
            </a:lnSpc>
          </a:pPr>
          <a:endParaRPr lang="en-US" sz="43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18A0168-C5B4-4B4D-BDAE-487D18C55152}" type="pres">
      <dgm:prSet presAssocID="{A812695F-E3C7-436A-85A5-87971529DC2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741963E6-94E7-43B9-B79B-0C1A2D3D796B}" type="pres">
      <dgm:prSet presAssocID="{A812695F-E3C7-436A-85A5-87971529DC27}" presName="Name1" presStyleCnt="0"/>
      <dgm:spPr/>
    </dgm:pt>
    <dgm:pt modelId="{FB6C60E5-1037-4C19-A067-D0DCF8143593}" type="pres">
      <dgm:prSet presAssocID="{A812695F-E3C7-436A-85A5-87971529DC27}" presName="cycle" presStyleCnt="0"/>
      <dgm:spPr/>
    </dgm:pt>
    <dgm:pt modelId="{CB8D8468-308B-4C90-94FE-65DBF2417D19}" type="pres">
      <dgm:prSet presAssocID="{A812695F-E3C7-436A-85A5-87971529DC27}" presName="srcNode" presStyleLbl="node1" presStyleIdx="0" presStyleCnt="3"/>
      <dgm:spPr/>
    </dgm:pt>
    <dgm:pt modelId="{5C764743-8915-47C8-B31E-182DACB2E28E}" type="pres">
      <dgm:prSet presAssocID="{A812695F-E3C7-436A-85A5-87971529DC27}" presName="conn" presStyleLbl="parChTrans1D2" presStyleIdx="0" presStyleCnt="1" custLinFactNeighborX="-180"/>
      <dgm:spPr/>
      <dgm:t>
        <a:bodyPr/>
        <a:lstStyle/>
        <a:p>
          <a:endParaRPr lang="en-US"/>
        </a:p>
      </dgm:t>
    </dgm:pt>
    <dgm:pt modelId="{86588594-2D8D-4232-A03E-296C07BF1EAA}" type="pres">
      <dgm:prSet presAssocID="{A812695F-E3C7-436A-85A5-87971529DC27}" presName="extraNode" presStyleLbl="node1" presStyleIdx="0" presStyleCnt="3"/>
      <dgm:spPr/>
    </dgm:pt>
    <dgm:pt modelId="{1F980F1E-33E1-4DEE-81F0-FC3ACB97117C}" type="pres">
      <dgm:prSet presAssocID="{A812695F-E3C7-436A-85A5-87971529DC27}" presName="dstNode" presStyleLbl="node1" presStyleIdx="0" presStyleCnt="3"/>
      <dgm:spPr/>
    </dgm:pt>
    <dgm:pt modelId="{13D8AB2D-ADE5-4EDC-9DC1-4538627BCBEA}" type="pres">
      <dgm:prSet presAssocID="{8776C910-9DC8-419D-B301-37FC94CE42B8}" presName="text_1" presStyleLbl="node1" presStyleIdx="0" presStyleCnt="3" custLinFactNeighborX="327" custLinFactNeighborY="-3554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9517A2-116F-458B-92D4-7B43395695ED}" type="pres">
      <dgm:prSet presAssocID="{8776C910-9DC8-419D-B301-37FC94CE42B8}" presName="accent_1" presStyleCnt="0"/>
      <dgm:spPr/>
    </dgm:pt>
    <dgm:pt modelId="{591486D0-EFB8-4BB2-8387-81B5C7CF4DA0}" type="pres">
      <dgm:prSet presAssocID="{8776C910-9DC8-419D-B301-37FC94CE42B8}" presName="accentRepeatNode" presStyleLbl="solidFgAcc1" presStyleIdx="0" presStyleCnt="3" custLinFactNeighborX="2548" custLinFactNeighborY="-28433"/>
      <dgm:spPr>
        <a:prstGeom prst="rightArrow">
          <a:avLst/>
        </a:prstGeom>
      </dgm:spPr>
    </dgm:pt>
    <dgm:pt modelId="{35B69C16-3ADA-41A2-9C9D-5841019848F0}" type="pres">
      <dgm:prSet presAssocID="{65290DFA-B51E-42CC-AA30-FFED82555F33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8EB2714-48AC-4E23-A1B1-4977CC28DAF1}" type="pres">
      <dgm:prSet presAssocID="{65290DFA-B51E-42CC-AA30-FFED82555F33}" presName="accent_2" presStyleCnt="0"/>
      <dgm:spPr/>
    </dgm:pt>
    <dgm:pt modelId="{B2C7C243-744D-41C8-863A-8E8DC6380386}" type="pres">
      <dgm:prSet presAssocID="{65290DFA-B51E-42CC-AA30-FFED82555F33}" presName="accentRepeatNode" presStyleLbl="solidFgAcc1" presStyleIdx="1" presStyleCnt="3"/>
      <dgm:spPr>
        <a:prstGeom prst="rightArrow">
          <a:avLst/>
        </a:prstGeom>
      </dgm:spPr>
    </dgm:pt>
    <dgm:pt modelId="{A963CDFB-D924-4984-9DA9-EE16AB2FF339}" type="pres">
      <dgm:prSet presAssocID="{726CF071-7B82-4F92-9169-6BFBB5F3BDC9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29EBD7-3500-48C2-8B03-363FE580E5BC}" type="pres">
      <dgm:prSet presAssocID="{726CF071-7B82-4F92-9169-6BFBB5F3BDC9}" presName="accent_3" presStyleCnt="0"/>
      <dgm:spPr/>
    </dgm:pt>
    <dgm:pt modelId="{FC2BDF53-57AD-4653-98A9-7AB47EAA093E}" type="pres">
      <dgm:prSet presAssocID="{726CF071-7B82-4F92-9169-6BFBB5F3BDC9}" presName="accentRepeatNode" presStyleLbl="solidFgAcc1" presStyleIdx="2" presStyleCnt="3"/>
      <dgm:spPr>
        <a:prstGeom prst="rightArrow">
          <a:avLst/>
        </a:prstGeom>
        <a:ln>
          <a:solidFill>
            <a:srgbClr val="FF7D93"/>
          </a:solidFill>
        </a:ln>
      </dgm:spPr>
    </dgm:pt>
  </dgm:ptLst>
  <dgm:cxnLst>
    <dgm:cxn modelId="{B8C865BA-94D8-422E-BD34-F10AEC3FB24E}" type="presOf" srcId="{8776C910-9DC8-419D-B301-37FC94CE42B8}" destId="{13D8AB2D-ADE5-4EDC-9DC1-4538627BCBEA}" srcOrd="0" destOrd="0" presId="urn:microsoft.com/office/officeart/2008/layout/VerticalCurvedList"/>
    <dgm:cxn modelId="{87877253-803D-4F13-97FD-C12F29B1A2AF}" srcId="{A812695F-E3C7-436A-85A5-87971529DC27}" destId="{8776C910-9DC8-419D-B301-37FC94CE42B8}" srcOrd="0" destOrd="0" parTransId="{18FC85D4-8FD9-4118-ACCE-CF5B4CBE70AE}" sibTransId="{A41E57C9-46C5-4F42-8905-BB3CAB9335CB}"/>
    <dgm:cxn modelId="{7BBF7AD2-A576-4232-BE4E-2307014C612A}" type="presOf" srcId="{65290DFA-B51E-42CC-AA30-FFED82555F33}" destId="{35B69C16-3ADA-41A2-9C9D-5841019848F0}" srcOrd="0" destOrd="0" presId="urn:microsoft.com/office/officeart/2008/layout/VerticalCurvedList"/>
    <dgm:cxn modelId="{14A01279-3395-480F-A290-C09D8D6294C4}" srcId="{A812695F-E3C7-436A-85A5-87971529DC27}" destId="{726CF071-7B82-4F92-9169-6BFBB5F3BDC9}" srcOrd="2" destOrd="0" parTransId="{4CE38B2A-E7D1-413A-AD63-919DC615CF42}" sibTransId="{89BDCBA8-1528-482E-8A52-C01BFD65F42B}"/>
    <dgm:cxn modelId="{E94D2F9A-FEE8-4730-AF50-D11AF580FFE8}" srcId="{A812695F-E3C7-436A-85A5-87971529DC27}" destId="{65290DFA-B51E-42CC-AA30-FFED82555F33}" srcOrd="1" destOrd="0" parTransId="{4FBDDF05-F771-406F-8E0A-CC23422A0F84}" sibTransId="{7920EB25-2384-4101-91FA-E6763AF57E75}"/>
    <dgm:cxn modelId="{D11B3936-6C57-4D7E-A51E-ECBBD65E9D67}" type="presOf" srcId="{726CF071-7B82-4F92-9169-6BFBB5F3BDC9}" destId="{A963CDFB-D924-4984-9DA9-EE16AB2FF339}" srcOrd="0" destOrd="0" presId="urn:microsoft.com/office/officeart/2008/layout/VerticalCurvedList"/>
    <dgm:cxn modelId="{537F008B-DA9B-41F5-BF5E-8446096287EE}" type="presOf" srcId="{A41E57C9-46C5-4F42-8905-BB3CAB9335CB}" destId="{5C764743-8915-47C8-B31E-182DACB2E28E}" srcOrd="0" destOrd="0" presId="urn:microsoft.com/office/officeart/2008/layout/VerticalCurvedList"/>
    <dgm:cxn modelId="{3D08586B-D8AB-462D-B99E-B6EE0144694A}" type="presOf" srcId="{A812695F-E3C7-436A-85A5-87971529DC27}" destId="{818A0168-C5B4-4B4D-BDAE-487D18C55152}" srcOrd="0" destOrd="0" presId="urn:microsoft.com/office/officeart/2008/layout/VerticalCurvedList"/>
    <dgm:cxn modelId="{C5F94308-99EA-46DF-AD41-95A2419DDEB8}" type="presParOf" srcId="{818A0168-C5B4-4B4D-BDAE-487D18C55152}" destId="{741963E6-94E7-43B9-B79B-0C1A2D3D796B}" srcOrd="0" destOrd="0" presId="urn:microsoft.com/office/officeart/2008/layout/VerticalCurvedList"/>
    <dgm:cxn modelId="{924FB8B8-9A98-4CA5-A9CB-E97AFBAFA905}" type="presParOf" srcId="{741963E6-94E7-43B9-B79B-0C1A2D3D796B}" destId="{FB6C60E5-1037-4C19-A067-D0DCF8143593}" srcOrd="0" destOrd="0" presId="urn:microsoft.com/office/officeart/2008/layout/VerticalCurvedList"/>
    <dgm:cxn modelId="{800EE041-7A3C-43BD-9F5C-BA6FCA155401}" type="presParOf" srcId="{FB6C60E5-1037-4C19-A067-D0DCF8143593}" destId="{CB8D8468-308B-4C90-94FE-65DBF2417D19}" srcOrd="0" destOrd="0" presId="urn:microsoft.com/office/officeart/2008/layout/VerticalCurvedList"/>
    <dgm:cxn modelId="{E5EDB492-FA00-4B40-8986-F884D3086B5C}" type="presParOf" srcId="{FB6C60E5-1037-4C19-A067-D0DCF8143593}" destId="{5C764743-8915-47C8-B31E-182DACB2E28E}" srcOrd="1" destOrd="0" presId="urn:microsoft.com/office/officeart/2008/layout/VerticalCurvedList"/>
    <dgm:cxn modelId="{3488E516-E826-4572-A9BD-D28AD178D8A0}" type="presParOf" srcId="{FB6C60E5-1037-4C19-A067-D0DCF8143593}" destId="{86588594-2D8D-4232-A03E-296C07BF1EAA}" srcOrd="2" destOrd="0" presId="urn:microsoft.com/office/officeart/2008/layout/VerticalCurvedList"/>
    <dgm:cxn modelId="{E8A738B2-C3D2-49B0-87DF-2339B1DD6A0C}" type="presParOf" srcId="{FB6C60E5-1037-4C19-A067-D0DCF8143593}" destId="{1F980F1E-33E1-4DEE-81F0-FC3ACB97117C}" srcOrd="3" destOrd="0" presId="urn:microsoft.com/office/officeart/2008/layout/VerticalCurvedList"/>
    <dgm:cxn modelId="{3D2992EF-B36F-4167-863D-51542A245B66}" type="presParOf" srcId="{741963E6-94E7-43B9-B79B-0C1A2D3D796B}" destId="{13D8AB2D-ADE5-4EDC-9DC1-4538627BCBEA}" srcOrd="1" destOrd="0" presId="urn:microsoft.com/office/officeart/2008/layout/VerticalCurvedList"/>
    <dgm:cxn modelId="{5C828CC7-663A-4891-ABBC-CAE714C1E67B}" type="presParOf" srcId="{741963E6-94E7-43B9-B79B-0C1A2D3D796B}" destId="{629517A2-116F-458B-92D4-7B43395695ED}" srcOrd="2" destOrd="0" presId="urn:microsoft.com/office/officeart/2008/layout/VerticalCurvedList"/>
    <dgm:cxn modelId="{2E02B013-028E-4740-9BD9-ACC14187CC7E}" type="presParOf" srcId="{629517A2-116F-458B-92D4-7B43395695ED}" destId="{591486D0-EFB8-4BB2-8387-81B5C7CF4DA0}" srcOrd="0" destOrd="0" presId="urn:microsoft.com/office/officeart/2008/layout/VerticalCurvedList"/>
    <dgm:cxn modelId="{33528E95-4803-4EA2-99F6-ABA93ED3A585}" type="presParOf" srcId="{741963E6-94E7-43B9-B79B-0C1A2D3D796B}" destId="{35B69C16-3ADA-41A2-9C9D-5841019848F0}" srcOrd="3" destOrd="0" presId="urn:microsoft.com/office/officeart/2008/layout/VerticalCurvedList"/>
    <dgm:cxn modelId="{A0F53BF9-CF53-4F41-9AC1-456340D8239B}" type="presParOf" srcId="{741963E6-94E7-43B9-B79B-0C1A2D3D796B}" destId="{E8EB2714-48AC-4E23-A1B1-4977CC28DAF1}" srcOrd="4" destOrd="0" presId="urn:microsoft.com/office/officeart/2008/layout/VerticalCurvedList"/>
    <dgm:cxn modelId="{529F0827-D688-4390-85CA-B328899ED261}" type="presParOf" srcId="{E8EB2714-48AC-4E23-A1B1-4977CC28DAF1}" destId="{B2C7C243-744D-41C8-863A-8E8DC6380386}" srcOrd="0" destOrd="0" presId="urn:microsoft.com/office/officeart/2008/layout/VerticalCurvedList"/>
    <dgm:cxn modelId="{1AAB38E2-6F7A-4FEE-8570-AAAFFCF18FAB}" type="presParOf" srcId="{741963E6-94E7-43B9-B79B-0C1A2D3D796B}" destId="{A963CDFB-D924-4984-9DA9-EE16AB2FF339}" srcOrd="5" destOrd="0" presId="urn:microsoft.com/office/officeart/2008/layout/VerticalCurvedList"/>
    <dgm:cxn modelId="{8150A2A9-24E4-491D-AD84-CA09BA4CBEE9}" type="presParOf" srcId="{741963E6-94E7-43B9-B79B-0C1A2D3D796B}" destId="{CD29EBD7-3500-48C2-8B03-363FE580E5BC}" srcOrd="6" destOrd="0" presId="urn:microsoft.com/office/officeart/2008/layout/VerticalCurvedList"/>
    <dgm:cxn modelId="{D421EE77-1744-474C-B70E-91677967BAA0}" type="presParOf" srcId="{CD29EBD7-3500-48C2-8B03-363FE580E5BC}" destId="{FC2BDF53-57AD-4653-98A9-7AB47EAA093E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812695F-E3C7-436A-85A5-87971529DC27}" type="doc">
      <dgm:prSet loTypeId="urn:microsoft.com/office/officeart/2008/layout/VerticalCurvedList" loCatId="list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8776C910-9DC8-419D-B301-37FC94CE42B8}">
      <dgm:prSet custT="1"/>
      <dgm:spPr>
        <a:solidFill>
          <a:srgbClr val="00B0F0"/>
        </a:solidFill>
      </dgm:spPr>
      <dgm:t>
        <a:bodyPr/>
        <a:lstStyle/>
        <a:p>
          <a:pPr>
            <a:lnSpc>
              <a:spcPct val="100000"/>
            </a:lnSpc>
          </a:pPr>
          <a:r>
            <a:rPr lang="en-US" sz="4800" b="1">
              <a:latin typeface="Times New Roman" panose="02020603050405020304" pitchFamily="18" charset="0"/>
              <a:cs typeface="Times New Roman" panose="02020603050405020304" pitchFamily="18" charset="0"/>
            </a:rPr>
            <a:t>Tiêu chảy liên tục</a:t>
          </a:r>
        </a:p>
      </dgm:t>
    </dgm:pt>
    <dgm:pt modelId="{18FC85D4-8FD9-4118-ACCE-CF5B4CBE70AE}" type="parTrans" cxnId="{87877253-803D-4F13-97FD-C12F29B1A2AF}">
      <dgm:prSet/>
      <dgm:spPr/>
      <dgm:t>
        <a:bodyPr/>
        <a:lstStyle/>
        <a:p>
          <a:pPr>
            <a:lnSpc>
              <a:spcPct val="100000"/>
            </a:lnSpc>
          </a:pPr>
          <a:endParaRPr lang="en-US" sz="48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41E57C9-46C5-4F42-8905-BB3CAB9335CB}" type="sibTrans" cxnId="{87877253-803D-4F13-97FD-C12F29B1A2AF}">
      <dgm:prSet/>
      <dgm:spPr>
        <a:solidFill>
          <a:srgbClr val="3C6CC2"/>
        </a:solidFill>
        <a:scene3d>
          <a:camera prst="orthographicFront"/>
          <a:lightRig rig="flat" dir="t"/>
        </a:scene3d>
        <a:sp3d prstMaterial="matte">
          <a:bevelT prst="angle"/>
        </a:sp3d>
      </dgm:spPr>
      <dgm:t>
        <a:bodyPr/>
        <a:lstStyle/>
        <a:p>
          <a:pPr>
            <a:lnSpc>
              <a:spcPct val="100000"/>
            </a:lnSpc>
          </a:pPr>
          <a:endParaRPr lang="en-US" sz="48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5290DFA-B51E-42CC-AA30-FFED82555F33}">
      <dgm:prSet custT="1"/>
      <dgm:spPr>
        <a:solidFill>
          <a:srgbClr val="FFC000"/>
        </a:solidFill>
      </dgm:spPr>
      <dgm:t>
        <a:bodyPr/>
        <a:lstStyle/>
        <a:p>
          <a:pPr>
            <a:lnSpc>
              <a:spcPct val="100000"/>
            </a:lnSpc>
          </a:pPr>
          <a:r>
            <a:rPr lang="en-US" sz="4800" b="1">
              <a:latin typeface="Times New Roman" panose="02020603050405020304" pitchFamily="18" charset="0"/>
              <a:cs typeface="Times New Roman" panose="02020603050405020304" pitchFamily="18" charset="0"/>
            </a:rPr>
            <a:t>Mất nước, trụy tim mạch</a:t>
          </a:r>
        </a:p>
      </dgm:t>
    </dgm:pt>
    <dgm:pt modelId="{4FBDDF05-F771-406F-8E0A-CC23422A0F84}" type="parTrans" cxnId="{E94D2F9A-FEE8-4730-AF50-D11AF580FFE8}">
      <dgm:prSet/>
      <dgm:spPr/>
      <dgm:t>
        <a:bodyPr/>
        <a:lstStyle/>
        <a:p>
          <a:pPr>
            <a:lnSpc>
              <a:spcPct val="100000"/>
            </a:lnSpc>
          </a:pPr>
          <a:endParaRPr lang="en-US" sz="48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920EB25-2384-4101-91FA-E6763AF57E75}" type="sibTrans" cxnId="{E94D2F9A-FEE8-4730-AF50-D11AF580FFE8}">
      <dgm:prSet/>
      <dgm:spPr/>
      <dgm:t>
        <a:bodyPr/>
        <a:lstStyle/>
        <a:p>
          <a:pPr>
            <a:lnSpc>
              <a:spcPct val="100000"/>
            </a:lnSpc>
          </a:pPr>
          <a:endParaRPr lang="en-US" sz="48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26CF071-7B82-4F92-9169-6BFBB5F3BDC9}">
      <dgm:prSet custT="1"/>
      <dgm:spPr>
        <a:solidFill>
          <a:srgbClr val="00CC5C"/>
        </a:solidFill>
      </dgm:spPr>
      <dgm:t>
        <a:bodyPr/>
        <a:lstStyle/>
        <a:p>
          <a:pPr>
            <a:lnSpc>
              <a:spcPct val="100000"/>
            </a:lnSpc>
          </a:pPr>
          <a:r>
            <a:rPr lang="en-US" sz="4800" b="1">
              <a:latin typeface="Times New Roman" panose="02020603050405020304" pitchFamily="18" charset="0"/>
              <a:cs typeface="Times New Roman" panose="02020603050405020304" pitchFamily="18" charset="0"/>
            </a:rPr>
            <a:t>Có thể lây lan</a:t>
          </a:r>
        </a:p>
      </dgm:t>
    </dgm:pt>
    <dgm:pt modelId="{4CE38B2A-E7D1-413A-AD63-919DC615CF42}" type="parTrans" cxnId="{14A01279-3395-480F-A290-C09D8D6294C4}">
      <dgm:prSet/>
      <dgm:spPr/>
      <dgm:t>
        <a:bodyPr/>
        <a:lstStyle/>
        <a:p>
          <a:pPr>
            <a:lnSpc>
              <a:spcPct val="100000"/>
            </a:lnSpc>
          </a:pPr>
          <a:endParaRPr lang="en-US" sz="48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9BDCBA8-1528-482E-8A52-C01BFD65F42B}" type="sibTrans" cxnId="{14A01279-3395-480F-A290-C09D8D6294C4}">
      <dgm:prSet/>
      <dgm:spPr/>
      <dgm:t>
        <a:bodyPr/>
        <a:lstStyle/>
        <a:p>
          <a:pPr>
            <a:lnSpc>
              <a:spcPct val="100000"/>
            </a:lnSpc>
          </a:pPr>
          <a:endParaRPr lang="en-US" sz="48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18A0168-C5B4-4B4D-BDAE-487D18C55152}" type="pres">
      <dgm:prSet presAssocID="{A812695F-E3C7-436A-85A5-87971529DC2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741963E6-94E7-43B9-B79B-0C1A2D3D796B}" type="pres">
      <dgm:prSet presAssocID="{A812695F-E3C7-436A-85A5-87971529DC27}" presName="Name1" presStyleCnt="0"/>
      <dgm:spPr/>
    </dgm:pt>
    <dgm:pt modelId="{FB6C60E5-1037-4C19-A067-D0DCF8143593}" type="pres">
      <dgm:prSet presAssocID="{A812695F-E3C7-436A-85A5-87971529DC27}" presName="cycle" presStyleCnt="0"/>
      <dgm:spPr/>
    </dgm:pt>
    <dgm:pt modelId="{CB8D8468-308B-4C90-94FE-65DBF2417D19}" type="pres">
      <dgm:prSet presAssocID="{A812695F-E3C7-436A-85A5-87971529DC27}" presName="srcNode" presStyleLbl="node1" presStyleIdx="0" presStyleCnt="3"/>
      <dgm:spPr/>
    </dgm:pt>
    <dgm:pt modelId="{5C764743-8915-47C8-B31E-182DACB2E28E}" type="pres">
      <dgm:prSet presAssocID="{A812695F-E3C7-436A-85A5-87971529DC27}" presName="conn" presStyleLbl="parChTrans1D2" presStyleIdx="0" presStyleCnt="1"/>
      <dgm:spPr/>
      <dgm:t>
        <a:bodyPr/>
        <a:lstStyle/>
        <a:p>
          <a:endParaRPr lang="en-US"/>
        </a:p>
      </dgm:t>
    </dgm:pt>
    <dgm:pt modelId="{86588594-2D8D-4232-A03E-296C07BF1EAA}" type="pres">
      <dgm:prSet presAssocID="{A812695F-E3C7-436A-85A5-87971529DC27}" presName="extraNode" presStyleLbl="node1" presStyleIdx="0" presStyleCnt="3"/>
      <dgm:spPr/>
    </dgm:pt>
    <dgm:pt modelId="{1F980F1E-33E1-4DEE-81F0-FC3ACB97117C}" type="pres">
      <dgm:prSet presAssocID="{A812695F-E3C7-436A-85A5-87971529DC27}" presName="dstNode" presStyleLbl="node1" presStyleIdx="0" presStyleCnt="3"/>
      <dgm:spPr/>
    </dgm:pt>
    <dgm:pt modelId="{13D8AB2D-ADE5-4EDC-9DC1-4538627BCBEA}" type="pres">
      <dgm:prSet presAssocID="{8776C910-9DC8-419D-B301-37FC94CE42B8}" presName="text_1" presStyleLbl="node1" presStyleIdx="0" presStyleCnt="3" custLinFactNeighborX="327" custLinFactNeighborY="-3554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9517A2-116F-458B-92D4-7B43395695ED}" type="pres">
      <dgm:prSet presAssocID="{8776C910-9DC8-419D-B301-37FC94CE42B8}" presName="accent_1" presStyleCnt="0"/>
      <dgm:spPr/>
    </dgm:pt>
    <dgm:pt modelId="{591486D0-EFB8-4BB2-8387-81B5C7CF4DA0}" type="pres">
      <dgm:prSet presAssocID="{8776C910-9DC8-419D-B301-37FC94CE42B8}" presName="accentRepeatNode" presStyleLbl="solidFgAcc1" presStyleIdx="0" presStyleCnt="3" custLinFactNeighborX="2548" custLinFactNeighborY="-28433"/>
      <dgm:spPr>
        <a:prstGeom prst="rightArrow">
          <a:avLst/>
        </a:prstGeom>
        <a:ln>
          <a:solidFill>
            <a:srgbClr val="3C6CC2"/>
          </a:solidFill>
        </a:ln>
      </dgm:spPr>
    </dgm:pt>
    <dgm:pt modelId="{35B69C16-3ADA-41A2-9C9D-5841019848F0}" type="pres">
      <dgm:prSet presAssocID="{65290DFA-B51E-42CC-AA30-FFED82555F33}" presName="text_2" presStyleLbl="node1" presStyleIdx="1" presStyleCnt="3" custLinFactNeighborY="-133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8EB2714-48AC-4E23-A1B1-4977CC28DAF1}" type="pres">
      <dgm:prSet presAssocID="{65290DFA-B51E-42CC-AA30-FFED82555F33}" presName="accent_2" presStyleCnt="0"/>
      <dgm:spPr/>
    </dgm:pt>
    <dgm:pt modelId="{B2C7C243-744D-41C8-863A-8E8DC6380386}" type="pres">
      <dgm:prSet presAssocID="{65290DFA-B51E-42CC-AA30-FFED82555F33}" presName="accentRepeatNode" presStyleLbl="solidFgAcc1" presStyleIdx="1" presStyleCnt="3" custLinFactNeighborY="-10670"/>
      <dgm:spPr>
        <a:prstGeom prst="rightArrow">
          <a:avLst/>
        </a:prstGeom>
        <a:ln>
          <a:solidFill>
            <a:srgbClr val="FFC000"/>
          </a:solidFill>
        </a:ln>
      </dgm:spPr>
    </dgm:pt>
    <dgm:pt modelId="{A963CDFB-D924-4984-9DA9-EE16AB2FF339}" type="pres">
      <dgm:prSet presAssocID="{726CF071-7B82-4F92-9169-6BFBB5F3BDC9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29EBD7-3500-48C2-8B03-363FE580E5BC}" type="pres">
      <dgm:prSet presAssocID="{726CF071-7B82-4F92-9169-6BFBB5F3BDC9}" presName="accent_3" presStyleCnt="0"/>
      <dgm:spPr/>
    </dgm:pt>
    <dgm:pt modelId="{FC2BDF53-57AD-4653-98A9-7AB47EAA093E}" type="pres">
      <dgm:prSet presAssocID="{726CF071-7B82-4F92-9169-6BFBB5F3BDC9}" presName="accentRepeatNode" presStyleLbl="solidFgAcc1" presStyleIdx="2" presStyleCnt="3"/>
      <dgm:spPr>
        <a:prstGeom prst="rightArrow">
          <a:avLst/>
        </a:prstGeom>
        <a:ln>
          <a:solidFill>
            <a:srgbClr val="00CC5C"/>
          </a:solidFill>
        </a:ln>
      </dgm:spPr>
    </dgm:pt>
  </dgm:ptLst>
  <dgm:cxnLst>
    <dgm:cxn modelId="{B8C865BA-94D8-422E-BD34-F10AEC3FB24E}" type="presOf" srcId="{8776C910-9DC8-419D-B301-37FC94CE42B8}" destId="{13D8AB2D-ADE5-4EDC-9DC1-4538627BCBEA}" srcOrd="0" destOrd="0" presId="urn:microsoft.com/office/officeart/2008/layout/VerticalCurvedList"/>
    <dgm:cxn modelId="{87877253-803D-4F13-97FD-C12F29B1A2AF}" srcId="{A812695F-E3C7-436A-85A5-87971529DC27}" destId="{8776C910-9DC8-419D-B301-37FC94CE42B8}" srcOrd="0" destOrd="0" parTransId="{18FC85D4-8FD9-4118-ACCE-CF5B4CBE70AE}" sibTransId="{A41E57C9-46C5-4F42-8905-BB3CAB9335CB}"/>
    <dgm:cxn modelId="{7BBF7AD2-A576-4232-BE4E-2307014C612A}" type="presOf" srcId="{65290DFA-B51E-42CC-AA30-FFED82555F33}" destId="{35B69C16-3ADA-41A2-9C9D-5841019848F0}" srcOrd="0" destOrd="0" presId="urn:microsoft.com/office/officeart/2008/layout/VerticalCurvedList"/>
    <dgm:cxn modelId="{14A01279-3395-480F-A290-C09D8D6294C4}" srcId="{A812695F-E3C7-436A-85A5-87971529DC27}" destId="{726CF071-7B82-4F92-9169-6BFBB5F3BDC9}" srcOrd="2" destOrd="0" parTransId="{4CE38B2A-E7D1-413A-AD63-919DC615CF42}" sibTransId="{89BDCBA8-1528-482E-8A52-C01BFD65F42B}"/>
    <dgm:cxn modelId="{E94D2F9A-FEE8-4730-AF50-D11AF580FFE8}" srcId="{A812695F-E3C7-436A-85A5-87971529DC27}" destId="{65290DFA-B51E-42CC-AA30-FFED82555F33}" srcOrd="1" destOrd="0" parTransId="{4FBDDF05-F771-406F-8E0A-CC23422A0F84}" sibTransId="{7920EB25-2384-4101-91FA-E6763AF57E75}"/>
    <dgm:cxn modelId="{D11B3936-6C57-4D7E-A51E-ECBBD65E9D67}" type="presOf" srcId="{726CF071-7B82-4F92-9169-6BFBB5F3BDC9}" destId="{A963CDFB-D924-4984-9DA9-EE16AB2FF339}" srcOrd="0" destOrd="0" presId="urn:microsoft.com/office/officeart/2008/layout/VerticalCurvedList"/>
    <dgm:cxn modelId="{537F008B-DA9B-41F5-BF5E-8446096287EE}" type="presOf" srcId="{A41E57C9-46C5-4F42-8905-BB3CAB9335CB}" destId="{5C764743-8915-47C8-B31E-182DACB2E28E}" srcOrd="0" destOrd="0" presId="urn:microsoft.com/office/officeart/2008/layout/VerticalCurvedList"/>
    <dgm:cxn modelId="{3D08586B-D8AB-462D-B99E-B6EE0144694A}" type="presOf" srcId="{A812695F-E3C7-436A-85A5-87971529DC27}" destId="{818A0168-C5B4-4B4D-BDAE-487D18C55152}" srcOrd="0" destOrd="0" presId="urn:microsoft.com/office/officeart/2008/layout/VerticalCurvedList"/>
    <dgm:cxn modelId="{C5F94308-99EA-46DF-AD41-95A2419DDEB8}" type="presParOf" srcId="{818A0168-C5B4-4B4D-BDAE-487D18C55152}" destId="{741963E6-94E7-43B9-B79B-0C1A2D3D796B}" srcOrd="0" destOrd="0" presId="urn:microsoft.com/office/officeart/2008/layout/VerticalCurvedList"/>
    <dgm:cxn modelId="{924FB8B8-9A98-4CA5-A9CB-E97AFBAFA905}" type="presParOf" srcId="{741963E6-94E7-43B9-B79B-0C1A2D3D796B}" destId="{FB6C60E5-1037-4C19-A067-D0DCF8143593}" srcOrd="0" destOrd="0" presId="urn:microsoft.com/office/officeart/2008/layout/VerticalCurvedList"/>
    <dgm:cxn modelId="{800EE041-7A3C-43BD-9F5C-BA6FCA155401}" type="presParOf" srcId="{FB6C60E5-1037-4C19-A067-D0DCF8143593}" destId="{CB8D8468-308B-4C90-94FE-65DBF2417D19}" srcOrd="0" destOrd="0" presId="urn:microsoft.com/office/officeart/2008/layout/VerticalCurvedList"/>
    <dgm:cxn modelId="{E5EDB492-FA00-4B40-8986-F884D3086B5C}" type="presParOf" srcId="{FB6C60E5-1037-4C19-A067-D0DCF8143593}" destId="{5C764743-8915-47C8-B31E-182DACB2E28E}" srcOrd="1" destOrd="0" presId="urn:microsoft.com/office/officeart/2008/layout/VerticalCurvedList"/>
    <dgm:cxn modelId="{3488E516-E826-4572-A9BD-D28AD178D8A0}" type="presParOf" srcId="{FB6C60E5-1037-4C19-A067-D0DCF8143593}" destId="{86588594-2D8D-4232-A03E-296C07BF1EAA}" srcOrd="2" destOrd="0" presId="urn:microsoft.com/office/officeart/2008/layout/VerticalCurvedList"/>
    <dgm:cxn modelId="{E8A738B2-C3D2-49B0-87DF-2339B1DD6A0C}" type="presParOf" srcId="{FB6C60E5-1037-4C19-A067-D0DCF8143593}" destId="{1F980F1E-33E1-4DEE-81F0-FC3ACB97117C}" srcOrd="3" destOrd="0" presId="urn:microsoft.com/office/officeart/2008/layout/VerticalCurvedList"/>
    <dgm:cxn modelId="{3D2992EF-B36F-4167-863D-51542A245B66}" type="presParOf" srcId="{741963E6-94E7-43B9-B79B-0C1A2D3D796B}" destId="{13D8AB2D-ADE5-4EDC-9DC1-4538627BCBEA}" srcOrd="1" destOrd="0" presId="urn:microsoft.com/office/officeart/2008/layout/VerticalCurvedList"/>
    <dgm:cxn modelId="{5C828CC7-663A-4891-ABBC-CAE714C1E67B}" type="presParOf" srcId="{741963E6-94E7-43B9-B79B-0C1A2D3D796B}" destId="{629517A2-116F-458B-92D4-7B43395695ED}" srcOrd="2" destOrd="0" presId="urn:microsoft.com/office/officeart/2008/layout/VerticalCurvedList"/>
    <dgm:cxn modelId="{2E02B013-028E-4740-9BD9-ACC14187CC7E}" type="presParOf" srcId="{629517A2-116F-458B-92D4-7B43395695ED}" destId="{591486D0-EFB8-4BB2-8387-81B5C7CF4DA0}" srcOrd="0" destOrd="0" presId="urn:microsoft.com/office/officeart/2008/layout/VerticalCurvedList"/>
    <dgm:cxn modelId="{33528E95-4803-4EA2-99F6-ABA93ED3A585}" type="presParOf" srcId="{741963E6-94E7-43B9-B79B-0C1A2D3D796B}" destId="{35B69C16-3ADA-41A2-9C9D-5841019848F0}" srcOrd="3" destOrd="0" presId="urn:microsoft.com/office/officeart/2008/layout/VerticalCurvedList"/>
    <dgm:cxn modelId="{A0F53BF9-CF53-4F41-9AC1-456340D8239B}" type="presParOf" srcId="{741963E6-94E7-43B9-B79B-0C1A2D3D796B}" destId="{E8EB2714-48AC-4E23-A1B1-4977CC28DAF1}" srcOrd="4" destOrd="0" presId="urn:microsoft.com/office/officeart/2008/layout/VerticalCurvedList"/>
    <dgm:cxn modelId="{529F0827-D688-4390-85CA-B328899ED261}" type="presParOf" srcId="{E8EB2714-48AC-4E23-A1B1-4977CC28DAF1}" destId="{B2C7C243-744D-41C8-863A-8E8DC6380386}" srcOrd="0" destOrd="0" presId="urn:microsoft.com/office/officeart/2008/layout/VerticalCurvedList"/>
    <dgm:cxn modelId="{1AAB38E2-6F7A-4FEE-8570-AAAFFCF18FAB}" type="presParOf" srcId="{741963E6-94E7-43B9-B79B-0C1A2D3D796B}" destId="{A963CDFB-D924-4984-9DA9-EE16AB2FF339}" srcOrd="5" destOrd="0" presId="urn:microsoft.com/office/officeart/2008/layout/VerticalCurvedList"/>
    <dgm:cxn modelId="{8150A2A9-24E4-491D-AD84-CA09BA4CBEE9}" type="presParOf" srcId="{741963E6-94E7-43B9-B79B-0C1A2D3D796B}" destId="{CD29EBD7-3500-48C2-8B03-363FE580E5BC}" srcOrd="6" destOrd="0" presId="urn:microsoft.com/office/officeart/2008/layout/VerticalCurvedList"/>
    <dgm:cxn modelId="{D421EE77-1744-474C-B70E-91677967BAA0}" type="presParOf" srcId="{CD29EBD7-3500-48C2-8B03-363FE580E5BC}" destId="{FC2BDF53-57AD-4653-98A9-7AB47EAA093E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812695F-E3C7-436A-85A5-87971529DC27}" type="doc">
      <dgm:prSet loTypeId="urn:microsoft.com/office/officeart/2008/layout/VerticalCurvedList" loCatId="list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8776C910-9DC8-419D-B301-37FC94CE42B8}">
      <dgm:prSet custT="1"/>
      <dgm:spPr>
        <a:solidFill>
          <a:srgbClr val="00B0F0"/>
        </a:solidFill>
      </dgm:spPr>
      <dgm:t>
        <a:bodyPr/>
        <a:lstStyle/>
        <a:p>
          <a:pPr>
            <a:lnSpc>
              <a:spcPct val="100000"/>
            </a:lnSpc>
          </a:pPr>
          <a:r>
            <a:rPr lang="en-US" sz="4800" b="1">
              <a:latin typeface="Times New Roman" panose="02020603050405020304" pitchFamily="18" charset="0"/>
              <a:cs typeface="Times New Roman" panose="02020603050405020304" pitchFamily="18" charset="0"/>
            </a:rPr>
            <a:t>Đi ngoài nhiều lần</a:t>
          </a:r>
        </a:p>
      </dgm:t>
    </dgm:pt>
    <dgm:pt modelId="{18FC85D4-8FD9-4118-ACCE-CF5B4CBE70AE}" type="parTrans" cxnId="{87877253-803D-4F13-97FD-C12F29B1A2AF}">
      <dgm:prSet/>
      <dgm:spPr/>
      <dgm:t>
        <a:bodyPr/>
        <a:lstStyle/>
        <a:p>
          <a:pPr>
            <a:lnSpc>
              <a:spcPct val="100000"/>
            </a:lnSpc>
          </a:pPr>
          <a:endParaRPr lang="en-US" sz="48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41E57C9-46C5-4F42-8905-BB3CAB9335CB}" type="sibTrans" cxnId="{87877253-803D-4F13-97FD-C12F29B1A2AF}">
      <dgm:prSet/>
      <dgm:spPr>
        <a:solidFill>
          <a:srgbClr val="3C6CC2"/>
        </a:solidFill>
        <a:scene3d>
          <a:camera prst="orthographicFront"/>
          <a:lightRig rig="flat" dir="t"/>
        </a:scene3d>
        <a:sp3d prstMaterial="matte">
          <a:bevelT prst="angle"/>
        </a:sp3d>
      </dgm:spPr>
      <dgm:t>
        <a:bodyPr/>
        <a:lstStyle/>
        <a:p>
          <a:pPr>
            <a:lnSpc>
              <a:spcPct val="100000"/>
            </a:lnSpc>
          </a:pPr>
          <a:endParaRPr lang="en-US" sz="48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5290DFA-B51E-42CC-AA30-FFED82555F33}">
      <dgm:prSet custT="1"/>
      <dgm:spPr>
        <a:solidFill>
          <a:srgbClr val="FFC000"/>
        </a:solidFill>
      </dgm:spPr>
      <dgm:t>
        <a:bodyPr/>
        <a:lstStyle/>
        <a:p>
          <a:pPr>
            <a:lnSpc>
              <a:spcPct val="100000"/>
            </a:lnSpc>
          </a:pPr>
          <a:r>
            <a:rPr lang="en-US" sz="4800" b="1">
              <a:latin typeface="Times New Roman" panose="02020603050405020304" pitchFamily="18" charset="0"/>
              <a:cs typeface="Times New Roman" panose="02020603050405020304" pitchFamily="18" charset="0"/>
            </a:rPr>
            <a:t>Đau bụng quặn</a:t>
          </a:r>
        </a:p>
      </dgm:t>
    </dgm:pt>
    <dgm:pt modelId="{4FBDDF05-F771-406F-8E0A-CC23422A0F84}" type="parTrans" cxnId="{E94D2F9A-FEE8-4730-AF50-D11AF580FFE8}">
      <dgm:prSet/>
      <dgm:spPr/>
      <dgm:t>
        <a:bodyPr/>
        <a:lstStyle/>
        <a:p>
          <a:pPr>
            <a:lnSpc>
              <a:spcPct val="100000"/>
            </a:lnSpc>
          </a:pPr>
          <a:endParaRPr lang="en-US" sz="48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920EB25-2384-4101-91FA-E6763AF57E75}" type="sibTrans" cxnId="{E94D2F9A-FEE8-4730-AF50-D11AF580FFE8}">
      <dgm:prSet/>
      <dgm:spPr/>
      <dgm:t>
        <a:bodyPr/>
        <a:lstStyle/>
        <a:p>
          <a:pPr>
            <a:lnSpc>
              <a:spcPct val="100000"/>
            </a:lnSpc>
          </a:pPr>
          <a:endParaRPr lang="en-US" sz="48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26CF071-7B82-4F92-9169-6BFBB5F3BDC9}">
      <dgm:prSet custT="1"/>
      <dgm:spPr>
        <a:solidFill>
          <a:srgbClr val="00CC5C"/>
        </a:solidFill>
      </dgm:spPr>
      <dgm:t>
        <a:bodyPr/>
        <a:lstStyle/>
        <a:p>
          <a:pPr>
            <a:lnSpc>
              <a:spcPct val="100000"/>
            </a:lnSpc>
          </a:pPr>
          <a:r>
            <a:rPr lang="en-US" sz="4800" b="1">
              <a:latin typeface="Times New Roman" panose="02020603050405020304" pitchFamily="18" charset="0"/>
              <a:cs typeface="Times New Roman" panose="02020603050405020304" pitchFamily="18" charset="0"/>
            </a:rPr>
            <a:t>Mót rặn nhiều</a:t>
          </a:r>
        </a:p>
      </dgm:t>
    </dgm:pt>
    <dgm:pt modelId="{4CE38B2A-E7D1-413A-AD63-919DC615CF42}" type="parTrans" cxnId="{14A01279-3395-480F-A290-C09D8D6294C4}">
      <dgm:prSet/>
      <dgm:spPr/>
      <dgm:t>
        <a:bodyPr/>
        <a:lstStyle/>
        <a:p>
          <a:pPr>
            <a:lnSpc>
              <a:spcPct val="100000"/>
            </a:lnSpc>
          </a:pPr>
          <a:endParaRPr lang="en-US" sz="48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9BDCBA8-1528-482E-8A52-C01BFD65F42B}" type="sibTrans" cxnId="{14A01279-3395-480F-A290-C09D8D6294C4}">
      <dgm:prSet/>
      <dgm:spPr/>
      <dgm:t>
        <a:bodyPr/>
        <a:lstStyle/>
        <a:p>
          <a:pPr>
            <a:lnSpc>
              <a:spcPct val="100000"/>
            </a:lnSpc>
          </a:pPr>
          <a:endParaRPr lang="en-US" sz="48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A9593A5-4FE1-453F-AB8A-8958451D18AB}">
      <dgm:prSet custT="1"/>
      <dgm:spPr>
        <a:solidFill>
          <a:srgbClr val="FF7D93"/>
        </a:solidFill>
      </dgm:spPr>
      <dgm:t>
        <a:bodyPr/>
        <a:lstStyle/>
        <a:p>
          <a:pPr>
            <a:lnSpc>
              <a:spcPct val="100000"/>
            </a:lnSpc>
          </a:pPr>
          <a:r>
            <a:rPr lang="en-US" sz="4800" b="1">
              <a:latin typeface="Times New Roman" panose="02020603050405020304" pitchFamily="18" charset="0"/>
              <a:cs typeface="Times New Roman" panose="02020603050405020304" pitchFamily="18" charset="0"/>
            </a:rPr>
            <a:t>Phân lẫn máu, mũi nhầy</a:t>
          </a:r>
        </a:p>
      </dgm:t>
    </dgm:pt>
    <dgm:pt modelId="{72E74D9C-7277-4E0D-9D1C-EB4B2D8E4CAC}" type="parTrans" cxnId="{C1DA3DE9-3DD4-4413-BB04-F1C5FB40A172}">
      <dgm:prSet/>
      <dgm:spPr/>
      <dgm:t>
        <a:bodyPr/>
        <a:lstStyle/>
        <a:p>
          <a:endParaRPr lang="en-US"/>
        </a:p>
      </dgm:t>
    </dgm:pt>
    <dgm:pt modelId="{CB20999A-7CD1-4664-AA8F-AB9A03C135BA}" type="sibTrans" cxnId="{C1DA3DE9-3DD4-4413-BB04-F1C5FB40A172}">
      <dgm:prSet/>
      <dgm:spPr/>
      <dgm:t>
        <a:bodyPr/>
        <a:lstStyle/>
        <a:p>
          <a:endParaRPr lang="en-US"/>
        </a:p>
      </dgm:t>
    </dgm:pt>
    <dgm:pt modelId="{818A0168-C5B4-4B4D-BDAE-487D18C55152}" type="pres">
      <dgm:prSet presAssocID="{A812695F-E3C7-436A-85A5-87971529DC2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741963E6-94E7-43B9-B79B-0C1A2D3D796B}" type="pres">
      <dgm:prSet presAssocID="{A812695F-E3C7-436A-85A5-87971529DC27}" presName="Name1" presStyleCnt="0"/>
      <dgm:spPr/>
    </dgm:pt>
    <dgm:pt modelId="{FB6C60E5-1037-4C19-A067-D0DCF8143593}" type="pres">
      <dgm:prSet presAssocID="{A812695F-E3C7-436A-85A5-87971529DC27}" presName="cycle" presStyleCnt="0"/>
      <dgm:spPr/>
    </dgm:pt>
    <dgm:pt modelId="{CB8D8468-308B-4C90-94FE-65DBF2417D19}" type="pres">
      <dgm:prSet presAssocID="{A812695F-E3C7-436A-85A5-87971529DC27}" presName="srcNode" presStyleLbl="node1" presStyleIdx="0" presStyleCnt="4"/>
      <dgm:spPr/>
    </dgm:pt>
    <dgm:pt modelId="{5C764743-8915-47C8-B31E-182DACB2E28E}" type="pres">
      <dgm:prSet presAssocID="{A812695F-E3C7-436A-85A5-87971529DC27}" presName="conn" presStyleLbl="parChTrans1D2" presStyleIdx="0" presStyleCnt="1"/>
      <dgm:spPr/>
      <dgm:t>
        <a:bodyPr/>
        <a:lstStyle/>
        <a:p>
          <a:endParaRPr lang="en-US"/>
        </a:p>
      </dgm:t>
    </dgm:pt>
    <dgm:pt modelId="{86588594-2D8D-4232-A03E-296C07BF1EAA}" type="pres">
      <dgm:prSet presAssocID="{A812695F-E3C7-436A-85A5-87971529DC27}" presName="extraNode" presStyleLbl="node1" presStyleIdx="0" presStyleCnt="4"/>
      <dgm:spPr/>
    </dgm:pt>
    <dgm:pt modelId="{1F980F1E-33E1-4DEE-81F0-FC3ACB97117C}" type="pres">
      <dgm:prSet presAssocID="{A812695F-E3C7-436A-85A5-87971529DC27}" presName="dstNode" presStyleLbl="node1" presStyleIdx="0" presStyleCnt="4"/>
      <dgm:spPr/>
    </dgm:pt>
    <dgm:pt modelId="{13D8AB2D-ADE5-4EDC-9DC1-4538627BCBEA}" type="pres">
      <dgm:prSet presAssocID="{8776C910-9DC8-419D-B301-37FC94CE42B8}" presName="text_1" presStyleLbl="node1" presStyleIdx="0" presStyleCnt="4" custLinFactNeighborX="-238" custLinFactNeighborY="-2070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9517A2-116F-458B-92D4-7B43395695ED}" type="pres">
      <dgm:prSet presAssocID="{8776C910-9DC8-419D-B301-37FC94CE42B8}" presName="accent_1" presStyleCnt="0"/>
      <dgm:spPr/>
    </dgm:pt>
    <dgm:pt modelId="{591486D0-EFB8-4BB2-8387-81B5C7CF4DA0}" type="pres">
      <dgm:prSet presAssocID="{8776C910-9DC8-419D-B301-37FC94CE42B8}" presName="accentRepeatNode" presStyleLbl="solidFgAcc1" presStyleIdx="0" presStyleCnt="4" custLinFactNeighborX="-1909" custLinFactNeighborY="-16561"/>
      <dgm:spPr>
        <a:prstGeom prst="rightArrow">
          <a:avLst/>
        </a:prstGeom>
        <a:ln>
          <a:solidFill>
            <a:srgbClr val="3C6CC2"/>
          </a:solidFill>
        </a:ln>
      </dgm:spPr>
    </dgm:pt>
    <dgm:pt modelId="{35B69C16-3ADA-41A2-9C9D-5841019848F0}" type="pres">
      <dgm:prSet presAssocID="{65290DFA-B51E-42CC-AA30-FFED82555F33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8EB2714-48AC-4E23-A1B1-4977CC28DAF1}" type="pres">
      <dgm:prSet presAssocID="{65290DFA-B51E-42CC-AA30-FFED82555F33}" presName="accent_2" presStyleCnt="0"/>
      <dgm:spPr/>
    </dgm:pt>
    <dgm:pt modelId="{B2C7C243-744D-41C8-863A-8E8DC6380386}" type="pres">
      <dgm:prSet presAssocID="{65290DFA-B51E-42CC-AA30-FFED82555F33}" presName="accentRepeatNode" presStyleLbl="solidFgAcc1" presStyleIdx="1" presStyleCnt="4"/>
      <dgm:spPr>
        <a:prstGeom prst="rightArrow">
          <a:avLst/>
        </a:prstGeom>
        <a:ln>
          <a:solidFill>
            <a:srgbClr val="FFC000"/>
          </a:solidFill>
        </a:ln>
      </dgm:spPr>
    </dgm:pt>
    <dgm:pt modelId="{A963CDFB-D924-4984-9DA9-EE16AB2FF339}" type="pres">
      <dgm:prSet presAssocID="{726CF071-7B82-4F92-9169-6BFBB5F3BDC9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29EBD7-3500-48C2-8B03-363FE580E5BC}" type="pres">
      <dgm:prSet presAssocID="{726CF071-7B82-4F92-9169-6BFBB5F3BDC9}" presName="accent_3" presStyleCnt="0"/>
      <dgm:spPr/>
    </dgm:pt>
    <dgm:pt modelId="{FC2BDF53-57AD-4653-98A9-7AB47EAA093E}" type="pres">
      <dgm:prSet presAssocID="{726CF071-7B82-4F92-9169-6BFBB5F3BDC9}" presName="accentRepeatNode" presStyleLbl="solidFgAcc1" presStyleIdx="2" presStyleCnt="4"/>
      <dgm:spPr>
        <a:prstGeom prst="rightArrow">
          <a:avLst/>
        </a:prstGeom>
        <a:ln>
          <a:solidFill>
            <a:srgbClr val="00CC5C"/>
          </a:solidFill>
        </a:ln>
      </dgm:spPr>
    </dgm:pt>
    <dgm:pt modelId="{73CA5706-DA3D-49B9-9E3B-AF44F1A0F570}" type="pres">
      <dgm:prSet presAssocID="{6A9593A5-4FE1-453F-AB8A-8958451D18AB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1D9F2A-2E0A-4065-9BD9-8BFA2317A878}" type="pres">
      <dgm:prSet presAssocID="{6A9593A5-4FE1-453F-AB8A-8958451D18AB}" presName="accent_4" presStyleCnt="0"/>
      <dgm:spPr/>
    </dgm:pt>
    <dgm:pt modelId="{0C835987-BB37-435F-ABE9-34478ADB5C9E}" type="pres">
      <dgm:prSet presAssocID="{6A9593A5-4FE1-453F-AB8A-8958451D18AB}" presName="accentRepeatNode" presStyleLbl="solidFgAcc1" presStyleIdx="3" presStyleCnt="4"/>
      <dgm:spPr>
        <a:prstGeom prst="rightArrow">
          <a:avLst/>
        </a:prstGeom>
        <a:ln>
          <a:solidFill>
            <a:srgbClr val="FF7D93"/>
          </a:solidFill>
        </a:ln>
      </dgm:spPr>
    </dgm:pt>
  </dgm:ptLst>
  <dgm:cxnLst>
    <dgm:cxn modelId="{B8C865BA-94D8-422E-BD34-F10AEC3FB24E}" type="presOf" srcId="{8776C910-9DC8-419D-B301-37FC94CE42B8}" destId="{13D8AB2D-ADE5-4EDC-9DC1-4538627BCBEA}" srcOrd="0" destOrd="0" presId="urn:microsoft.com/office/officeart/2008/layout/VerticalCurvedList"/>
    <dgm:cxn modelId="{87877253-803D-4F13-97FD-C12F29B1A2AF}" srcId="{A812695F-E3C7-436A-85A5-87971529DC27}" destId="{8776C910-9DC8-419D-B301-37FC94CE42B8}" srcOrd="0" destOrd="0" parTransId="{18FC85D4-8FD9-4118-ACCE-CF5B4CBE70AE}" sibTransId="{A41E57C9-46C5-4F42-8905-BB3CAB9335CB}"/>
    <dgm:cxn modelId="{7BBF7AD2-A576-4232-BE4E-2307014C612A}" type="presOf" srcId="{65290DFA-B51E-42CC-AA30-FFED82555F33}" destId="{35B69C16-3ADA-41A2-9C9D-5841019848F0}" srcOrd="0" destOrd="0" presId="urn:microsoft.com/office/officeart/2008/layout/VerticalCurvedList"/>
    <dgm:cxn modelId="{14A01279-3395-480F-A290-C09D8D6294C4}" srcId="{A812695F-E3C7-436A-85A5-87971529DC27}" destId="{726CF071-7B82-4F92-9169-6BFBB5F3BDC9}" srcOrd="2" destOrd="0" parTransId="{4CE38B2A-E7D1-413A-AD63-919DC615CF42}" sibTransId="{89BDCBA8-1528-482E-8A52-C01BFD65F42B}"/>
    <dgm:cxn modelId="{E94D2F9A-FEE8-4730-AF50-D11AF580FFE8}" srcId="{A812695F-E3C7-436A-85A5-87971529DC27}" destId="{65290DFA-B51E-42CC-AA30-FFED82555F33}" srcOrd="1" destOrd="0" parTransId="{4FBDDF05-F771-406F-8E0A-CC23422A0F84}" sibTransId="{7920EB25-2384-4101-91FA-E6763AF57E75}"/>
    <dgm:cxn modelId="{D11B3936-6C57-4D7E-A51E-ECBBD65E9D67}" type="presOf" srcId="{726CF071-7B82-4F92-9169-6BFBB5F3BDC9}" destId="{A963CDFB-D924-4984-9DA9-EE16AB2FF339}" srcOrd="0" destOrd="0" presId="urn:microsoft.com/office/officeart/2008/layout/VerticalCurvedList"/>
    <dgm:cxn modelId="{6CEB68C5-7D30-4A99-B02F-882F1BC85D29}" type="presOf" srcId="{6A9593A5-4FE1-453F-AB8A-8958451D18AB}" destId="{73CA5706-DA3D-49B9-9E3B-AF44F1A0F570}" srcOrd="0" destOrd="0" presId="urn:microsoft.com/office/officeart/2008/layout/VerticalCurvedList"/>
    <dgm:cxn modelId="{537F008B-DA9B-41F5-BF5E-8446096287EE}" type="presOf" srcId="{A41E57C9-46C5-4F42-8905-BB3CAB9335CB}" destId="{5C764743-8915-47C8-B31E-182DACB2E28E}" srcOrd="0" destOrd="0" presId="urn:microsoft.com/office/officeart/2008/layout/VerticalCurvedList"/>
    <dgm:cxn modelId="{3D08586B-D8AB-462D-B99E-B6EE0144694A}" type="presOf" srcId="{A812695F-E3C7-436A-85A5-87971529DC27}" destId="{818A0168-C5B4-4B4D-BDAE-487D18C55152}" srcOrd="0" destOrd="0" presId="urn:microsoft.com/office/officeart/2008/layout/VerticalCurvedList"/>
    <dgm:cxn modelId="{C1DA3DE9-3DD4-4413-BB04-F1C5FB40A172}" srcId="{A812695F-E3C7-436A-85A5-87971529DC27}" destId="{6A9593A5-4FE1-453F-AB8A-8958451D18AB}" srcOrd="3" destOrd="0" parTransId="{72E74D9C-7277-4E0D-9D1C-EB4B2D8E4CAC}" sibTransId="{CB20999A-7CD1-4664-AA8F-AB9A03C135BA}"/>
    <dgm:cxn modelId="{C5F94308-99EA-46DF-AD41-95A2419DDEB8}" type="presParOf" srcId="{818A0168-C5B4-4B4D-BDAE-487D18C55152}" destId="{741963E6-94E7-43B9-B79B-0C1A2D3D796B}" srcOrd="0" destOrd="0" presId="urn:microsoft.com/office/officeart/2008/layout/VerticalCurvedList"/>
    <dgm:cxn modelId="{924FB8B8-9A98-4CA5-A9CB-E97AFBAFA905}" type="presParOf" srcId="{741963E6-94E7-43B9-B79B-0C1A2D3D796B}" destId="{FB6C60E5-1037-4C19-A067-D0DCF8143593}" srcOrd="0" destOrd="0" presId="urn:microsoft.com/office/officeart/2008/layout/VerticalCurvedList"/>
    <dgm:cxn modelId="{800EE041-7A3C-43BD-9F5C-BA6FCA155401}" type="presParOf" srcId="{FB6C60E5-1037-4C19-A067-D0DCF8143593}" destId="{CB8D8468-308B-4C90-94FE-65DBF2417D19}" srcOrd="0" destOrd="0" presId="urn:microsoft.com/office/officeart/2008/layout/VerticalCurvedList"/>
    <dgm:cxn modelId="{E5EDB492-FA00-4B40-8986-F884D3086B5C}" type="presParOf" srcId="{FB6C60E5-1037-4C19-A067-D0DCF8143593}" destId="{5C764743-8915-47C8-B31E-182DACB2E28E}" srcOrd="1" destOrd="0" presId="urn:microsoft.com/office/officeart/2008/layout/VerticalCurvedList"/>
    <dgm:cxn modelId="{3488E516-E826-4572-A9BD-D28AD178D8A0}" type="presParOf" srcId="{FB6C60E5-1037-4C19-A067-D0DCF8143593}" destId="{86588594-2D8D-4232-A03E-296C07BF1EAA}" srcOrd="2" destOrd="0" presId="urn:microsoft.com/office/officeart/2008/layout/VerticalCurvedList"/>
    <dgm:cxn modelId="{E8A738B2-C3D2-49B0-87DF-2339B1DD6A0C}" type="presParOf" srcId="{FB6C60E5-1037-4C19-A067-D0DCF8143593}" destId="{1F980F1E-33E1-4DEE-81F0-FC3ACB97117C}" srcOrd="3" destOrd="0" presId="urn:microsoft.com/office/officeart/2008/layout/VerticalCurvedList"/>
    <dgm:cxn modelId="{3D2992EF-B36F-4167-863D-51542A245B66}" type="presParOf" srcId="{741963E6-94E7-43B9-B79B-0C1A2D3D796B}" destId="{13D8AB2D-ADE5-4EDC-9DC1-4538627BCBEA}" srcOrd="1" destOrd="0" presId="urn:microsoft.com/office/officeart/2008/layout/VerticalCurvedList"/>
    <dgm:cxn modelId="{5C828CC7-663A-4891-ABBC-CAE714C1E67B}" type="presParOf" srcId="{741963E6-94E7-43B9-B79B-0C1A2D3D796B}" destId="{629517A2-116F-458B-92D4-7B43395695ED}" srcOrd="2" destOrd="0" presId="urn:microsoft.com/office/officeart/2008/layout/VerticalCurvedList"/>
    <dgm:cxn modelId="{2E02B013-028E-4740-9BD9-ACC14187CC7E}" type="presParOf" srcId="{629517A2-116F-458B-92D4-7B43395695ED}" destId="{591486D0-EFB8-4BB2-8387-81B5C7CF4DA0}" srcOrd="0" destOrd="0" presId="urn:microsoft.com/office/officeart/2008/layout/VerticalCurvedList"/>
    <dgm:cxn modelId="{33528E95-4803-4EA2-99F6-ABA93ED3A585}" type="presParOf" srcId="{741963E6-94E7-43B9-B79B-0C1A2D3D796B}" destId="{35B69C16-3ADA-41A2-9C9D-5841019848F0}" srcOrd="3" destOrd="0" presId="urn:microsoft.com/office/officeart/2008/layout/VerticalCurvedList"/>
    <dgm:cxn modelId="{A0F53BF9-CF53-4F41-9AC1-456340D8239B}" type="presParOf" srcId="{741963E6-94E7-43B9-B79B-0C1A2D3D796B}" destId="{E8EB2714-48AC-4E23-A1B1-4977CC28DAF1}" srcOrd="4" destOrd="0" presId="urn:microsoft.com/office/officeart/2008/layout/VerticalCurvedList"/>
    <dgm:cxn modelId="{529F0827-D688-4390-85CA-B328899ED261}" type="presParOf" srcId="{E8EB2714-48AC-4E23-A1B1-4977CC28DAF1}" destId="{B2C7C243-744D-41C8-863A-8E8DC6380386}" srcOrd="0" destOrd="0" presId="urn:microsoft.com/office/officeart/2008/layout/VerticalCurvedList"/>
    <dgm:cxn modelId="{1AAB38E2-6F7A-4FEE-8570-AAAFFCF18FAB}" type="presParOf" srcId="{741963E6-94E7-43B9-B79B-0C1A2D3D796B}" destId="{A963CDFB-D924-4984-9DA9-EE16AB2FF339}" srcOrd="5" destOrd="0" presId="urn:microsoft.com/office/officeart/2008/layout/VerticalCurvedList"/>
    <dgm:cxn modelId="{8150A2A9-24E4-491D-AD84-CA09BA4CBEE9}" type="presParOf" srcId="{741963E6-94E7-43B9-B79B-0C1A2D3D796B}" destId="{CD29EBD7-3500-48C2-8B03-363FE580E5BC}" srcOrd="6" destOrd="0" presId="urn:microsoft.com/office/officeart/2008/layout/VerticalCurvedList"/>
    <dgm:cxn modelId="{D421EE77-1744-474C-B70E-91677967BAA0}" type="presParOf" srcId="{CD29EBD7-3500-48C2-8B03-363FE580E5BC}" destId="{FC2BDF53-57AD-4653-98A9-7AB47EAA093E}" srcOrd="0" destOrd="0" presId="urn:microsoft.com/office/officeart/2008/layout/VerticalCurvedList"/>
    <dgm:cxn modelId="{4BF73CDA-5C5E-4D95-9C07-DAD2203E6C82}" type="presParOf" srcId="{741963E6-94E7-43B9-B79B-0C1A2D3D796B}" destId="{73CA5706-DA3D-49B9-9E3B-AF44F1A0F570}" srcOrd="7" destOrd="0" presId="urn:microsoft.com/office/officeart/2008/layout/VerticalCurvedList"/>
    <dgm:cxn modelId="{3E26F8B5-E9F1-44F5-A96F-4168DEB86F52}" type="presParOf" srcId="{741963E6-94E7-43B9-B79B-0C1A2D3D796B}" destId="{E11D9F2A-2E0A-4065-9BD9-8BFA2317A878}" srcOrd="8" destOrd="0" presId="urn:microsoft.com/office/officeart/2008/layout/VerticalCurvedList"/>
    <dgm:cxn modelId="{3808C1BE-F6E1-4DF2-B7D2-2527174724C1}" type="presParOf" srcId="{E11D9F2A-2E0A-4065-9BD9-8BFA2317A878}" destId="{0C835987-BB37-435F-ABE9-34478ADB5C9E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764743-8915-47C8-B31E-182DACB2E28E}">
      <dsp:nvSpPr>
        <dsp:cNvPr id="0" name=""/>
        <dsp:cNvSpPr/>
      </dsp:nvSpPr>
      <dsp:spPr>
        <a:xfrm>
          <a:off x="-5075917" y="-777621"/>
          <a:ext cx="6044900" cy="6044900"/>
        </a:xfrm>
        <a:prstGeom prst="blockArc">
          <a:avLst>
            <a:gd name="adj1" fmla="val 18900000"/>
            <a:gd name="adj2" fmla="val 2700000"/>
            <a:gd name="adj3" fmla="val 357"/>
          </a:avLst>
        </a:prstGeom>
        <a:solidFill>
          <a:srgbClr val="4674C6"/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D8AB2D-ADE5-4EDC-9DC1-4538627BCBEA}">
      <dsp:nvSpPr>
        <dsp:cNvPr id="0" name=""/>
        <dsp:cNvSpPr/>
      </dsp:nvSpPr>
      <dsp:spPr>
        <a:xfrm>
          <a:off x="649413" y="129831"/>
          <a:ext cx="8012563" cy="897931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2733" tIns="109220" rIns="109220" bIns="109220" numCol="1" spcCol="1270" anchor="ctr" anchorCtr="0">
          <a:noAutofit/>
        </a:bodyPr>
        <a:lstStyle/>
        <a:p>
          <a:pPr lvl="0" algn="l" defTabSz="19113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4300" b="1" kern="1200">
              <a:latin typeface="Times New Roman" panose="02020603050405020304" pitchFamily="18" charset="0"/>
              <a:cs typeface="Times New Roman" panose="02020603050405020304" pitchFamily="18" charset="0"/>
            </a:rPr>
            <a:t>Phân lỏng, nhiều nước</a:t>
          </a:r>
        </a:p>
      </dsp:txBody>
      <dsp:txXfrm>
        <a:off x="649413" y="129831"/>
        <a:ext cx="8012563" cy="897931"/>
      </dsp:txXfrm>
    </dsp:sp>
    <dsp:sp modelId="{591486D0-EFB8-4BB2-8387-81B5C7CF4DA0}">
      <dsp:nvSpPr>
        <dsp:cNvPr id="0" name=""/>
        <dsp:cNvSpPr/>
      </dsp:nvSpPr>
      <dsp:spPr>
        <a:xfrm>
          <a:off x="90604" y="17588"/>
          <a:ext cx="1122414" cy="1122414"/>
        </a:xfrm>
        <a:prstGeom prst="rightArrow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5B69C16-3ADA-41A2-9C9D-5841019848F0}">
      <dsp:nvSpPr>
        <dsp:cNvPr id="0" name=""/>
        <dsp:cNvSpPr/>
      </dsp:nvSpPr>
      <dsp:spPr>
        <a:xfrm>
          <a:off x="949610" y="1795863"/>
          <a:ext cx="7686165" cy="897931"/>
        </a:xfrm>
        <a:prstGeom prst="rect">
          <a:avLst/>
        </a:prstGeom>
        <a:gradFill rotWithShape="0">
          <a:gsLst>
            <a:gs pos="0">
              <a:schemeClr val="accent4">
                <a:hueOff val="5197847"/>
                <a:satOff val="-23984"/>
                <a:lumOff val="88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5197847"/>
                <a:satOff val="-23984"/>
                <a:lumOff val="88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5197847"/>
                <a:satOff val="-23984"/>
                <a:lumOff val="88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2733" tIns="109220" rIns="109220" bIns="109220" numCol="1" spcCol="1270" anchor="ctr" anchorCtr="0">
          <a:noAutofit/>
        </a:bodyPr>
        <a:lstStyle/>
        <a:p>
          <a:pPr lvl="0" algn="l" defTabSz="19113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4300" b="1" kern="1200">
              <a:latin typeface="Times New Roman" panose="02020603050405020304" pitchFamily="18" charset="0"/>
              <a:cs typeface="Times New Roman" panose="02020603050405020304" pitchFamily="18" charset="0"/>
            </a:rPr>
            <a:t>Đi ngoài nhiều lần</a:t>
          </a:r>
        </a:p>
      </dsp:txBody>
      <dsp:txXfrm>
        <a:off x="949610" y="1795863"/>
        <a:ext cx="7686165" cy="897931"/>
      </dsp:txXfrm>
    </dsp:sp>
    <dsp:sp modelId="{B2C7C243-744D-41C8-863A-8E8DC6380386}">
      <dsp:nvSpPr>
        <dsp:cNvPr id="0" name=""/>
        <dsp:cNvSpPr/>
      </dsp:nvSpPr>
      <dsp:spPr>
        <a:xfrm>
          <a:off x="388403" y="1683621"/>
          <a:ext cx="1122414" cy="1122414"/>
        </a:xfrm>
        <a:prstGeom prst="rightArrow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5197847"/>
              <a:satOff val="-23984"/>
              <a:lumOff val="883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963CDFB-D924-4984-9DA9-EE16AB2FF339}">
      <dsp:nvSpPr>
        <dsp:cNvPr id="0" name=""/>
        <dsp:cNvSpPr/>
      </dsp:nvSpPr>
      <dsp:spPr>
        <a:xfrm>
          <a:off x="623212" y="3142760"/>
          <a:ext cx="8012563" cy="897931"/>
        </a:xfrm>
        <a:prstGeom prst="rect">
          <a:avLst/>
        </a:prstGeom>
        <a:solidFill>
          <a:srgbClr val="FF7D93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2733" tIns="109220" rIns="109220" bIns="109220" numCol="1" spcCol="1270" anchor="ctr" anchorCtr="0">
          <a:noAutofit/>
        </a:bodyPr>
        <a:lstStyle/>
        <a:p>
          <a:pPr lvl="0" algn="l" defTabSz="19113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4300" b="1" kern="1200">
              <a:latin typeface="Times New Roman" panose="02020603050405020304" pitchFamily="18" charset="0"/>
              <a:cs typeface="Times New Roman" panose="02020603050405020304" pitchFamily="18" charset="0"/>
            </a:rPr>
            <a:t>Cơ thể mất nhiều nước, muối.</a:t>
          </a:r>
        </a:p>
      </dsp:txBody>
      <dsp:txXfrm>
        <a:off x="623212" y="3142760"/>
        <a:ext cx="8012563" cy="897931"/>
      </dsp:txXfrm>
    </dsp:sp>
    <dsp:sp modelId="{FC2BDF53-57AD-4653-98A9-7AB47EAA093E}">
      <dsp:nvSpPr>
        <dsp:cNvPr id="0" name=""/>
        <dsp:cNvSpPr/>
      </dsp:nvSpPr>
      <dsp:spPr>
        <a:xfrm>
          <a:off x="62005" y="3030519"/>
          <a:ext cx="1122414" cy="1122414"/>
        </a:xfrm>
        <a:prstGeom prst="rightArrow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rgbClr val="FF7D93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764743-8915-47C8-B31E-182DACB2E28E}">
      <dsp:nvSpPr>
        <dsp:cNvPr id="0" name=""/>
        <dsp:cNvSpPr/>
      </dsp:nvSpPr>
      <dsp:spPr>
        <a:xfrm>
          <a:off x="-5075917" y="-777621"/>
          <a:ext cx="6044900" cy="6044900"/>
        </a:xfrm>
        <a:prstGeom prst="blockArc">
          <a:avLst>
            <a:gd name="adj1" fmla="val 18900000"/>
            <a:gd name="adj2" fmla="val 2700000"/>
            <a:gd name="adj3" fmla="val 357"/>
          </a:avLst>
        </a:prstGeom>
        <a:solidFill>
          <a:srgbClr val="3C6CC2"/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>
          <a:bevelT prst="angle"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D8AB2D-ADE5-4EDC-9DC1-4538627BCBEA}">
      <dsp:nvSpPr>
        <dsp:cNvPr id="0" name=""/>
        <dsp:cNvSpPr/>
      </dsp:nvSpPr>
      <dsp:spPr>
        <a:xfrm>
          <a:off x="649413" y="129831"/>
          <a:ext cx="8012563" cy="897931"/>
        </a:xfrm>
        <a:prstGeom prst="rect">
          <a:avLst/>
        </a:prstGeom>
        <a:solidFill>
          <a:srgbClr val="00B0F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2733" tIns="121920" rIns="121920" bIns="121920" numCol="1" spcCol="1270" anchor="ctr" anchorCtr="0">
          <a:noAutofit/>
        </a:bodyPr>
        <a:lstStyle/>
        <a:p>
          <a:pPr lvl="0" algn="l" defTabSz="21336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4800" b="1" kern="1200">
              <a:latin typeface="Times New Roman" panose="02020603050405020304" pitchFamily="18" charset="0"/>
              <a:cs typeface="Times New Roman" panose="02020603050405020304" pitchFamily="18" charset="0"/>
            </a:rPr>
            <a:t>Tiêu chảy liên tục</a:t>
          </a:r>
        </a:p>
      </dsp:txBody>
      <dsp:txXfrm>
        <a:off x="649413" y="129831"/>
        <a:ext cx="8012563" cy="897931"/>
      </dsp:txXfrm>
    </dsp:sp>
    <dsp:sp modelId="{591486D0-EFB8-4BB2-8387-81B5C7CF4DA0}">
      <dsp:nvSpPr>
        <dsp:cNvPr id="0" name=""/>
        <dsp:cNvSpPr/>
      </dsp:nvSpPr>
      <dsp:spPr>
        <a:xfrm>
          <a:off x="90604" y="17588"/>
          <a:ext cx="1122414" cy="1122414"/>
        </a:xfrm>
        <a:prstGeom prst="rightArrow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rgbClr val="3C6CC2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5B69C16-3ADA-41A2-9C9D-5841019848F0}">
      <dsp:nvSpPr>
        <dsp:cNvPr id="0" name=""/>
        <dsp:cNvSpPr/>
      </dsp:nvSpPr>
      <dsp:spPr>
        <a:xfrm>
          <a:off x="949610" y="1676150"/>
          <a:ext cx="7686165" cy="897931"/>
        </a:xfrm>
        <a:prstGeom prst="rect">
          <a:avLst/>
        </a:prstGeom>
        <a:solidFill>
          <a:srgbClr val="FFC00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2733" tIns="121920" rIns="121920" bIns="121920" numCol="1" spcCol="1270" anchor="ctr" anchorCtr="0">
          <a:noAutofit/>
        </a:bodyPr>
        <a:lstStyle/>
        <a:p>
          <a:pPr lvl="0" algn="l" defTabSz="21336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4800" b="1" kern="1200">
              <a:latin typeface="Times New Roman" panose="02020603050405020304" pitchFamily="18" charset="0"/>
              <a:cs typeface="Times New Roman" panose="02020603050405020304" pitchFamily="18" charset="0"/>
            </a:rPr>
            <a:t>Mất nước, trụy tim mạch</a:t>
          </a:r>
        </a:p>
      </dsp:txBody>
      <dsp:txXfrm>
        <a:off x="949610" y="1676150"/>
        <a:ext cx="7686165" cy="897931"/>
      </dsp:txXfrm>
    </dsp:sp>
    <dsp:sp modelId="{B2C7C243-744D-41C8-863A-8E8DC6380386}">
      <dsp:nvSpPr>
        <dsp:cNvPr id="0" name=""/>
        <dsp:cNvSpPr/>
      </dsp:nvSpPr>
      <dsp:spPr>
        <a:xfrm>
          <a:off x="388403" y="1563860"/>
          <a:ext cx="1122414" cy="1122414"/>
        </a:xfrm>
        <a:prstGeom prst="rightArrow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rgbClr val="FFC000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963CDFB-D924-4984-9DA9-EE16AB2FF339}">
      <dsp:nvSpPr>
        <dsp:cNvPr id="0" name=""/>
        <dsp:cNvSpPr/>
      </dsp:nvSpPr>
      <dsp:spPr>
        <a:xfrm>
          <a:off x="623212" y="3142760"/>
          <a:ext cx="8012563" cy="897931"/>
        </a:xfrm>
        <a:prstGeom prst="rect">
          <a:avLst/>
        </a:prstGeom>
        <a:solidFill>
          <a:srgbClr val="00CC5C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2733" tIns="121920" rIns="121920" bIns="121920" numCol="1" spcCol="1270" anchor="ctr" anchorCtr="0">
          <a:noAutofit/>
        </a:bodyPr>
        <a:lstStyle/>
        <a:p>
          <a:pPr lvl="0" algn="l" defTabSz="21336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4800" b="1" kern="1200">
              <a:latin typeface="Times New Roman" panose="02020603050405020304" pitchFamily="18" charset="0"/>
              <a:cs typeface="Times New Roman" panose="02020603050405020304" pitchFamily="18" charset="0"/>
            </a:rPr>
            <a:t>Có thể lây lan</a:t>
          </a:r>
        </a:p>
      </dsp:txBody>
      <dsp:txXfrm>
        <a:off x="623212" y="3142760"/>
        <a:ext cx="8012563" cy="897931"/>
      </dsp:txXfrm>
    </dsp:sp>
    <dsp:sp modelId="{FC2BDF53-57AD-4653-98A9-7AB47EAA093E}">
      <dsp:nvSpPr>
        <dsp:cNvPr id="0" name=""/>
        <dsp:cNvSpPr/>
      </dsp:nvSpPr>
      <dsp:spPr>
        <a:xfrm>
          <a:off x="62005" y="3030519"/>
          <a:ext cx="1122414" cy="1122414"/>
        </a:xfrm>
        <a:prstGeom prst="rightArrow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rgbClr val="00CC5C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764743-8915-47C8-B31E-182DACB2E28E}">
      <dsp:nvSpPr>
        <dsp:cNvPr id="0" name=""/>
        <dsp:cNvSpPr/>
      </dsp:nvSpPr>
      <dsp:spPr>
        <a:xfrm>
          <a:off x="-5816196" y="-890163"/>
          <a:ext cx="6924298" cy="6924298"/>
        </a:xfrm>
        <a:prstGeom prst="blockArc">
          <a:avLst>
            <a:gd name="adj1" fmla="val 18900000"/>
            <a:gd name="adj2" fmla="val 2700000"/>
            <a:gd name="adj3" fmla="val 312"/>
          </a:avLst>
        </a:prstGeom>
        <a:solidFill>
          <a:srgbClr val="3C6CC2"/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>
          <a:bevelT prst="angle"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D8AB2D-ADE5-4EDC-9DC1-4538627BCBEA}">
      <dsp:nvSpPr>
        <dsp:cNvPr id="0" name=""/>
        <dsp:cNvSpPr/>
      </dsp:nvSpPr>
      <dsp:spPr>
        <a:xfrm>
          <a:off x="560863" y="231651"/>
          <a:ext cx="8045429" cy="791348"/>
        </a:xfrm>
        <a:prstGeom prst="rect">
          <a:avLst/>
        </a:prstGeom>
        <a:solidFill>
          <a:srgbClr val="00B0F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28133" tIns="121920" rIns="121920" bIns="121920" numCol="1" spcCol="1270" anchor="ctr" anchorCtr="0">
          <a:noAutofit/>
        </a:bodyPr>
        <a:lstStyle/>
        <a:p>
          <a:pPr lvl="0" algn="l" defTabSz="21336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4800" b="1" kern="1200">
              <a:latin typeface="Times New Roman" panose="02020603050405020304" pitchFamily="18" charset="0"/>
              <a:cs typeface="Times New Roman" panose="02020603050405020304" pitchFamily="18" charset="0"/>
            </a:rPr>
            <a:t>Đi ngoài nhiều lần</a:t>
          </a:r>
        </a:p>
      </dsp:txBody>
      <dsp:txXfrm>
        <a:off x="560863" y="231651"/>
        <a:ext cx="8045429" cy="791348"/>
      </dsp:txXfrm>
    </dsp:sp>
    <dsp:sp modelId="{591486D0-EFB8-4BB2-8387-81B5C7CF4DA0}">
      <dsp:nvSpPr>
        <dsp:cNvPr id="0" name=""/>
        <dsp:cNvSpPr/>
      </dsp:nvSpPr>
      <dsp:spPr>
        <a:xfrm>
          <a:off x="66535" y="132730"/>
          <a:ext cx="989185" cy="989185"/>
        </a:xfrm>
        <a:prstGeom prst="rightArrow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rgbClr val="3C6CC2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5B69C16-3ADA-41A2-9C9D-5841019848F0}">
      <dsp:nvSpPr>
        <dsp:cNvPr id="0" name=""/>
        <dsp:cNvSpPr/>
      </dsp:nvSpPr>
      <dsp:spPr>
        <a:xfrm>
          <a:off x="1033710" y="1582697"/>
          <a:ext cx="7591731" cy="791348"/>
        </a:xfrm>
        <a:prstGeom prst="rect">
          <a:avLst/>
        </a:prstGeom>
        <a:solidFill>
          <a:srgbClr val="FFC00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28133" tIns="121920" rIns="121920" bIns="121920" numCol="1" spcCol="1270" anchor="ctr" anchorCtr="0">
          <a:noAutofit/>
        </a:bodyPr>
        <a:lstStyle/>
        <a:p>
          <a:pPr lvl="0" algn="l" defTabSz="21336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4800" b="1" kern="1200">
              <a:latin typeface="Times New Roman" panose="02020603050405020304" pitchFamily="18" charset="0"/>
              <a:cs typeface="Times New Roman" panose="02020603050405020304" pitchFamily="18" charset="0"/>
            </a:rPr>
            <a:t>Đau bụng quặn</a:t>
          </a:r>
        </a:p>
      </dsp:txBody>
      <dsp:txXfrm>
        <a:off x="1033710" y="1582697"/>
        <a:ext cx="7591731" cy="791348"/>
      </dsp:txXfrm>
    </dsp:sp>
    <dsp:sp modelId="{B2C7C243-744D-41C8-863A-8E8DC6380386}">
      <dsp:nvSpPr>
        <dsp:cNvPr id="0" name=""/>
        <dsp:cNvSpPr/>
      </dsp:nvSpPr>
      <dsp:spPr>
        <a:xfrm>
          <a:off x="539117" y="1483778"/>
          <a:ext cx="989185" cy="989185"/>
        </a:xfrm>
        <a:prstGeom prst="rightArrow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rgbClr val="FFC000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963CDFB-D924-4984-9DA9-EE16AB2FF339}">
      <dsp:nvSpPr>
        <dsp:cNvPr id="0" name=""/>
        <dsp:cNvSpPr/>
      </dsp:nvSpPr>
      <dsp:spPr>
        <a:xfrm>
          <a:off x="1033710" y="2769926"/>
          <a:ext cx="7591731" cy="791348"/>
        </a:xfrm>
        <a:prstGeom prst="rect">
          <a:avLst/>
        </a:prstGeom>
        <a:solidFill>
          <a:srgbClr val="00CC5C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28133" tIns="121920" rIns="121920" bIns="121920" numCol="1" spcCol="1270" anchor="ctr" anchorCtr="0">
          <a:noAutofit/>
        </a:bodyPr>
        <a:lstStyle/>
        <a:p>
          <a:pPr lvl="0" algn="l" defTabSz="21336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4800" b="1" kern="1200">
              <a:latin typeface="Times New Roman" panose="02020603050405020304" pitchFamily="18" charset="0"/>
              <a:cs typeface="Times New Roman" panose="02020603050405020304" pitchFamily="18" charset="0"/>
            </a:rPr>
            <a:t>Mót rặn nhiều</a:t>
          </a:r>
        </a:p>
      </dsp:txBody>
      <dsp:txXfrm>
        <a:off x="1033710" y="2769926"/>
        <a:ext cx="7591731" cy="791348"/>
      </dsp:txXfrm>
    </dsp:sp>
    <dsp:sp modelId="{FC2BDF53-57AD-4653-98A9-7AB47EAA093E}">
      <dsp:nvSpPr>
        <dsp:cNvPr id="0" name=""/>
        <dsp:cNvSpPr/>
      </dsp:nvSpPr>
      <dsp:spPr>
        <a:xfrm>
          <a:off x="539117" y="2671007"/>
          <a:ext cx="989185" cy="989185"/>
        </a:xfrm>
        <a:prstGeom prst="rightArrow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rgbClr val="00CC5C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3CA5706-DA3D-49B9-9E3B-AF44F1A0F570}">
      <dsp:nvSpPr>
        <dsp:cNvPr id="0" name=""/>
        <dsp:cNvSpPr/>
      </dsp:nvSpPr>
      <dsp:spPr>
        <a:xfrm>
          <a:off x="580012" y="3957154"/>
          <a:ext cx="8045429" cy="791348"/>
        </a:xfrm>
        <a:prstGeom prst="rect">
          <a:avLst/>
        </a:prstGeom>
        <a:solidFill>
          <a:srgbClr val="FF7D93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28133" tIns="121920" rIns="121920" bIns="121920" numCol="1" spcCol="1270" anchor="ctr" anchorCtr="0">
          <a:noAutofit/>
        </a:bodyPr>
        <a:lstStyle/>
        <a:p>
          <a:pPr lvl="0" algn="l" defTabSz="21336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4800" b="1" kern="1200">
              <a:latin typeface="Times New Roman" panose="02020603050405020304" pitchFamily="18" charset="0"/>
              <a:cs typeface="Times New Roman" panose="02020603050405020304" pitchFamily="18" charset="0"/>
            </a:rPr>
            <a:t>Phân lẫn máu, mũi nhầy</a:t>
          </a:r>
        </a:p>
      </dsp:txBody>
      <dsp:txXfrm>
        <a:off x="580012" y="3957154"/>
        <a:ext cx="8045429" cy="791348"/>
      </dsp:txXfrm>
    </dsp:sp>
    <dsp:sp modelId="{0C835987-BB37-435F-ABE9-34478ADB5C9E}">
      <dsp:nvSpPr>
        <dsp:cNvPr id="0" name=""/>
        <dsp:cNvSpPr/>
      </dsp:nvSpPr>
      <dsp:spPr>
        <a:xfrm>
          <a:off x="85419" y="3858236"/>
          <a:ext cx="989185" cy="989185"/>
        </a:xfrm>
        <a:prstGeom prst="rightArrow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rgbClr val="FF7D93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6EB83D-496D-40EE-A80A-8FAB9578EBD3}" type="datetimeFigureOut">
              <a:rPr lang="zh-CN" altLang="en-US" smtClean="0"/>
              <a:t>2021/10/15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FA1CA7-BD4A-4F11-8562-0DBCEA05CE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828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064CC8-E2FD-478A-9C86-6546B2FD72D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9094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62B2E-9512-4B0A-B2FB-1E7E1D328FD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1810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B5D281-D23C-4EEB-8748-C58E8FF0C2B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1720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B5D281-D23C-4EEB-8748-C58E8FF0C2B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6514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B5D281-D23C-4EEB-8748-C58E8FF0C2B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8321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B5D281-D23C-4EEB-8748-C58E8FF0C2B9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2262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B5D281-D23C-4EEB-8748-C58E8FF0C2B9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66226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B5D281-D23C-4EEB-8748-C58E8FF0C2B9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7850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064CC8-E2FD-478A-9C86-6546B2FD72D3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0064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064CC8-E2FD-478A-9C86-6546B2FD72D3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1072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Bấm chọn đáp án đúng. Bấm mũi tên để quay về slide bắt đầu.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6187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Bấm chọn đáp án đúng. Bấm mũi tên để quay về slide bắt đầu.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4943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Bấm chọn đáp án đúng. Bấm mũi tên để quay về slide bắt đầu.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2018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064CC8-E2FD-478A-9C86-6546B2FD72D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6941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064CC8-E2FD-478A-9C86-6546B2FD72D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8422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064CC8-E2FD-478A-9C86-6546B2FD72D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6827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064CC8-E2FD-478A-9C86-6546B2FD72D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3318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064CC8-E2FD-478A-9C86-6546B2FD72D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5778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9357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296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9833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07284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7399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AE950-7928-456B-B0C7-9CBAC4B53452}" type="datetimeFigureOut">
              <a:rPr lang="en-US"/>
              <a:pPr>
                <a:defRPr/>
              </a:pPr>
              <a:t>10/15/2021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F4BF98-E1C1-420A-BD42-94F2A1A60F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435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5A0EC5E-5B70-4FEB-A430-1A4D93662277}"/>
              </a:ext>
            </a:extLst>
          </p:cNvPr>
          <p:cNvSpPr txBox="1"/>
          <p:nvPr userDrawn="1"/>
        </p:nvSpPr>
        <p:spPr>
          <a:xfrm>
            <a:off x="0" y="0"/>
            <a:ext cx="8298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accent1">
                    <a:lumMod val="20000"/>
                    <a:lumOff val="80000"/>
                  </a:schemeClr>
                </a:solidFill>
                <a:latin typeface="UTM Androgyne" panose="02040603050506020204" pitchFamily="18" charset="0"/>
              </a:rPr>
              <a:t>KTUTS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1CF579F1-710C-44D0-8DE3-8E5675B51714}"/>
              </a:ext>
            </a:extLst>
          </p:cNvPr>
          <p:cNvSpPr txBox="1"/>
          <p:nvPr userDrawn="1"/>
        </p:nvSpPr>
        <p:spPr>
          <a:xfrm>
            <a:off x="11362157" y="6488668"/>
            <a:ext cx="8298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accent1">
                    <a:lumMod val="20000"/>
                    <a:lumOff val="80000"/>
                  </a:schemeClr>
                </a:solidFill>
                <a:latin typeface="UTM Androgyne" panose="02040603050506020204" pitchFamily="18" charset="0"/>
              </a:rPr>
              <a:t>KTUTS</a:t>
            </a:r>
          </a:p>
        </p:txBody>
      </p:sp>
    </p:spTree>
    <p:extLst>
      <p:ext uri="{BB962C8B-B14F-4D97-AF65-F5344CB8AC3E}">
        <p14:creationId xmlns:p14="http://schemas.microsoft.com/office/powerpoint/2010/main" val="4031523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6" r:id="rId2"/>
    <p:sldLayoutId id="2147483662" r:id="rId3"/>
    <p:sldLayoutId id="2147483664" r:id="rId4"/>
    <p:sldLayoutId id="2147483667" r:id="rId5"/>
    <p:sldLayoutId id="2147483668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13.pn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diagramLayout" Target="../diagrams/layout3.xml"/><Relationship Id="rId11" Type="http://schemas.microsoft.com/office/2007/relationships/hdphoto" Target="../media/hdphoto5.wdp"/><Relationship Id="rId5" Type="http://schemas.openxmlformats.org/officeDocument/2006/relationships/diagramData" Target="../diagrams/data3.xml"/><Relationship Id="rId10" Type="http://schemas.openxmlformats.org/officeDocument/2006/relationships/image" Target="../media/image21.png"/><Relationship Id="rId4" Type="http://schemas.openxmlformats.org/officeDocument/2006/relationships/image" Target="../media/image14.png"/><Relationship Id="rId9" Type="http://schemas.microsoft.com/office/2007/relationships/diagramDrawing" Target="../diagrams/drawing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png"/><Relationship Id="rId5" Type="http://schemas.microsoft.com/office/2007/relationships/hdphoto" Target="../media/hdphoto2.wdp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png"/><Relationship Id="rId5" Type="http://schemas.openxmlformats.org/officeDocument/2006/relationships/image" Target="../media/image1.png"/><Relationship Id="rId4" Type="http://schemas.microsoft.com/office/2007/relationships/hdphoto" Target="../media/hdphoto6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png"/><Relationship Id="rId5" Type="http://schemas.openxmlformats.org/officeDocument/2006/relationships/image" Target="../media/image1.png"/><Relationship Id="rId4" Type="http://schemas.microsoft.com/office/2007/relationships/hdphoto" Target="../media/hdphoto7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png"/><Relationship Id="rId5" Type="http://schemas.openxmlformats.org/officeDocument/2006/relationships/image" Target="../media/image1.png"/><Relationship Id="rId4" Type="http://schemas.microsoft.com/office/2007/relationships/hdphoto" Target="../media/hdphoto8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.png"/><Relationship Id="rId5" Type="http://schemas.openxmlformats.org/officeDocument/2006/relationships/image" Target="../media/image28.png"/><Relationship Id="rId4" Type="http://schemas.microsoft.com/office/2007/relationships/hdphoto" Target="../media/hdphoto9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png"/><Relationship Id="rId5" Type="http://schemas.openxmlformats.org/officeDocument/2006/relationships/image" Target="../media/image1.png"/><Relationship Id="rId4" Type="http://schemas.microsoft.com/office/2007/relationships/hdphoto" Target="../media/hdphoto10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.png"/><Relationship Id="rId5" Type="http://schemas.openxmlformats.org/officeDocument/2006/relationships/image" Target="../media/image28.png"/><Relationship Id="rId4" Type="http://schemas.microsoft.com/office/2007/relationships/hdphoto" Target="../media/hdphoto1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6" Type="http://schemas.microsoft.com/office/2007/relationships/hdphoto" Target="../media/hdphoto12.wdp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microsoft.com/office/2007/relationships/hdphoto" Target="../media/hdphoto13.wdp"/><Relationship Id="rId5" Type="http://schemas.openxmlformats.org/officeDocument/2006/relationships/image" Target="../media/image39.png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hdphoto" Target="../media/hdphoto15.wdp"/><Relationship Id="rId3" Type="http://schemas.openxmlformats.org/officeDocument/2006/relationships/image" Target="../media/image35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microsoft.com/office/2007/relationships/hdphoto" Target="../media/hdphoto14.wdp"/><Relationship Id="rId5" Type="http://schemas.openxmlformats.org/officeDocument/2006/relationships/image" Target="../media/image42.png"/><Relationship Id="rId4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microsoft.com/office/2007/relationships/hdphoto" Target="../media/hdphoto16.wdp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microsoft.com/office/2007/relationships/hdphoto" Target="../media/hdphoto17.wdp"/><Relationship Id="rId5" Type="http://schemas.openxmlformats.org/officeDocument/2006/relationships/image" Target="../media/image46.png"/><Relationship Id="rId4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microsoft.com/office/2007/relationships/hdphoto" Target="../media/hdphoto1.wdp"/><Relationship Id="rId5" Type="http://schemas.openxmlformats.org/officeDocument/2006/relationships/image" Target="../media/image11.png"/><Relationship Id="rId4" Type="http://schemas.openxmlformats.org/officeDocument/2006/relationships/image" Target="../media/image9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55.png"/><Relationship Id="rId4" Type="http://schemas.openxmlformats.org/officeDocument/2006/relationships/image" Target="../media/image9.jp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12" Type="http://schemas.openxmlformats.org/officeDocument/2006/relationships/image" Target="../media/image6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1.png"/><Relationship Id="rId11" Type="http://schemas.openxmlformats.org/officeDocument/2006/relationships/image" Target="../media/image5.png"/><Relationship Id="rId5" Type="http://schemas.openxmlformats.org/officeDocument/2006/relationships/image" Target="../media/image9.jpg"/><Relationship Id="rId10" Type="http://schemas.openxmlformats.org/officeDocument/2006/relationships/image" Target="../media/image4.png"/><Relationship Id="rId4" Type="http://schemas.openxmlformats.org/officeDocument/2006/relationships/notesSlide" Target="../notesSlides/notesSlide18.xml"/><Relationship Id="rId9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.jpg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png"/><Relationship Id="rId5" Type="http://schemas.microsoft.com/office/2007/relationships/hdphoto" Target="../media/hdphoto2.wdp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3" Type="http://schemas.openxmlformats.org/officeDocument/2006/relationships/image" Target="../media/image13.png"/><Relationship Id="rId7" Type="http://schemas.openxmlformats.org/officeDocument/2006/relationships/diagramData" Target="../diagrams/data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microsoft.com/office/2007/relationships/hdphoto" Target="../media/hdphoto3.wdp"/><Relationship Id="rId11" Type="http://schemas.microsoft.com/office/2007/relationships/diagramDrawing" Target="../diagrams/drawing1.xml"/><Relationship Id="rId5" Type="http://schemas.openxmlformats.org/officeDocument/2006/relationships/image" Target="../media/image19.png"/><Relationship Id="rId10" Type="http://schemas.openxmlformats.org/officeDocument/2006/relationships/diagramColors" Target="../diagrams/colors1.xml"/><Relationship Id="rId4" Type="http://schemas.openxmlformats.org/officeDocument/2006/relationships/image" Target="../media/image14.png"/><Relationship Id="rId9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image" Target="../media/image13.png"/><Relationship Id="rId7" Type="http://schemas.openxmlformats.org/officeDocument/2006/relationships/diagramData" Target="../diagrams/data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microsoft.com/office/2007/relationships/hdphoto" Target="../media/hdphoto4.wdp"/><Relationship Id="rId11" Type="http://schemas.microsoft.com/office/2007/relationships/diagramDrawing" Target="../diagrams/drawing2.xml"/><Relationship Id="rId5" Type="http://schemas.openxmlformats.org/officeDocument/2006/relationships/image" Target="../media/image20.png"/><Relationship Id="rId10" Type="http://schemas.openxmlformats.org/officeDocument/2006/relationships/diagramColors" Target="../diagrams/colors2.xml"/><Relationship Id="rId4" Type="http://schemas.openxmlformats.org/officeDocument/2006/relationships/image" Target="../media/image14.png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674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任意多边形 52"/>
          <p:cNvSpPr/>
          <p:nvPr/>
        </p:nvSpPr>
        <p:spPr>
          <a:xfrm>
            <a:off x="0" y="4546271"/>
            <a:ext cx="12191999" cy="2311729"/>
          </a:xfrm>
          <a:custGeom>
            <a:avLst/>
            <a:gdLst>
              <a:gd name="connsiteX0" fmla="*/ 12191999 w 12191999"/>
              <a:gd name="connsiteY0" fmla="*/ 0 h 2311729"/>
              <a:gd name="connsiteX1" fmla="*/ 12191999 w 12191999"/>
              <a:gd name="connsiteY1" fmla="*/ 2311729 h 2311729"/>
              <a:gd name="connsiteX2" fmla="*/ 0 w 12191999"/>
              <a:gd name="connsiteY2" fmla="*/ 2311729 h 2311729"/>
              <a:gd name="connsiteX3" fmla="*/ 0 w 12191999"/>
              <a:gd name="connsiteY3" fmla="*/ 2020458 h 2311729"/>
              <a:gd name="connsiteX4" fmla="*/ 0 w 12191999"/>
              <a:gd name="connsiteY4" fmla="*/ 237172 h 2311729"/>
              <a:gd name="connsiteX5" fmla="*/ 63480 w 12191999"/>
              <a:gd name="connsiteY5" fmla="*/ 213939 h 2311729"/>
              <a:gd name="connsiteX6" fmla="*/ 348343 w 12191999"/>
              <a:gd name="connsiteY6" fmla="*/ 170871 h 2311729"/>
              <a:gd name="connsiteX7" fmla="*/ 1306287 w 12191999"/>
              <a:gd name="connsiteY7" fmla="*/ 1128815 h 2311729"/>
              <a:gd name="connsiteX8" fmla="*/ 1286825 w 12191999"/>
              <a:gd name="connsiteY8" fmla="*/ 1321874 h 2311729"/>
              <a:gd name="connsiteX9" fmla="*/ 1256605 w 12191999"/>
              <a:gd name="connsiteY9" fmla="*/ 1419229 h 2311729"/>
              <a:gd name="connsiteX10" fmla="*/ 1344679 w 12191999"/>
              <a:gd name="connsiteY10" fmla="*/ 1371424 h 2311729"/>
              <a:gd name="connsiteX11" fmla="*/ 1683656 w 12191999"/>
              <a:gd name="connsiteY11" fmla="*/ 1302987 h 2311729"/>
              <a:gd name="connsiteX12" fmla="*/ 2299446 w 12191999"/>
              <a:gd name="connsiteY12" fmla="*/ 1558056 h 2311729"/>
              <a:gd name="connsiteX13" fmla="*/ 2381189 w 12191999"/>
              <a:gd name="connsiteY13" fmla="*/ 1657129 h 2311729"/>
              <a:gd name="connsiteX14" fmla="*/ 2427737 w 12191999"/>
              <a:gd name="connsiteY14" fmla="*/ 1596410 h 2311729"/>
              <a:gd name="connsiteX15" fmla="*/ 3069771 w 12191999"/>
              <a:gd name="connsiteY15" fmla="*/ 1302987 h 2311729"/>
              <a:gd name="connsiteX16" fmla="*/ 3544503 w 12191999"/>
              <a:gd name="connsiteY16" fmla="*/ 1447998 h 2311729"/>
              <a:gd name="connsiteX17" fmla="*/ 3657745 w 12191999"/>
              <a:gd name="connsiteY17" fmla="*/ 1541431 h 2311729"/>
              <a:gd name="connsiteX18" fmla="*/ 3713651 w 12191999"/>
              <a:gd name="connsiteY18" fmla="*/ 1519404 h 2311729"/>
              <a:gd name="connsiteX19" fmla="*/ 3897086 w 12191999"/>
              <a:gd name="connsiteY19" fmla="*/ 1491671 h 2311729"/>
              <a:gd name="connsiteX20" fmla="*/ 4241977 w 12191999"/>
              <a:gd name="connsiteY20" fmla="*/ 1597020 h 2311729"/>
              <a:gd name="connsiteX21" fmla="*/ 4317999 w 12191999"/>
              <a:gd name="connsiteY21" fmla="*/ 1659743 h 2311729"/>
              <a:gd name="connsiteX22" fmla="*/ 4359994 w 12191999"/>
              <a:gd name="connsiteY22" fmla="*/ 1582372 h 2311729"/>
              <a:gd name="connsiteX23" fmla="*/ 5021945 w 12191999"/>
              <a:gd name="connsiteY23" fmla="*/ 1230415 h 2311729"/>
              <a:gd name="connsiteX24" fmla="*/ 5757498 w 12191999"/>
              <a:gd name="connsiteY24" fmla="*/ 1717972 h 2311729"/>
              <a:gd name="connsiteX25" fmla="*/ 5775109 w 12191999"/>
              <a:gd name="connsiteY25" fmla="*/ 1774705 h 2311729"/>
              <a:gd name="connsiteX26" fmla="*/ 5877396 w 12191999"/>
              <a:gd name="connsiteY26" fmla="*/ 1742952 h 2311729"/>
              <a:gd name="connsiteX27" fmla="*/ 5994403 w 12191999"/>
              <a:gd name="connsiteY27" fmla="*/ 1731157 h 2311729"/>
              <a:gd name="connsiteX28" fmla="*/ 6319003 w 12191999"/>
              <a:gd name="connsiteY28" fmla="*/ 1830310 h 2311729"/>
              <a:gd name="connsiteX29" fmla="*/ 6349718 w 12191999"/>
              <a:gd name="connsiteY29" fmla="*/ 1855653 h 2311729"/>
              <a:gd name="connsiteX30" fmla="*/ 6372196 w 12191999"/>
              <a:gd name="connsiteY30" fmla="*/ 1783240 h 2311729"/>
              <a:gd name="connsiteX31" fmla="*/ 7228113 w 12191999"/>
              <a:gd name="connsiteY31" fmla="*/ 1215901 h 2311729"/>
              <a:gd name="connsiteX32" fmla="*/ 7884955 w 12191999"/>
              <a:gd name="connsiteY32" fmla="*/ 1487974 h 2311729"/>
              <a:gd name="connsiteX33" fmla="*/ 7933395 w 12191999"/>
              <a:gd name="connsiteY33" fmla="*/ 1546684 h 2311729"/>
              <a:gd name="connsiteX34" fmla="*/ 8036368 w 12191999"/>
              <a:gd name="connsiteY34" fmla="*/ 1487498 h 2311729"/>
              <a:gd name="connsiteX35" fmla="*/ 8432799 w 12191999"/>
              <a:gd name="connsiteY35" fmla="*/ 1397328 h 2311729"/>
              <a:gd name="connsiteX36" fmla="*/ 9191035 w 12191999"/>
              <a:gd name="connsiteY36" fmla="*/ 1800479 h 2311729"/>
              <a:gd name="connsiteX37" fmla="*/ 9210518 w 12191999"/>
              <a:gd name="connsiteY37" fmla="*/ 1836373 h 2311729"/>
              <a:gd name="connsiteX38" fmla="*/ 9258709 w 12191999"/>
              <a:gd name="connsiteY38" fmla="*/ 1810216 h 2311729"/>
              <a:gd name="connsiteX39" fmla="*/ 9470570 w 12191999"/>
              <a:gd name="connsiteY39" fmla="*/ 1767443 h 2311729"/>
              <a:gd name="connsiteX40" fmla="*/ 9682431 w 12191999"/>
              <a:gd name="connsiteY40" fmla="*/ 1810216 h 2311729"/>
              <a:gd name="connsiteX41" fmla="*/ 9768141 w 12191999"/>
              <a:gd name="connsiteY41" fmla="*/ 1856738 h 2311729"/>
              <a:gd name="connsiteX42" fmla="*/ 9791010 w 12191999"/>
              <a:gd name="connsiteY42" fmla="*/ 1783067 h 2311729"/>
              <a:gd name="connsiteX43" fmla="*/ 10570028 w 12191999"/>
              <a:gd name="connsiteY43" fmla="*/ 1266699 h 2311729"/>
              <a:gd name="connsiteX44" fmla="*/ 10821441 w 12191999"/>
              <a:gd name="connsiteY44" fmla="*/ 1304709 h 2311729"/>
              <a:gd name="connsiteX45" fmla="*/ 10893902 w 12191999"/>
              <a:gd name="connsiteY45" fmla="*/ 1333259 h 2311729"/>
              <a:gd name="connsiteX46" fmla="*/ 10916253 w 12191999"/>
              <a:gd name="connsiteY46" fmla="*/ 1261255 h 2311729"/>
              <a:gd name="connsiteX47" fmla="*/ 11444514 w 12191999"/>
              <a:gd name="connsiteY47" fmla="*/ 911100 h 2311729"/>
              <a:gd name="connsiteX48" fmla="*/ 11446790 w 12191999"/>
              <a:gd name="connsiteY48" fmla="*/ 911330 h 2311729"/>
              <a:gd name="connsiteX49" fmla="*/ 11437256 w 12191999"/>
              <a:gd name="connsiteY49" fmla="*/ 816759 h 2311729"/>
              <a:gd name="connsiteX50" fmla="*/ 12173467 w 12191999"/>
              <a:gd name="connsiteY50" fmla="*/ 936 h 231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2191999" h="2311729">
                <a:moveTo>
                  <a:pt x="12191999" y="0"/>
                </a:moveTo>
                <a:lnTo>
                  <a:pt x="12191999" y="2311729"/>
                </a:lnTo>
                <a:lnTo>
                  <a:pt x="0" y="2311729"/>
                </a:lnTo>
                <a:lnTo>
                  <a:pt x="0" y="2020458"/>
                </a:lnTo>
                <a:lnTo>
                  <a:pt x="0" y="237172"/>
                </a:lnTo>
                <a:lnTo>
                  <a:pt x="63480" y="213939"/>
                </a:lnTo>
                <a:cubicBezTo>
                  <a:pt x="153468" y="185949"/>
                  <a:pt x="249145" y="170871"/>
                  <a:pt x="348343" y="170871"/>
                </a:cubicBezTo>
                <a:cubicBezTo>
                  <a:pt x="877401" y="170871"/>
                  <a:pt x="1306287" y="599757"/>
                  <a:pt x="1306287" y="1128815"/>
                </a:cubicBezTo>
                <a:cubicBezTo>
                  <a:pt x="1306287" y="1194948"/>
                  <a:pt x="1299586" y="1259515"/>
                  <a:pt x="1286825" y="1321874"/>
                </a:cubicBezTo>
                <a:lnTo>
                  <a:pt x="1256605" y="1419229"/>
                </a:lnTo>
                <a:lnTo>
                  <a:pt x="1344679" y="1371424"/>
                </a:lnTo>
                <a:cubicBezTo>
                  <a:pt x="1448867" y="1327356"/>
                  <a:pt x="1563416" y="1302987"/>
                  <a:pt x="1683656" y="1302987"/>
                </a:cubicBezTo>
                <a:cubicBezTo>
                  <a:pt x="1924137" y="1302987"/>
                  <a:pt x="2141852" y="1400461"/>
                  <a:pt x="2299446" y="1558056"/>
                </a:cubicBezTo>
                <a:lnTo>
                  <a:pt x="2381189" y="1657129"/>
                </a:lnTo>
                <a:lnTo>
                  <a:pt x="2427737" y="1596410"/>
                </a:lnTo>
                <a:cubicBezTo>
                  <a:pt x="2583425" y="1416679"/>
                  <a:pt x="2813321" y="1302987"/>
                  <a:pt x="3069771" y="1302987"/>
                </a:cubicBezTo>
                <a:cubicBezTo>
                  <a:pt x="3245622" y="1302987"/>
                  <a:pt x="3408987" y="1356446"/>
                  <a:pt x="3544503" y="1447998"/>
                </a:cubicBezTo>
                <a:lnTo>
                  <a:pt x="3657745" y="1541431"/>
                </a:lnTo>
                <a:lnTo>
                  <a:pt x="3713651" y="1519404"/>
                </a:lnTo>
                <a:cubicBezTo>
                  <a:pt x="3771598" y="1501381"/>
                  <a:pt x="3833208" y="1491671"/>
                  <a:pt x="3897086" y="1491671"/>
                </a:cubicBezTo>
                <a:cubicBezTo>
                  <a:pt x="4024841" y="1491671"/>
                  <a:pt x="4143526" y="1530508"/>
                  <a:pt x="4241977" y="1597020"/>
                </a:cubicBezTo>
                <a:lnTo>
                  <a:pt x="4317999" y="1659743"/>
                </a:lnTo>
                <a:lnTo>
                  <a:pt x="4359994" y="1582372"/>
                </a:lnTo>
                <a:cubicBezTo>
                  <a:pt x="4503453" y="1370026"/>
                  <a:pt x="4746395" y="1230415"/>
                  <a:pt x="5021945" y="1230415"/>
                </a:cubicBezTo>
                <a:cubicBezTo>
                  <a:pt x="5352605" y="1230415"/>
                  <a:pt x="5636309" y="1431455"/>
                  <a:pt x="5757498" y="1717972"/>
                </a:cubicBezTo>
                <a:lnTo>
                  <a:pt x="5775109" y="1774705"/>
                </a:lnTo>
                <a:lnTo>
                  <a:pt x="5877396" y="1742952"/>
                </a:lnTo>
                <a:cubicBezTo>
                  <a:pt x="5915189" y="1735219"/>
                  <a:pt x="5954321" y="1731157"/>
                  <a:pt x="5994403" y="1731157"/>
                </a:cubicBezTo>
                <a:cubicBezTo>
                  <a:pt x="6114640" y="1731157"/>
                  <a:pt x="6226343" y="1767710"/>
                  <a:pt x="6319003" y="1830310"/>
                </a:cubicBezTo>
                <a:lnTo>
                  <a:pt x="6349718" y="1855653"/>
                </a:lnTo>
                <a:lnTo>
                  <a:pt x="6372196" y="1783240"/>
                </a:lnTo>
                <a:cubicBezTo>
                  <a:pt x="6513213" y="1449839"/>
                  <a:pt x="6843343" y="1215901"/>
                  <a:pt x="7228113" y="1215901"/>
                </a:cubicBezTo>
                <a:cubicBezTo>
                  <a:pt x="7484626" y="1215901"/>
                  <a:pt x="7716855" y="1319874"/>
                  <a:pt x="7884955" y="1487974"/>
                </a:cubicBezTo>
                <a:lnTo>
                  <a:pt x="7933395" y="1546684"/>
                </a:lnTo>
                <a:lnTo>
                  <a:pt x="8036368" y="1487498"/>
                </a:lnTo>
                <a:cubicBezTo>
                  <a:pt x="8156294" y="1429711"/>
                  <a:pt x="8290765" y="1397328"/>
                  <a:pt x="8432799" y="1397328"/>
                </a:cubicBezTo>
                <a:cubicBezTo>
                  <a:pt x="8748430" y="1397328"/>
                  <a:pt x="9026710" y="1557246"/>
                  <a:pt x="9191035" y="1800479"/>
                </a:cubicBezTo>
                <a:lnTo>
                  <a:pt x="9210518" y="1836373"/>
                </a:lnTo>
                <a:lnTo>
                  <a:pt x="9258709" y="1810216"/>
                </a:lnTo>
                <a:cubicBezTo>
                  <a:pt x="9323827" y="1782674"/>
                  <a:pt x="9395420" y="1767443"/>
                  <a:pt x="9470570" y="1767443"/>
                </a:cubicBezTo>
                <a:cubicBezTo>
                  <a:pt x="9545720" y="1767443"/>
                  <a:pt x="9617313" y="1782674"/>
                  <a:pt x="9682431" y="1810216"/>
                </a:cubicBezTo>
                <a:lnTo>
                  <a:pt x="9768141" y="1856738"/>
                </a:lnTo>
                <a:lnTo>
                  <a:pt x="9791010" y="1783067"/>
                </a:lnTo>
                <a:cubicBezTo>
                  <a:pt x="9919358" y="1479619"/>
                  <a:pt x="10219827" y="1266699"/>
                  <a:pt x="10570028" y="1266699"/>
                </a:cubicBezTo>
                <a:cubicBezTo>
                  <a:pt x="10657578" y="1266699"/>
                  <a:pt x="10742020" y="1280007"/>
                  <a:pt x="10821441" y="1304709"/>
                </a:cubicBezTo>
                <a:lnTo>
                  <a:pt x="10893902" y="1333259"/>
                </a:lnTo>
                <a:lnTo>
                  <a:pt x="10916253" y="1261255"/>
                </a:lnTo>
                <a:cubicBezTo>
                  <a:pt x="11003287" y="1055484"/>
                  <a:pt x="11207039" y="911100"/>
                  <a:pt x="11444514" y="911100"/>
                </a:cubicBezTo>
                <a:lnTo>
                  <a:pt x="11446790" y="911330"/>
                </a:lnTo>
                <a:lnTo>
                  <a:pt x="11437256" y="816759"/>
                </a:lnTo>
                <a:cubicBezTo>
                  <a:pt x="11437256" y="392161"/>
                  <a:pt x="11759948" y="42931"/>
                  <a:pt x="12173467" y="9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dir="16200000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54" name="任意多边形 53"/>
          <p:cNvSpPr/>
          <p:nvPr/>
        </p:nvSpPr>
        <p:spPr>
          <a:xfrm>
            <a:off x="10733" y="4793008"/>
            <a:ext cx="12191999" cy="2311729"/>
          </a:xfrm>
          <a:custGeom>
            <a:avLst/>
            <a:gdLst>
              <a:gd name="connsiteX0" fmla="*/ 12191999 w 12191999"/>
              <a:gd name="connsiteY0" fmla="*/ 0 h 2311729"/>
              <a:gd name="connsiteX1" fmla="*/ 12191999 w 12191999"/>
              <a:gd name="connsiteY1" fmla="*/ 2311729 h 2311729"/>
              <a:gd name="connsiteX2" fmla="*/ 0 w 12191999"/>
              <a:gd name="connsiteY2" fmla="*/ 2311729 h 2311729"/>
              <a:gd name="connsiteX3" fmla="*/ 0 w 12191999"/>
              <a:gd name="connsiteY3" fmla="*/ 2020458 h 2311729"/>
              <a:gd name="connsiteX4" fmla="*/ 0 w 12191999"/>
              <a:gd name="connsiteY4" fmla="*/ 237172 h 2311729"/>
              <a:gd name="connsiteX5" fmla="*/ 63480 w 12191999"/>
              <a:gd name="connsiteY5" fmla="*/ 213939 h 2311729"/>
              <a:gd name="connsiteX6" fmla="*/ 348343 w 12191999"/>
              <a:gd name="connsiteY6" fmla="*/ 170871 h 2311729"/>
              <a:gd name="connsiteX7" fmla="*/ 1306287 w 12191999"/>
              <a:gd name="connsiteY7" fmla="*/ 1128815 h 2311729"/>
              <a:gd name="connsiteX8" fmla="*/ 1286825 w 12191999"/>
              <a:gd name="connsiteY8" fmla="*/ 1321874 h 2311729"/>
              <a:gd name="connsiteX9" fmla="*/ 1256605 w 12191999"/>
              <a:gd name="connsiteY9" fmla="*/ 1419229 h 2311729"/>
              <a:gd name="connsiteX10" fmla="*/ 1344679 w 12191999"/>
              <a:gd name="connsiteY10" fmla="*/ 1371424 h 2311729"/>
              <a:gd name="connsiteX11" fmla="*/ 1683656 w 12191999"/>
              <a:gd name="connsiteY11" fmla="*/ 1302987 h 2311729"/>
              <a:gd name="connsiteX12" fmla="*/ 2299446 w 12191999"/>
              <a:gd name="connsiteY12" fmla="*/ 1558056 h 2311729"/>
              <a:gd name="connsiteX13" fmla="*/ 2381189 w 12191999"/>
              <a:gd name="connsiteY13" fmla="*/ 1657129 h 2311729"/>
              <a:gd name="connsiteX14" fmla="*/ 2427737 w 12191999"/>
              <a:gd name="connsiteY14" fmla="*/ 1596410 h 2311729"/>
              <a:gd name="connsiteX15" fmla="*/ 3069771 w 12191999"/>
              <a:gd name="connsiteY15" fmla="*/ 1302987 h 2311729"/>
              <a:gd name="connsiteX16" fmla="*/ 3544503 w 12191999"/>
              <a:gd name="connsiteY16" fmla="*/ 1447998 h 2311729"/>
              <a:gd name="connsiteX17" fmla="*/ 3657745 w 12191999"/>
              <a:gd name="connsiteY17" fmla="*/ 1541431 h 2311729"/>
              <a:gd name="connsiteX18" fmla="*/ 3713651 w 12191999"/>
              <a:gd name="connsiteY18" fmla="*/ 1519404 h 2311729"/>
              <a:gd name="connsiteX19" fmla="*/ 3897086 w 12191999"/>
              <a:gd name="connsiteY19" fmla="*/ 1491671 h 2311729"/>
              <a:gd name="connsiteX20" fmla="*/ 4241977 w 12191999"/>
              <a:gd name="connsiteY20" fmla="*/ 1597020 h 2311729"/>
              <a:gd name="connsiteX21" fmla="*/ 4317999 w 12191999"/>
              <a:gd name="connsiteY21" fmla="*/ 1659743 h 2311729"/>
              <a:gd name="connsiteX22" fmla="*/ 4359994 w 12191999"/>
              <a:gd name="connsiteY22" fmla="*/ 1582372 h 2311729"/>
              <a:gd name="connsiteX23" fmla="*/ 5021945 w 12191999"/>
              <a:gd name="connsiteY23" fmla="*/ 1230415 h 2311729"/>
              <a:gd name="connsiteX24" fmla="*/ 5757498 w 12191999"/>
              <a:gd name="connsiteY24" fmla="*/ 1717972 h 2311729"/>
              <a:gd name="connsiteX25" fmla="*/ 5775109 w 12191999"/>
              <a:gd name="connsiteY25" fmla="*/ 1774705 h 2311729"/>
              <a:gd name="connsiteX26" fmla="*/ 5877396 w 12191999"/>
              <a:gd name="connsiteY26" fmla="*/ 1742952 h 2311729"/>
              <a:gd name="connsiteX27" fmla="*/ 5994403 w 12191999"/>
              <a:gd name="connsiteY27" fmla="*/ 1731157 h 2311729"/>
              <a:gd name="connsiteX28" fmla="*/ 6319003 w 12191999"/>
              <a:gd name="connsiteY28" fmla="*/ 1830310 h 2311729"/>
              <a:gd name="connsiteX29" fmla="*/ 6349718 w 12191999"/>
              <a:gd name="connsiteY29" fmla="*/ 1855653 h 2311729"/>
              <a:gd name="connsiteX30" fmla="*/ 6372196 w 12191999"/>
              <a:gd name="connsiteY30" fmla="*/ 1783240 h 2311729"/>
              <a:gd name="connsiteX31" fmla="*/ 7228113 w 12191999"/>
              <a:gd name="connsiteY31" fmla="*/ 1215901 h 2311729"/>
              <a:gd name="connsiteX32" fmla="*/ 7884955 w 12191999"/>
              <a:gd name="connsiteY32" fmla="*/ 1487974 h 2311729"/>
              <a:gd name="connsiteX33" fmla="*/ 7933395 w 12191999"/>
              <a:gd name="connsiteY33" fmla="*/ 1546684 h 2311729"/>
              <a:gd name="connsiteX34" fmla="*/ 8036368 w 12191999"/>
              <a:gd name="connsiteY34" fmla="*/ 1487498 h 2311729"/>
              <a:gd name="connsiteX35" fmla="*/ 8432799 w 12191999"/>
              <a:gd name="connsiteY35" fmla="*/ 1397328 h 2311729"/>
              <a:gd name="connsiteX36" fmla="*/ 9191035 w 12191999"/>
              <a:gd name="connsiteY36" fmla="*/ 1800479 h 2311729"/>
              <a:gd name="connsiteX37" fmla="*/ 9210518 w 12191999"/>
              <a:gd name="connsiteY37" fmla="*/ 1836373 h 2311729"/>
              <a:gd name="connsiteX38" fmla="*/ 9258709 w 12191999"/>
              <a:gd name="connsiteY38" fmla="*/ 1810216 h 2311729"/>
              <a:gd name="connsiteX39" fmla="*/ 9470570 w 12191999"/>
              <a:gd name="connsiteY39" fmla="*/ 1767443 h 2311729"/>
              <a:gd name="connsiteX40" fmla="*/ 9682431 w 12191999"/>
              <a:gd name="connsiteY40" fmla="*/ 1810216 h 2311729"/>
              <a:gd name="connsiteX41" fmla="*/ 9768141 w 12191999"/>
              <a:gd name="connsiteY41" fmla="*/ 1856738 h 2311729"/>
              <a:gd name="connsiteX42" fmla="*/ 9791010 w 12191999"/>
              <a:gd name="connsiteY42" fmla="*/ 1783067 h 2311729"/>
              <a:gd name="connsiteX43" fmla="*/ 10570028 w 12191999"/>
              <a:gd name="connsiteY43" fmla="*/ 1266699 h 2311729"/>
              <a:gd name="connsiteX44" fmla="*/ 10821441 w 12191999"/>
              <a:gd name="connsiteY44" fmla="*/ 1304709 h 2311729"/>
              <a:gd name="connsiteX45" fmla="*/ 10893902 w 12191999"/>
              <a:gd name="connsiteY45" fmla="*/ 1333259 h 2311729"/>
              <a:gd name="connsiteX46" fmla="*/ 10916253 w 12191999"/>
              <a:gd name="connsiteY46" fmla="*/ 1261255 h 2311729"/>
              <a:gd name="connsiteX47" fmla="*/ 11444514 w 12191999"/>
              <a:gd name="connsiteY47" fmla="*/ 911100 h 2311729"/>
              <a:gd name="connsiteX48" fmla="*/ 11446790 w 12191999"/>
              <a:gd name="connsiteY48" fmla="*/ 911330 h 2311729"/>
              <a:gd name="connsiteX49" fmla="*/ 11437256 w 12191999"/>
              <a:gd name="connsiteY49" fmla="*/ 816759 h 2311729"/>
              <a:gd name="connsiteX50" fmla="*/ 12173467 w 12191999"/>
              <a:gd name="connsiteY50" fmla="*/ 936 h 231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2191999" h="2311729">
                <a:moveTo>
                  <a:pt x="12191999" y="0"/>
                </a:moveTo>
                <a:lnTo>
                  <a:pt x="12191999" y="2311729"/>
                </a:lnTo>
                <a:lnTo>
                  <a:pt x="0" y="2311729"/>
                </a:lnTo>
                <a:lnTo>
                  <a:pt x="0" y="2020458"/>
                </a:lnTo>
                <a:lnTo>
                  <a:pt x="0" y="237172"/>
                </a:lnTo>
                <a:lnTo>
                  <a:pt x="63480" y="213939"/>
                </a:lnTo>
                <a:cubicBezTo>
                  <a:pt x="153468" y="185949"/>
                  <a:pt x="249145" y="170871"/>
                  <a:pt x="348343" y="170871"/>
                </a:cubicBezTo>
                <a:cubicBezTo>
                  <a:pt x="877401" y="170871"/>
                  <a:pt x="1306287" y="599757"/>
                  <a:pt x="1306287" y="1128815"/>
                </a:cubicBezTo>
                <a:cubicBezTo>
                  <a:pt x="1306287" y="1194948"/>
                  <a:pt x="1299586" y="1259515"/>
                  <a:pt x="1286825" y="1321874"/>
                </a:cubicBezTo>
                <a:lnTo>
                  <a:pt x="1256605" y="1419229"/>
                </a:lnTo>
                <a:lnTo>
                  <a:pt x="1344679" y="1371424"/>
                </a:lnTo>
                <a:cubicBezTo>
                  <a:pt x="1448867" y="1327356"/>
                  <a:pt x="1563416" y="1302987"/>
                  <a:pt x="1683656" y="1302987"/>
                </a:cubicBezTo>
                <a:cubicBezTo>
                  <a:pt x="1924137" y="1302987"/>
                  <a:pt x="2141852" y="1400461"/>
                  <a:pt x="2299446" y="1558056"/>
                </a:cubicBezTo>
                <a:lnTo>
                  <a:pt x="2381189" y="1657129"/>
                </a:lnTo>
                <a:lnTo>
                  <a:pt x="2427737" y="1596410"/>
                </a:lnTo>
                <a:cubicBezTo>
                  <a:pt x="2583425" y="1416679"/>
                  <a:pt x="2813321" y="1302987"/>
                  <a:pt x="3069771" y="1302987"/>
                </a:cubicBezTo>
                <a:cubicBezTo>
                  <a:pt x="3245622" y="1302987"/>
                  <a:pt x="3408987" y="1356446"/>
                  <a:pt x="3544503" y="1447998"/>
                </a:cubicBezTo>
                <a:lnTo>
                  <a:pt x="3657745" y="1541431"/>
                </a:lnTo>
                <a:lnTo>
                  <a:pt x="3713651" y="1519404"/>
                </a:lnTo>
                <a:cubicBezTo>
                  <a:pt x="3771598" y="1501381"/>
                  <a:pt x="3833208" y="1491671"/>
                  <a:pt x="3897086" y="1491671"/>
                </a:cubicBezTo>
                <a:cubicBezTo>
                  <a:pt x="4024841" y="1491671"/>
                  <a:pt x="4143526" y="1530508"/>
                  <a:pt x="4241977" y="1597020"/>
                </a:cubicBezTo>
                <a:lnTo>
                  <a:pt x="4317999" y="1659743"/>
                </a:lnTo>
                <a:lnTo>
                  <a:pt x="4359994" y="1582372"/>
                </a:lnTo>
                <a:cubicBezTo>
                  <a:pt x="4503453" y="1370026"/>
                  <a:pt x="4746395" y="1230415"/>
                  <a:pt x="5021945" y="1230415"/>
                </a:cubicBezTo>
                <a:cubicBezTo>
                  <a:pt x="5352605" y="1230415"/>
                  <a:pt x="5636309" y="1431455"/>
                  <a:pt x="5757498" y="1717972"/>
                </a:cubicBezTo>
                <a:lnTo>
                  <a:pt x="5775109" y="1774705"/>
                </a:lnTo>
                <a:lnTo>
                  <a:pt x="5877396" y="1742952"/>
                </a:lnTo>
                <a:cubicBezTo>
                  <a:pt x="5915189" y="1735219"/>
                  <a:pt x="5954321" y="1731157"/>
                  <a:pt x="5994403" y="1731157"/>
                </a:cubicBezTo>
                <a:cubicBezTo>
                  <a:pt x="6114640" y="1731157"/>
                  <a:pt x="6226343" y="1767710"/>
                  <a:pt x="6319003" y="1830310"/>
                </a:cubicBezTo>
                <a:lnTo>
                  <a:pt x="6349718" y="1855653"/>
                </a:lnTo>
                <a:lnTo>
                  <a:pt x="6372196" y="1783240"/>
                </a:lnTo>
                <a:cubicBezTo>
                  <a:pt x="6513213" y="1449839"/>
                  <a:pt x="6843343" y="1215901"/>
                  <a:pt x="7228113" y="1215901"/>
                </a:cubicBezTo>
                <a:cubicBezTo>
                  <a:pt x="7484626" y="1215901"/>
                  <a:pt x="7716855" y="1319874"/>
                  <a:pt x="7884955" y="1487974"/>
                </a:cubicBezTo>
                <a:lnTo>
                  <a:pt x="7933395" y="1546684"/>
                </a:lnTo>
                <a:lnTo>
                  <a:pt x="8036368" y="1487498"/>
                </a:lnTo>
                <a:cubicBezTo>
                  <a:pt x="8156294" y="1429711"/>
                  <a:pt x="8290765" y="1397328"/>
                  <a:pt x="8432799" y="1397328"/>
                </a:cubicBezTo>
                <a:cubicBezTo>
                  <a:pt x="8748430" y="1397328"/>
                  <a:pt x="9026710" y="1557246"/>
                  <a:pt x="9191035" y="1800479"/>
                </a:cubicBezTo>
                <a:lnTo>
                  <a:pt x="9210518" y="1836373"/>
                </a:lnTo>
                <a:lnTo>
                  <a:pt x="9258709" y="1810216"/>
                </a:lnTo>
                <a:cubicBezTo>
                  <a:pt x="9323827" y="1782674"/>
                  <a:pt x="9395420" y="1767443"/>
                  <a:pt x="9470570" y="1767443"/>
                </a:cubicBezTo>
                <a:cubicBezTo>
                  <a:pt x="9545720" y="1767443"/>
                  <a:pt x="9617313" y="1782674"/>
                  <a:pt x="9682431" y="1810216"/>
                </a:cubicBezTo>
                <a:lnTo>
                  <a:pt x="9768141" y="1856738"/>
                </a:lnTo>
                <a:lnTo>
                  <a:pt x="9791010" y="1783067"/>
                </a:lnTo>
                <a:cubicBezTo>
                  <a:pt x="9919358" y="1479619"/>
                  <a:pt x="10219827" y="1266699"/>
                  <a:pt x="10570028" y="1266699"/>
                </a:cubicBezTo>
                <a:cubicBezTo>
                  <a:pt x="10657578" y="1266699"/>
                  <a:pt x="10742020" y="1280007"/>
                  <a:pt x="10821441" y="1304709"/>
                </a:cubicBezTo>
                <a:lnTo>
                  <a:pt x="10893902" y="1333259"/>
                </a:lnTo>
                <a:lnTo>
                  <a:pt x="10916253" y="1261255"/>
                </a:lnTo>
                <a:cubicBezTo>
                  <a:pt x="11003287" y="1055484"/>
                  <a:pt x="11207039" y="911100"/>
                  <a:pt x="11444514" y="911100"/>
                </a:cubicBezTo>
                <a:lnTo>
                  <a:pt x="11446790" y="911330"/>
                </a:lnTo>
                <a:lnTo>
                  <a:pt x="11437256" y="816759"/>
                </a:lnTo>
                <a:cubicBezTo>
                  <a:pt x="11437256" y="392161"/>
                  <a:pt x="11759948" y="42931"/>
                  <a:pt x="12173467" y="936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  <a:effectLst>
            <a:innerShdw blurRad="266700" dist="139700" dir="16200000">
              <a:srgbClr val="18ACCA">
                <a:alpha val="3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9596231" y="22656"/>
            <a:ext cx="2519148" cy="2294792"/>
            <a:chOff x="481327" y="287514"/>
            <a:chExt cx="3073541" cy="3170783"/>
          </a:xfrm>
        </p:grpSpPr>
        <p:pic>
          <p:nvPicPr>
            <p:cNvPr id="68" name="图片 6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0589" y="287514"/>
              <a:ext cx="2954279" cy="1902446"/>
            </a:xfrm>
            <a:prstGeom prst="rect">
              <a:avLst/>
            </a:prstGeom>
            <a:effectLst>
              <a:outerShdw blurRad="165100" dist="25400" dir="16200000" sx="99000" sy="99000" rotWithShape="0">
                <a:schemeClr val="bg1">
                  <a:alpha val="93000"/>
                </a:schemeClr>
              </a:outerShdw>
            </a:effectLst>
          </p:spPr>
        </p:pic>
        <p:grpSp>
          <p:nvGrpSpPr>
            <p:cNvPr id="69" name="组合 68"/>
            <p:cNvGrpSpPr/>
            <p:nvPr userDrawn="1"/>
          </p:nvGrpSpPr>
          <p:grpSpPr>
            <a:xfrm flipH="1" flipV="1">
              <a:off x="481327" y="1603812"/>
              <a:ext cx="3021982" cy="1854485"/>
              <a:chOff x="8726219" y="-661205"/>
              <a:chExt cx="2154936" cy="1322409"/>
            </a:xfrm>
          </p:grpSpPr>
          <p:sp>
            <p:nvSpPr>
              <p:cNvPr id="70" name="任意多边形 69"/>
              <p:cNvSpPr/>
              <p:nvPr/>
            </p:nvSpPr>
            <p:spPr>
              <a:xfrm rot="21387068">
                <a:off x="8737941" y="-661205"/>
                <a:ext cx="2143214" cy="1322408"/>
              </a:xfrm>
              <a:custGeom>
                <a:avLst/>
                <a:gdLst>
                  <a:gd name="connsiteX0" fmla="*/ 948690 w 2148840"/>
                  <a:gd name="connsiteY0" fmla="*/ 0 h 1325880"/>
                  <a:gd name="connsiteX1" fmla="*/ 1264643 w 2148840"/>
                  <a:gd name="connsiteY1" fmla="*/ 209428 h 1325880"/>
                  <a:gd name="connsiteX2" fmla="*/ 1272463 w 2148840"/>
                  <a:gd name="connsiteY2" fmla="*/ 234618 h 1325880"/>
                  <a:gd name="connsiteX3" fmla="*/ 1318138 w 2148840"/>
                  <a:gd name="connsiteY3" fmla="*/ 209827 h 1325880"/>
                  <a:gd name="connsiteX4" fmla="*/ 1451610 w 2148840"/>
                  <a:gd name="connsiteY4" fmla="*/ 182880 h 1325880"/>
                  <a:gd name="connsiteX5" fmla="*/ 1735948 w 2148840"/>
                  <a:gd name="connsiteY5" fmla="*/ 334061 h 1325880"/>
                  <a:gd name="connsiteX6" fmla="*/ 1754729 w 2148840"/>
                  <a:gd name="connsiteY6" fmla="*/ 368663 h 1325880"/>
                  <a:gd name="connsiteX7" fmla="*/ 1811161 w 2148840"/>
                  <a:gd name="connsiteY7" fmla="*/ 374352 h 1325880"/>
                  <a:gd name="connsiteX8" fmla="*/ 2148840 w 2148840"/>
                  <a:gd name="connsiteY8" fmla="*/ 788670 h 1325880"/>
                  <a:gd name="connsiteX9" fmla="*/ 1725930 w 2148840"/>
                  <a:gd name="connsiteY9" fmla="*/ 1211580 h 1325880"/>
                  <a:gd name="connsiteX10" fmla="*/ 1489477 w 2148840"/>
                  <a:gd name="connsiteY10" fmla="*/ 1139354 h 1325880"/>
                  <a:gd name="connsiteX11" fmla="*/ 1436947 w 2148840"/>
                  <a:gd name="connsiteY11" fmla="*/ 1096013 h 1325880"/>
                  <a:gd name="connsiteX12" fmla="*/ 1420223 w 2148840"/>
                  <a:gd name="connsiteY12" fmla="*/ 1126825 h 1325880"/>
                  <a:gd name="connsiteX13" fmla="*/ 1045845 w 2148840"/>
                  <a:gd name="connsiteY13" fmla="*/ 1325880 h 1325880"/>
                  <a:gd name="connsiteX14" fmla="*/ 726597 w 2148840"/>
                  <a:gd name="connsiteY14" fmla="*/ 1193643 h 1325880"/>
                  <a:gd name="connsiteX15" fmla="*/ 677235 w 2148840"/>
                  <a:gd name="connsiteY15" fmla="*/ 1133816 h 1325880"/>
                  <a:gd name="connsiteX16" fmla="*/ 643102 w 2148840"/>
                  <a:gd name="connsiteY16" fmla="*/ 1152342 h 1325880"/>
                  <a:gd name="connsiteX17" fmla="*/ 462915 w 2148840"/>
                  <a:gd name="connsiteY17" fmla="*/ 1188720 h 1325880"/>
                  <a:gd name="connsiteX18" fmla="*/ 0 w 2148840"/>
                  <a:gd name="connsiteY18" fmla="*/ 725805 h 1325880"/>
                  <a:gd name="connsiteX19" fmla="*/ 462915 w 2148840"/>
                  <a:gd name="connsiteY19" fmla="*/ 262890 h 1325880"/>
                  <a:gd name="connsiteX20" fmla="*/ 556209 w 2148840"/>
                  <a:gd name="connsiteY20" fmla="*/ 272295 h 1325880"/>
                  <a:gd name="connsiteX21" fmla="*/ 611187 w 2148840"/>
                  <a:gd name="connsiteY21" fmla="*/ 289361 h 1325880"/>
                  <a:gd name="connsiteX22" fmla="*/ 612757 w 2148840"/>
                  <a:gd name="connsiteY22" fmla="*/ 273794 h 1325880"/>
                  <a:gd name="connsiteX23" fmla="*/ 948690 w 2148840"/>
                  <a:gd name="connsiteY23" fmla="*/ 0 h 1325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148840" h="1325880">
                    <a:moveTo>
                      <a:pt x="948690" y="0"/>
                    </a:moveTo>
                    <a:cubicBezTo>
                      <a:pt x="1090723" y="0"/>
                      <a:pt x="1212588" y="86356"/>
                      <a:pt x="1264643" y="209428"/>
                    </a:cubicBezTo>
                    <a:lnTo>
                      <a:pt x="1272463" y="234618"/>
                    </a:lnTo>
                    <a:lnTo>
                      <a:pt x="1318138" y="209827"/>
                    </a:lnTo>
                    <a:cubicBezTo>
                      <a:pt x="1359162" y="192475"/>
                      <a:pt x="1404265" y="182880"/>
                      <a:pt x="1451610" y="182880"/>
                    </a:cubicBezTo>
                    <a:cubicBezTo>
                      <a:pt x="1569971" y="182880"/>
                      <a:pt x="1674326" y="242849"/>
                      <a:pt x="1735948" y="334061"/>
                    </a:cubicBezTo>
                    <a:lnTo>
                      <a:pt x="1754729" y="368663"/>
                    </a:lnTo>
                    <a:lnTo>
                      <a:pt x="1811161" y="374352"/>
                    </a:lnTo>
                    <a:cubicBezTo>
                      <a:pt x="2003874" y="413787"/>
                      <a:pt x="2148840" y="584299"/>
                      <a:pt x="2148840" y="788670"/>
                    </a:cubicBezTo>
                    <a:cubicBezTo>
                      <a:pt x="2148840" y="1022237"/>
                      <a:pt x="1959497" y="1211580"/>
                      <a:pt x="1725930" y="1211580"/>
                    </a:cubicBezTo>
                    <a:cubicBezTo>
                      <a:pt x="1638342" y="1211580"/>
                      <a:pt x="1556974" y="1184954"/>
                      <a:pt x="1489477" y="1139354"/>
                    </a:cubicBezTo>
                    <a:lnTo>
                      <a:pt x="1436947" y="1096013"/>
                    </a:lnTo>
                    <a:lnTo>
                      <a:pt x="1420223" y="1126825"/>
                    </a:lnTo>
                    <a:cubicBezTo>
                      <a:pt x="1339088" y="1246920"/>
                      <a:pt x="1201688" y="1325880"/>
                      <a:pt x="1045845" y="1325880"/>
                    </a:cubicBezTo>
                    <a:cubicBezTo>
                      <a:pt x="921171" y="1325880"/>
                      <a:pt x="808300" y="1275346"/>
                      <a:pt x="726597" y="1193643"/>
                    </a:cubicBezTo>
                    <a:lnTo>
                      <a:pt x="677235" y="1133816"/>
                    </a:lnTo>
                    <a:lnTo>
                      <a:pt x="643102" y="1152342"/>
                    </a:lnTo>
                    <a:cubicBezTo>
                      <a:pt x="587720" y="1175767"/>
                      <a:pt x="526830" y="1188720"/>
                      <a:pt x="462915" y="1188720"/>
                    </a:cubicBezTo>
                    <a:cubicBezTo>
                      <a:pt x="207254" y="1188720"/>
                      <a:pt x="0" y="981466"/>
                      <a:pt x="0" y="725805"/>
                    </a:cubicBezTo>
                    <a:cubicBezTo>
                      <a:pt x="0" y="470144"/>
                      <a:pt x="207254" y="262890"/>
                      <a:pt x="462915" y="262890"/>
                    </a:cubicBezTo>
                    <a:cubicBezTo>
                      <a:pt x="494873" y="262890"/>
                      <a:pt x="526074" y="266128"/>
                      <a:pt x="556209" y="272295"/>
                    </a:cubicBezTo>
                    <a:lnTo>
                      <a:pt x="611187" y="289361"/>
                    </a:lnTo>
                    <a:lnTo>
                      <a:pt x="612757" y="273794"/>
                    </a:lnTo>
                    <a:cubicBezTo>
                      <a:pt x="644731" y="117540"/>
                      <a:pt x="782984" y="0"/>
                      <a:pt x="94869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solidFill>
                  <a:srgbClr val="91F0FD"/>
                </a:solidFill>
              </a:ln>
              <a:effectLst>
                <a:outerShdw blurRad="215900" dist="76200" dir="6600000" algn="t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71" name="任意多边形 70"/>
              <p:cNvSpPr/>
              <p:nvPr/>
            </p:nvSpPr>
            <p:spPr>
              <a:xfrm rot="21387068">
                <a:off x="8726219" y="-661204"/>
                <a:ext cx="2143214" cy="1322408"/>
              </a:xfrm>
              <a:custGeom>
                <a:avLst/>
                <a:gdLst>
                  <a:gd name="connsiteX0" fmla="*/ 948690 w 2148840"/>
                  <a:gd name="connsiteY0" fmla="*/ 0 h 1325880"/>
                  <a:gd name="connsiteX1" fmla="*/ 1264643 w 2148840"/>
                  <a:gd name="connsiteY1" fmla="*/ 209428 h 1325880"/>
                  <a:gd name="connsiteX2" fmla="*/ 1272463 w 2148840"/>
                  <a:gd name="connsiteY2" fmla="*/ 234618 h 1325880"/>
                  <a:gd name="connsiteX3" fmla="*/ 1318138 w 2148840"/>
                  <a:gd name="connsiteY3" fmla="*/ 209827 h 1325880"/>
                  <a:gd name="connsiteX4" fmla="*/ 1451610 w 2148840"/>
                  <a:gd name="connsiteY4" fmla="*/ 182880 h 1325880"/>
                  <a:gd name="connsiteX5" fmla="*/ 1735948 w 2148840"/>
                  <a:gd name="connsiteY5" fmla="*/ 334061 h 1325880"/>
                  <a:gd name="connsiteX6" fmla="*/ 1754729 w 2148840"/>
                  <a:gd name="connsiteY6" fmla="*/ 368663 h 1325880"/>
                  <a:gd name="connsiteX7" fmla="*/ 1811161 w 2148840"/>
                  <a:gd name="connsiteY7" fmla="*/ 374352 h 1325880"/>
                  <a:gd name="connsiteX8" fmla="*/ 2148840 w 2148840"/>
                  <a:gd name="connsiteY8" fmla="*/ 788670 h 1325880"/>
                  <a:gd name="connsiteX9" fmla="*/ 1725930 w 2148840"/>
                  <a:gd name="connsiteY9" fmla="*/ 1211580 h 1325880"/>
                  <a:gd name="connsiteX10" fmla="*/ 1489477 w 2148840"/>
                  <a:gd name="connsiteY10" fmla="*/ 1139354 h 1325880"/>
                  <a:gd name="connsiteX11" fmla="*/ 1436947 w 2148840"/>
                  <a:gd name="connsiteY11" fmla="*/ 1096013 h 1325880"/>
                  <a:gd name="connsiteX12" fmla="*/ 1420223 w 2148840"/>
                  <a:gd name="connsiteY12" fmla="*/ 1126825 h 1325880"/>
                  <a:gd name="connsiteX13" fmla="*/ 1045845 w 2148840"/>
                  <a:gd name="connsiteY13" fmla="*/ 1325880 h 1325880"/>
                  <a:gd name="connsiteX14" fmla="*/ 726597 w 2148840"/>
                  <a:gd name="connsiteY14" fmla="*/ 1193643 h 1325880"/>
                  <a:gd name="connsiteX15" fmla="*/ 677235 w 2148840"/>
                  <a:gd name="connsiteY15" fmla="*/ 1133816 h 1325880"/>
                  <a:gd name="connsiteX16" fmla="*/ 643102 w 2148840"/>
                  <a:gd name="connsiteY16" fmla="*/ 1152342 h 1325880"/>
                  <a:gd name="connsiteX17" fmla="*/ 462915 w 2148840"/>
                  <a:gd name="connsiteY17" fmla="*/ 1188720 h 1325880"/>
                  <a:gd name="connsiteX18" fmla="*/ 0 w 2148840"/>
                  <a:gd name="connsiteY18" fmla="*/ 725805 h 1325880"/>
                  <a:gd name="connsiteX19" fmla="*/ 462915 w 2148840"/>
                  <a:gd name="connsiteY19" fmla="*/ 262890 h 1325880"/>
                  <a:gd name="connsiteX20" fmla="*/ 556209 w 2148840"/>
                  <a:gd name="connsiteY20" fmla="*/ 272295 h 1325880"/>
                  <a:gd name="connsiteX21" fmla="*/ 611187 w 2148840"/>
                  <a:gd name="connsiteY21" fmla="*/ 289361 h 1325880"/>
                  <a:gd name="connsiteX22" fmla="*/ 612757 w 2148840"/>
                  <a:gd name="connsiteY22" fmla="*/ 273794 h 1325880"/>
                  <a:gd name="connsiteX23" fmla="*/ 948690 w 2148840"/>
                  <a:gd name="connsiteY23" fmla="*/ 0 h 1325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148840" h="1325880">
                    <a:moveTo>
                      <a:pt x="948690" y="0"/>
                    </a:moveTo>
                    <a:cubicBezTo>
                      <a:pt x="1090723" y="0"/>
                      <a:pt x="1212588" y="86356"/>
                      <a:pt x="1264643" y="209428"/>
                    </a:cubicBezTo>
                    <a:lnTo>
                      <a:pt x="1272463" y="234618"/>
                    </a:lnTo>
                    <a:lnTo>
                      <a:pt x="1318138" y="209827"/>
                    </a:lnTo>
                    <a:cubicBezTo>
                      <a:pt x="1359162" y="192475"/>
                      <a:pt x="1404265" y="182880"/>
                      <a:pt x="1451610" y="182880"/>
                    </a:cubicBezTo>
                    <a:cubicBezTo>
                      <a:pt x="1569971" y="182880"/>
                      <a:pt x="1674326" y="242849"/>
                      <a:pt x="1735948" y="334061"/>
                    </a:cubicBezTo>
                    <a:lnTo>
                      <a:pt x="1754729" y="368663"/>
                    </a:lnTo>
                    <a:lnTo>
                      <a:pt x="1811161" y="374352"/>
                    </a:lnTo>
                    <a:cubicBezTo>
                      <a:pt x="2003874" y="413787"/>
                      <a:pt x="2148840" y="584299"/>
                      <a:pt x="2148840" y="788670"/>
                    </a:cubicBezTo>
                    <a:cubicBezTo>
                      <a:pt x="2148840" y="1022237"/>
                      <a:pt x="1959497" y="1211580"/>
                      <a:pt x="1725930" y="1211580"/>
                    </a:cubicBezTo>
                    <a:cubicBezTo>
                      <a:pt x="1638342" y="1211580"/>
                      <a:pt x="1556974" y="1184954"/>
                      <a:pt x="1489477" y="1139354"/>
                    </a:cubicBezTo>
                    <a:lnTo>
                      <a:pt x="1436947" y="1096013"/>
                    </a:lnTo>
                    <a:lnTo>
                      <a:pt x="1420223" y="1126825"/>
                    </a:lnTo>
                    <a:cubicBezTo>
                      <a:pt x="1339088" y="1246920"/>
                      <a:pt x="1201688" y="1325880"/>
                      <a:pt x="1045845" y="1325880"/>
                    </a:cubicBezTo>
                    <a:cubicBezTo>
                      <a:pt x="921171" y="1325880"/>
                      <a:pt x="808300" y="1275346"/>
                      <a:pt x="726597" y="1193643"/>
                    </a:cubicBezTo>
                    <a:lnTo>
                      <a:pt x="677235" y="1133816"/>
                    </a:lnTo>
                    <a:lnTo>
                      <a:pt x="643102" y="1152342"/>
                    </a:lnTo>
                    <a:cubicBezTo>
                      <a:pt x="587720" y="1175767"/>
                      <a:pt x="526830" y="1188720"/>
                      <a:pt x="462915" y="1188720"/>
                    </a:cubicBezTo>
                    <a:cubicBezTo>
                      <a:pt x="207254" y="1188720"/>
                      <a:pt x="0" y="981466"/>
                      <a:pt x="0" y="725805"/>
                    </a:cubicBezTo>
                    <a:cubicBezTo>
                      <a:pt x="0" y="470144"/>
                      <a:pt x="207254" y="262890"/>
                      <a:pt x="462915" y="262890"/>
                    </a:cubicBezTo>
                    <a:cubicBezTo>
                      <a:pt x="494873" y="262890"/>
                      <a:pt x="526074" y="266128"/>
                      <a:pt x="556209" y="272295"/>
                    </a:cubicBezTo>
                    <a:lnTo>
                      <a:pt x="611187" y="289361"/>
                    </a:lnTo>
                    <a:lnTo>
                      <a:pt x="612757" y="273794"/>
                    </a:lnTo>
                    <a:cubicBezTo>
                      <a:pt x="644731" y="117540"/>
                      <a:pt x="782984" y="0"/>
                      <a:pt x="94869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solidFill>
                  <a:srgbClr val="91F0FD"/>
                </a:solidFill>
              </a:ln>
              <a:effectLst>
                <a:innerShdw blurRad="355600" dist="114300" dir="3600000">
                  <a:srgbClr val="19B4C9">
                    <a:alpha val="71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B3FD582A-7AF5-49B0-A43E-A5B453098017}"/>
              </a:ext>
            </a:extLst>
          </p:cNvPr>
          <p:cNvGrpSpPr/>
          <p:nvPr/>
        </p:nvGrpSpPr>
        <p:grpSpPr>
          <a:xfrm>
            <a:off x="2403617" y="1607328"/>
            <a:ext cx="9152832" cy="4094807"/>
            <a:chOff x="2256294" y="1669008"/>
            <a:chExt cx="9152832" cy="4094807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xmlns="" id="{E760383E-E4E2-457C-8144-0A04FC96B0F1}"/>
                </a:ext>
              </a:extLst>
            </p:cNvPr>
            <p:cNvGrpSpPr/>
            <p:nvPr/>
          </p:nvGrpSpPr>
          <p:grpSpPr>
            <a:xfrm>
              <a:off x="2256294" y="1669008"/>
              <a:ext cx="9152832" cy="4094807"/>
              <a:chOff x="2095530" y="3103479"/>
              <a:chExt cx="9152832" cy="4094807"/>
            </a:xfrm>
          </p:grpSpPr>
          <p:pic>
            <p:nvPicPr>
              <p:cNvPr id="83" name="图片 7">
                <a:extLst>
                  <a:ext uri="{FF2B5EF4-FFF2-40B4-BE49-F238E27FC236}">
                    <a16:creationId xmlns:a16="http://schemas.microsoft.com/office/drawing/2014/main" xmlns="" id="{77DD03AB-1F25-449E-825A-3754B64BEF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95530" y="3103479"/>
                <a:ext cx="9152832" cy="4094807"/>
              </a:xfrm>
              <a:prstGeom prst="rect">
                <a:avLst/>
              </a:prstGeom>
            </p:spPr>
          </p:pic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FA6637F7-892C-4F9B-86E6-4F2D7FC8A32F}"/>
                  </a:ext>
                </a:extLst>
              </p:cNvPr>
              <p:cNvSpPr txBox="1"/>
              <p:nvPr/>
            </p:nvSpPr>
            <p:spPr>
              <a:xfrm>
                <a:off x="3627956" y="4385865"/>
                <a:ext cx="6181500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extrusionH="57150">
                  <a:bevelT w="82550" h="38100" prst="coolSlant"/>
                </a:sp3d>
              </a:bodyPr>
              <a:lstStyle/>
              <a:p>
                <a:r>
                  <a:rPr lang="en-US" sz="8000" b="1">
                    <a:ln w="28575">
                      <a:solidFill>
                        <a:srgbClr val="4976C7"/>
                      </a:solidFill>
                    </a:ln>
                    <a:gradFill flip="none" rotWithShape="1">
                      <a:gsLst>
                        <a:gs pos="20000">
                          <a:srgbClr val="4976C7"/>
                        </a:gs>
                        <a:gs pos="51000">
                          <a:srgbClr val="13D6EB">
                            <a:shade val="67500"/>
                            <a:satMod val="115000"/>
                          </a:srgbClr>
                        </a:gs>
                        <a:gs pos="76000">
                          <a:srgbClr val="8CF3FE"/>
                        </a:gs>
                      </a:gsLst>
                      <a:lin ang="16200000" scaled="1"/>
                      <a:tileRect/>
                    </a:gradFill>
                    <a:effectLst>
                      <a:outerShdw blurRad="38100" dist="38100" dir="2700000" algn="tl">
                        <a:srgbClr val="2F5597">
                          <a:alpha val="47000"/>
                        </a:srgbClr>
                      </a:outerShdw>
                    </a:effectLst>
                    <a:latin typeface="UTM Showcard" panose="02040603050506020204" pitchFamily="18" charset="0"/>
                  </a:rPr>
                  <a:t>Khoa học 4</a:t>
                </a: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 rot="691748">
              <a:off x="7816625" y="4745298"/>
              <a:ext cx="723790" cy="710481"/>
              <a:chOff x="10646778" y="4753862"/>
              <a:chExt cx="751521" cy="737702"/>
            </a:xfrm>
          </p:grpSpPr>
          <p:sp>
            <p:nvSpPr>
              <p:cNvPr id="56" name="五角星 2"/>
              <p:cNvSpPr/>
              <p:nvPr/>
            </p:nvSpPr>
            <p:spPr>
              <a:xfrm rot="20227648" flipH="1">
                <a:off x="10648573" y="4753862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chemeClr val="bg1"/>
              </a:solidFill>
              <a:ln w="15875">
                <a:noFill/>
              </a:ln>
              <a:effectLst>
                <a:outerShdw blurRad="76200" dist="50800" dir="5400000" algn="t" rotWithShape="0">
                  <a:prstClr val="black">
                    <a:alpha val="1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grpSp>
            <p:nvGrpSpPr>
              <p:cNvPr id="57" name="组合 56"/>
              <p:cNvGrpSpPr/>
              <p:nvPr/>
            </p:nvGrpSpPr>
            <p:grpSpPr>
              <a:xfrm>
                <a:off x="10646778" y="4762829"/>
                <a:ext cx="749726" cy="728735"/>
                <a:chOff x="11012539" y="4493889"/>
                <a:chExt cx="749726" cy="728735"/>
              </a:xfrm>
            </p:grpSpPr>
            <p:sp>
              <p:nvSpPr>
                <p:cNvPr id="58" name="五角星 2"/>
                <p:cNvSpPr/>
                <p:nvPr/>
              </p:nvSpPr>
              <p:spPr>
                <a:xfrm rot="20227648" flipH="1">
                  <a:off x="11012539" y="4493889"/>
                  <a:ext cx="749726" cy="728735"/>
                </a:xfrm>
                <a:custGeom>
                  <a:avLst/>
                  <a:gdLst>
                    <a:gd name="connsiteX0" fmla="*/ 1 w 914400"/>
                    <a:gd name="connsiteY0" fmla="*/ 349269 h 914400"/>
                    <a:gd name="connsiteX1" fmla="*/ 262140 w 914400"/>
                    <a:gd name="connsiteY1" fmla="*/ 223173 h 914400"/>
                    <a:gd name="connsiteX2" fmla="*/ 457200 w 914400"/>
                    <a:gd name="connsiteY2" fmla="*/ 0 h 914400"/>
                    <a:gd name="connsiteX3" fmla="*/ 652260 w 914400"/>
                    <a:gd name="connsiteY3" fmla="*/ 223173 h 914400"/>
                    <a:gd name="connsiteX4" fmla="*/ 914399 w 914400"/>
                    <a:gd name="connsiteY4" fmla="*/ 349269 h 914400"/>
                    <a:gd name="connsiteX5" fmla="*/ 772814 w 914400"/>
                    <a:gd name="connsiteY5" fmla="*/ 613293 h 914400"/>
                    <a:gd name="connsiteX6" fmla="*/ 739765 w 914400"/>
                    <a:gd name="connsiteY6" fmla="*/ 914398 h 914400"/>
                    <a:gd name="connsiteX7" fmla="*/ 457200 w 914400"/>
                    <a:gd name="connsiteY7" fmla="*/ 854400 h 914400"/>
                    <a:gd name="connsiteX8" fmla="*/ 174635 w 914400"/>
                    <a:gd name="connsiteY8" fmla="*/ 914398 h 914400"/>
                    <a:gd name="connsiteX9" fmla="*/ 141586 w 914400"/>
                    <a:gd name="connsiteY9" fmla="*/ 613293 h 914400"/>
                    <a:gd name="connsiteX10" fmla="*/ 1 w 914400"/>
                    <a:gd name="connsiteY10" fmla="*/ 349269 h 914400"/>
                    <a:gd name="connsiteX0" fmla="*/ 0 w 914398"/>
                    <a:gd name="connsiteY0" fmla="*/ 349269 h 923906"/>
                    <a:gd name="connsiteX1" fmla="*/ 262139 w 914398"/>
                    <a:gd name="connsiteY1" fmla="*/ 223173 h 923906"/>
                    <a:gd name="connsiteX2" fmla="*/ 457199 w 914398"/>
                    <a:gd name="connsiteY2" fmla="*/ 0 h 923906"/>
                    <a:gd name="connsiteX3" fmla="*/ 652259 w 914398"/>
                    <a:gd name="connsiteY3" fmla="*/ 223173 h 923906"/>
                    <a:gd name="connsiteX4" fmla="*/ 914398 w 914398"/>
                    <a:gd name="connsiteY4" fmla="*/ 349269 h 923906"/>
                    <a:gd name="connsiteX5" fmla="*/ 772813 w 914398"/>
                    <a:gd name="connsiteY5" fmla="*/ 613293 h 923906"/>
                    <a:gd name="connsiteX6" fmla="*/ 739764 w 914398"/>
                    <a:gd name="connsiteY6" fmla="*/ 914398 h 923906"/>
                    <a:gd name="connsiteX7" fmla="*/ 457199 w 914398"/>
                    <a:gd name="connsiteY7" fmla="*/ 854400 h 923906"/>
                    <a:gd name="connsiteX8" fmla="*/ 174634 w 914398"/>
                    <a:gd name="connsiteY8" fmla="*/ 914398 h 923906"/>
                    <a:gd name="connsiteX9" fmla="*/ 141585 w 914398"/>
                    <a:gd name="connsiteY9" fmla="*/ 613293 h 923906"/>
                    <a:gd name="connsiteX10" fmla="*/ 0 w 914398"/>
                    <a:gd name="connsiteY10" fmla="*/ 349269 h 923906"/>
                    <a:gd name="connsiteX0" fmla="*/ 0 w 916461"/>
                    <a:gd name="connsiteY0" fmla="*/ 349269 h 923906"/>
                    <a:gd name="connsiteX1" fmla="*/ 262139 w 916461"/>
                    <a:gd name="connsiteY1" fmla="*/ 223173 h 923906"/>
                    <a:gd name="connsiteX2" fmla="*/ 457199 w 916461"/>
                    <a:gd name="connsiteY2" fmla="*/ 0 h 923906"/>
                    <a:gd name="connsiteX3" fmla="*/ 652259 w 916461"/>
                    <a:gd name="connsiteY3" fmla="*/ 223173 h 923906"/>
                    <a:gd name="connsiteX4" fmla="*/ 914398 w 916461"/>
                    <a:gd name="connsiteY4" fmla="*/ 349269 h 923906"/>
                    <a:gd name="connsiteX5" fmla="*/ 772813 w 916461"/>
                    <a:gd name="connsiteY5" fmla="*/ 613293 h 923906"/>
                    <a:gd name="connsiteX6" fmla="*/ 739764 w 916461"/>
                    <a:gd name="connsiteY6" fmla="*/ 914398 h 923906"/>
                    <a:gd name="connsiteX7" fmla="*/ 457199 w 916461"/>
                    <a:gd name="connsiteY7" fmla="*/ 854400 h 923906"/>
                    <a:gd name="connsiteX8" fmla="*/ 174634 w 916461"/>
                    <a:gd name="connsiteY8" fmla="*/ 914398 h 923906"/>
                    <a:gd name="connsiteX9" fmla="*/ 141585 w 916461"/>
                    <a:gd name="connsiteY9" fmla="*/ 613293 h 923906"/>
                    <a:gd name="connsiteX10" fmla="*/ 0 w 916461"/>
                    <a:gd name="connsiteY10" fmla="*/ 349269 h 923906"/>
                    <a:gd name="connsiteX0" fmla="*/ 0 w 916461"/>
                    <a:gd name="connsiteY0" fmla="*/ 349269 h 923906"/>
                    <a:gd name="connsiteX1" fmla="*/ 262139 w 916461"/>
                    <a:gd name="connsiteY1" fmla="*/ 223173 h 923906"/>
                    <a:gd name="connsiteX2" fmla="*/ 457199 w 916461"/>
                    <a:gd name="connsiteY2" fmla="*/ 0 h 923906"/>
                    <a:gd name="connsiteX3" fmla="*/ 652259 w 916461"/>
                    <a:gd name="connsiteY3" fmla="*/ 223173 h 923906"/>
                    <a:gd name="connsiteX4" fmla="*/ 914398 w 916461"/>
                    <a:gd name="connsiteY4" fmla="*/ 349269 h 923906"/>
                    <a:gd name="connsiteX5" fmla="*/ 772813 w 916461"/>
                    <a:gd name="connsiteY5" fmla="*/ 613293 h 923906"/>
                    <a:gd name="connsiteX6" fmla="*/ 739764 w 916461"/>
                    <a:gd name="connsiteY6" fmla="*/ 914398 h 923906"/>
                    <a:gd name="connsiteX7" fmla="*/ 457199 w 916461"/>
                    <a:gd name="connsiteY7" fmla="*/ 854400 h 923906"/>
                    <a:gd name="connsiteX8" fmla="*/ 174634 w 916461"/>
                    <a:gd name="connsiteY8" fmla="*/ 914398 h 923906"/>
                    <a:gd name="connsiteX9" fmla="*/ 141585 w 916461"/>
                    <a:gd name="connsiteY9" fmla="*/ 613293 h 923906"/>
                    <a:gd name="connsiteX10" fmla="*/ 0 w 916461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18524" h="923906">
                      <a:moveTo>
                        <a:pt x="2063" y="349269"/>
                      </a:moveTo>
                      <a:cubicBezTo>
                        <a:pt x="22155" y="284249"/>
                        <a:pt x="188002" y="281384"/>
                        <a:pt x="264202" y="223173"/>
                      </a:cubicBezTo>
                      <a:cubicBezTo>
                        <a:pt x="340402" y="164962"/>
                        <a:pt x="394242" y="0"/>
                        <a:pt x="459262" y="0"/>
                      </a:cubicBezTo>
                      <a:cubicBezTo>
                        <a:pt x="524282" y="0"/>
                        <a:pt x="578122" y="164962"/>
                        <a:pt x="654322" y="223173"/>
                      </a:cubicBezTo>
                      <a:cubicBezTo>
                        <a:pt x="730522" y="281384"/>
                        <a:pt x="896369" y="284249"/>
                        <a:pt x="916461" y="349269"/>
                      </a:cubicBezTo>
                      <a:cubicBezTo>
                        <a:pt x="936553" y="414289"/>
                        <a:pt x="803982" y="519105"/>
                        <a:pt x="774876" y="613293"/>
                      </a:cubicBezTo>
                      <a:cubicBezTo>
                        <a:pt x="745770" y="707481"/>
                        <a:pt x="794429" y="874213"/>
                        <a:pt x="741827" y="914398"/>
                      </a:cubicBezTo>
                      <a:cubicBezTo>
                        <a:pt x="689225" y="954583"/>
                        <a:pt x="553450" y="854400"/>
                        <a:pt x="459262" y="854400"/>
                      </a:cubicBezTo>
                      <a:cubicBezTo>
                        <a:pt x="365074" y="874399"/>
                        <a:pt x="257367" y="928196"/>
                        <a:pt x="176697" y="914398"/>
                      </a:cubicBezTo>
                      <a:cubicBezTo>
                        <a:pt x="96027" y="900600"/>
                        <a:pt x="172754" y="707481"/>
                        <a:pt x="143648" y="613293"/>
                      </a:cubicBezTo>
                      <a:cubicBezTo>
                        <a:pt x="114542" y="519105"/>
                        <a:pt x="-18029" y="414289"/>
                        <a:pt x="2063" y="349269"/>
                      </a:cubicBezTo>
                      <a:close/>
                    </a:path>
                  </a:pathLst>
                </a:custGeom>
                <a:solidFill>
                  <a:srgbClr val="FFFF00"/>
                </a:solidFill>
                <a:ln w="15875">
                  <a:solidFill>
                    <a:srgbClr val="FFFF00"/>
                  </a:solidFill>
                </a:ln>
                <a:effectLst>
                  <a:innerShdw blurRad="292100">
                    <a:srgbClr val="FFC000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endParaRPr>
                </a:p>
              </p:txBody>
            </p:sp>
            <p:sp>
              <p:nvSpPr>
                <p:cNvPr id="59" name="五角星 2"/>
                <p:cNvSpPr/>
                <p:nvPr/>
              </p:nvSpPr>
              <p:spPr>
                <a:xfrm rot="20424262">
                  <a:off x="11046365" y="4655056"/>
                  <a:ext cx="290576" cy="221980"/>
                </a:xfrm>
                <a:custGeom>
                  <a:avLst/>
                  <a:gdLst>
                    <a:gd name="connsiteX0" fmla="*/ 1 w 914400"/>
                    <a:gd name="connsiteY0" fmla="*/ 349269 h 914400"/>
                    <a:gd name="connsiteX1" fmla="*/ 262140 w 914400"/>
                    <a:gd name="connsiteY1" fmla="*/ 223173 h 914400"/>
                    <a:gd name="connsiteX2" fmla="*/ 457200 w 914400"/>
                    <a:gd name="connsiteY2" fmla="*/ 0 h 914400"/>
                    <a:gd name="connsiteX3" fmla="*/ 652260 w 914400"/>
                    <a:gd name="connsiteY3" fmla="*/ 223173 h 914400"/>
                    <a:gd name="connsiteX4" fmla="*/ 914399 w 914400"/>
                    <a:gd name="connsiteY4" fmla="*/ 349269 h 914400"/>
                    <a:gd name="connsiteX5" fmla="*/ 772814 w 914400"/>
                    <a:gd name="connsiteY5" fmla="*/ 613293 h 914400"/>
                    <a:gd name="connsiteX6" fmla="*/ 739765 w 914400"/>
                    <a:gd name="connsiteY6" fmla="*/ 914398 h 914400"/>
                    <a:gd name="connsiteX7" fmla="*/ 457200 w 914400"/>
                    <a:gd name="connsiteY7" fmla="*/ 854400 h 914400"/>
                    <a:gd name="connsiteX8" fmla="*/ 174635 w 914400"/>
                    <a:gd name="connsiteY8" fmla="*/ 914398 h 914400"/>
                    <a:gd name="connsiteX9" fmla="*/ 141586 w 914400"/>
                    <a:gd name="connsiteY9" fmla="*/ 613293 h 914400"/>
                    <a:gd name="connsiteX10" fmla="*/ 1 w 914400"/>
                    <a:gd name="connsiteY10" fmla="*/ 349269 h 914400"/>
                    <a:gd name="connsiteX0" fmla="*/ 0 w 914398"/>
                    <a:gd name="connsiteY0" fmla="*/ 349269 h 923906"/>
                    <a:gd name="connsiteX1" fmla="*/ 262139 w 914398"/>
                    <a:gd name="connsiteY1" fmla="*/ 223173 h 923906"/>
                    <a:gd name="connsiteX2" fmla="*/ 457199 w 914398"/>
                    <a:gd name="connsiteY2" fmla="*/ 0 h 923906"/>
                    <a:gd name="connsiteX3" fmla="*/ 652259 w 914398"/>
                    <a:gd name="connsiteY3" fmla="*/ 223173 h 923906"/>
                    <a:gd name="connsiteX4" fmla="*/ 914398 w 914398"/>
                    <a:gd name="connsiteY4" fmla="*/ 349269 h 923906"/>
                    <a:gd name="connsiteX5" fmla="*/ 772813 w 914398"/>
                    <a:gd name="connsiteY5" fmla="*/ 613293 h 923906"/>
                    <a:gd name="connsiteX6" fmla="*/ 739764 w 914398"/>
                    <a:gd name="connsiteY6" fmla="*/ 914398 h 923906"/>
                    <a:gd name="connsiteX7" fmla="*/ 457199 w 914398"/>
                    <a:gd name="connsiteY7" fmla="*/ 854400 h 923906"/>
                    <a:gd name="connsiteX8" fmla="*/ 174634 w 914398"/>
                    <a:gd name="connsiteY8" fmla="*/ 914398 h 923906"/>
                    <a:gd name="connsiteX9" fmla="*/ 141585 w 914398"/>
                    <a:gd name="connsiteY9" fmla="*/ 613293 h 923906"/>
                    <a:gd name="connsiteX10" fmla="*/ 0 w 914398"/>
                    <a:gd name="connsiteY10" fmla="*/ 349269 h 923906"/>
                    <a:gd name="connsiteX0" fmla="*/ 0 w 916461"/>
                    <a:gd name="connsiteY0" fmla="*/ 349269 h 923906"/>
                    <a:gd name="connsiteX1" fmla="*/ 262139 w 916461"/>
                    <a:gd name="connsiteY1" fmla="*/ 223173 h 923906"/>
                    <a:gd name="connsiteX2" fmla="*/ 457199 w 916461"/>
                    <a:gd name="connsiteY2" fmla="*/ 0 h 923906"/>
                    <a:gd name="connsiteX3" fmla="*/ 652259 w 916461"/>
                    <a:gd name="connsiteY3" fmla="*/ 223173 h 923906"/>
                    <a:gd name="connsiteX4" fmla="*/ 914398 w 916461"/>
                    <a:gd name="connsiteY4" fmla="*/ 349269 h 923906"/>
                    <a:gd name="connsiteX5" fmla="*/ 772813 w 916461"/>
                    <a:gd name="connsiteY5" fmla="*/ 613293 h 923906"/>
                    <a:gd name="connsiteX6" fmla="*/ 739764 w 916461"/>
                    <a:gd name="connsiteY6" fmla="*/ 914398 h 923906"/>
                    <a:gd name="connsiteX7" fmla="*/ 457199 w 916461"/>
                    <a:gd name="connsiteY7" fmla="*/ 854400 h 923906"/>
                    <a:gd name="connsiteX8" fmla="*/ 174634 w 916461"/>
                    <a:gd name="connsiteY8" fmla="*/ 914398 h 923906"/>
                    <a:gd name="connsiteX9" fmla="*/ 141585 w 916461"/>
                    <a:gd name="connsiteY9" fmla="*/ 613293 h 923906"/>
                    <a:gd name="connsiteX10" fmla="*/ 0 w 916461"/>
                    <a:gd name="connsiteY10" fmla="*/ 349269 h 923906"/>
                    <a:gd name="connsiteX0" fmla="*/ 0 w 916461"/>
                    <a:gd name="connsiteY0" fmla="*/ 349269 h 923906"/>
                    <a:gd name="connsiteX1" fmla="*/ 262139 w 916461"/>
                    <a:gd name="connsiteY1" fmla="*/ 223173 h 923906"/>
                    <a:gd name="connsiteX2" fmla="*/ 457199 w 916461"/>
                    <a:gd name="connsiteY2" fmla="*/ 0 h 923906"/>
                    <a:gd name="connsiteX3" fmla="*/ 652259 w 916461"/>
                    <a:gd name="connsiteY3" fmla="*/ 223173 h 923906"/>
                    <a:gd name="connsiteX4" fmla="*/ 914398 w 916461"/>
                    <a:gd name="connsiteY4" fmla="*/ 349269 h 923906"/>
                    <a:gd name="connsiteX5" fmla="*/ 772813 w 916461"/>
                    <a:gd name="connsiteY5" fmla="*/ 613293 h 923906"/>
                    <a:gd name="connsiteX6" fmla="*/ 739764 w 916461"/>
                    <a:gd name="connsiteY6" fmla="*/ 914398 h 923906"/>
                    <a:gd name="connsiteX7" fmla="*/ 457199 w 916461"/>
                    <a:gd name="connsiteY7" fmla="*/ 854400 h 923906"/>
                    <a:gd name="connsiteX8" fmla="*/ 174634 w 916461"/>
                    <a:gd name="connsiteY8" fmla="*/ 914398 h 923906"/>
                    <a:gd name="connsiteX9" fmla="*/ 141585 w 916461"/>
                    <a:gd name="connsiteY9" fmla="*/ 613293 h 923906"/>
                    <a:gd name="connsiteX10" fmla="*/ 0 w 916461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654322 w 918524"/>
                    <a:gd name="connsiteY0" fmla="*/ 223173 h 923906"/>
                    <a:gd name="connsiteX1" fmla="*/ 916461 w 918524"/>
                    <a:gd name="connsiteY1" fmla="*/ 349269 h 923906"/>
                    <a:gd name="connsiteX2" fmla="*/ 774876 w 918524"/>
                    <a:gd name="connsiteY2" fmla="*/ 613293 h 923906"/>
                    <a:gd name="connsiteX3" fmla="*/ 741827 w 918524"/>
                    <a:gd name="connsiteY3" fmla="*/ 914398 h 923906"/>
                    <a:gd name="connsiteX4" fmla="*/ 459262 w 918524"/>
                    <a:gd name="connsiteY4" fmla="*/ 854400 h 923906"/>
                    <a:gd name="connsiteX5" fmla="*/ 176697 w 918524"/>
                    <a:gd name="connsiteY5" fmla="*/ 914398 h 923906"/>
                    <a:gd name="connsiteX6" fmla="*/ 143648 w 918524"/>
                    <a:gd name="connsiteY6" fmla="*/ 613293 h 923906"/>
                    <a:gd name="connsiteX7" fmla="*/ 2063 w 918524"/>
                    <a:gd name="connsiteY7" fmla="*/ 349269 h 923906"/>
                    <a:gd name="connsiteX8" fmla="*/ 264202 w 918524"/>
                    <a:gd name="connsiteY8" fmla="*/ 223173 h 923906"/>
                    <a:gd name="connsiteX9" fmla="*/ 459262 w 918524"/>
                    <a:gd name="connsiteY9" fmla="*/ 0 h 923906"/>
                    <a:gd name="connsiteX10" fmla="*/ 715845 w 918524"/>
                    <a:gd name="connsiteY10" fmla="*/ 284696 h 923906"/>
                    <a:gd name="connsiteX0" fmla="*/ 916461 w 918524"/>
                    <a:gd name="connsiteY0" fmla="*/ 349269 h 923906"/>
                    <a:gd name="connsiteX1" fmla="*/ 774876 w 918524"/>
                    <a:gd name="connsiteY1" fmla="*/ 613293 h 923906"/>
                    <a:gd name="connsiteX2" fmla="*/ 741827 w 918524"/>
                    <a:gd name="connsiteY2" fmla="*/ 914398 h 923906"/>
                    <a:gd name="connsiteX3" fmla="*/ 459262 w 918524"/>
                    <a:gd name="connsiteY3" fmla="*/ 854400 h 923906"/>
                    <a:gd name="connsiteX4" fmla="*/ 176697 w 918524"/>
                    <a:gd name="connsiteY4" fmla="*/ 914398 h 923906"/>
                    <a:gd name="connsiteX5" fmla="*/ 143648 w 918524"/>
                    <a:gd name="connsiteY5" fmla="*/ 613293 h 923906"/>
                    <a:gd name="connsiteX6" fmla="*/ 2063 w 918524"/>
                    <a:gd name="connsiteY6" fmla="*/ 349269 h 923906"/>
                    <a:gd name="connsiteX7" fmla="*/ 264202 w 918524"/>
                    <a:gd name="connsiteY7" fmla="*/ 223173 h 923906"/>
                    <a:gd name="connsiteX8" fmla="*/ 459262 w 918524"/>
                    <a:gd name="connsiteY8" fmla="*/ 0 h 923906"/>
                    <a:gd name="connsiteX9" fmla="*/ 715845 w 918524"/>
                    <a:gd name="connsiteY9" fmla="*/ 284696 h 923906"/>
                    <a:gd name="connsiteX0" fmla="*/ 774876 w 774876"/>
                    <a:gd name="connsiteY0" fmla="*/ 613293 h 923906"/>
                    <a:gd name="connsiteX1" fmla="*/ 741827 w 774876"/>
                    <a:gd name="connsiteY1" fmla="*/ 914398 h 923906"/>
                    <a:gd name="connsiteX2" fmla="*/ 459262 w 774876"/>
                    <a:gd name="connsiteY2" fmla="*/ 854400 h 923906"/>
                    <a:gd name="connsiteX3" fmla="*/ 176697 w 774876"/>
                    <a:gd name="connsiteY3" fmla="*/ 914398 h 923906"/>
                    <a:gd name="connsiteX4" fmla="*/ 143648 w 774876"/>
                    <a:gd name="connsiteY4" fmla="*/ 613293 h 923906"/>
                    <a:gd name="connsiteX5" fmla="*/ 2063 w 774876"/>
                    <a:gd name="connsiteY5" fmla="*/ 349269 h 923906"/>
                    <a:gd name="connsiteX6" fmla="*/ 264202 w 774876"/>
                    <a:gd name="connsiteY6" fmla="*/ 223173 h 923906"/>
                    <a:gd name="connsiteX7" fmla="*/ 459262 w 774876"/>
                    <a:gd name="connsiteY7" fmla="*/ 0 h 923906"/>
                    <a:gd name="connsiteX8" fmla="*/ 715845 w 774876"/>
                    <a:gd name="connsiteY8" fmla="*/ 284696 h 923906"/>
                    <a:gd name="connsiteX0" fmla="*/ 741827 w 741827"/>
                    <a:gd name="connsiteY0" fmla="*/ 914398 h 923906"/>
                    <a:gd name="connsiteX1" fmla="*/ 459262 w 741827"/>
                    <a:gd name="connsiteY1" fmla="*/ 854400 h 923906"/>
                    <a:gd name="connsiteX2" fmla="*/ 176697 w 741827"/>
                    <a:gd name="connsiteY2" fmla="*/ 914398 h 923906"/>
                    <a:gd name="connsiteX3" fmla="*/ 143648 w 741827"/>
                    <a:gd name="connsiteY3" fmla="*/ 613293 h 923906"/>
                    <a:gd name="connsiteX4" fmla="*/ 2063 w 741827"/>
                    <a:gd name="connsiteY4" fmla="*/ 349269 h 923906"/>
                    <a:gd name="connsiteX5" fmla="*/ 264202 w 741827"/>
                    <a:gd name="connsiteY5" fmla="*/ 223173 h 923906"/>
                    <a:gd name="connsiteX6" fmla="*/ 459262 w 741827"/>
                    <a:gd name="connsiteY6" fmla="*/ 0 h 923906"/>
                    <a:gd name="connsiteX7" fmla="*/ 715845 w 741827"/>
                    <a:gd name="connsiteY7" fmla="*/ 284696 h 923906"/>
                    <a:gd name="connsiteX0" fmla="*/ 459262 w 715845"/>
                    <a:gd name="connsiteY0" fmla="*/ 854400 h 916632"/>
                    <a:gd name="connsiteX1" fmla="*/ 176697 w 715845"/>
                    <a:gd name="connsiteY1" fmla="*/ 914398 h 916632"/>
                    <a:gd name="connsiteX2" fmla="*/ 143648 w 715845"/>
                    <a:gd name="connsiteY2" fmla="*/ 613293 h 916632"/>
                    <a:gd name="connsiteX3" fmla="*/ 2063 w 715845"/>
                    <a:gd name="connsiteY3" fmla="*/ 349269 h 916632"/>
                    <a:gd name="connsiteX4" fmla="*/ 264202 w 715845"/>
                    <a:gd name="connsiteY4" fmla="*/ 223173 h 916632"/>
                    <a:gd name="connsiteX5" fmla="*/ 459262 w 715845"/>
                    <a:gd name="connsiteY5" fmla="*/ 0 h 916632"/>
                    <a:gd name="connsiteX6" fmla="*/ 715845 w 715845"/>
                    <a:gd name="connsiteY6" fmla="*/ 284696 h 916632"/>
                    <a:gd name="connsiteX0" fmla="*/ 176697 w 715845"/>
                    <a:gd name="connsiteY0" fmla="*/ 914398 h 914398"/>
                    <a:gd name="connsiteX1" fmla="*/ 143648 w 715845"/>
                    <a:gd name="connsiteY1" fmla="*/ 613293 h 914398"/>
                    <a:gd name="connsiteX2" fmla="*/ 2063 w 715845"/>
                    <a:gd name="connsiteY2" fmla="*/ 349269 h 914398"/>
                    <a:gd name="connsiteX3" fmla="*/ 264202 w 715845"/>
                    <a:gd name="connsiteY3" fmla="*/ 223173 h 914398"/>
                    <a:gd name="connsiteX4" fmla="*/ 459262 w 715845"/>
                    <a:gd name="connsiteY4" fmla="*/ 0 h 914398"/>
                    <a:gd name="connsiteX5" fmla="*/ 715845 w 715845"/>
                    <a:gd name="connsiteY5" fmla="*/ 284696 h 914398"/>
                    <a:gd name="connsiteX0" fmla="*/ 143648 w 715845"/>
                    <a:gd name="connsiteY0" fmla="*/ 613293 h 613293"/>
                    <a:gd name="connsiteX1" fmla="*/ 2063 w 715845"/>
                    <a:gd name="connsiteY1" fmla="*/ 349269 h 613293"/>
                    <a:gd name="connsiteX2" fmla="*/ 264202 w 715845"/>
                    <a:gd name="connsiteY2" fmla="*/ 223173 h 613293"/>
                    <a:gd name="connsiteX3" fmla="*/ 459262 w 715845"/>
                    <a:gd name="connsiteY3" fmla="*/ 0 h 613293"/>
                    <a:gd name="connsiteX4" fmla="*/ 715845 w 715845"/>
                    <a:gd name="connsiteY4" fmla="*/ 284696 h 613293"/>
                    <a:gd name="connsiteX0" fmla="*/ 0 w 713782"/>
                    <a:gd name="connsiteY0" fmla="*/ 349269 h 349269"/>
                    <a:gd name="connsiteX1" fmla="*/ 262139 w 713782"/>
                    <a:gd name="connsiteY1" fmla="*/ 223173 h 349269"/>
                    <a:gd name="connsiteX2" fmla="*/ 457199 w 713782"/>
                    <a:gd name="connsiteY2" fmla="*/ 0 h 349269"/>
                    <a:gd name="connsiteX3" fmla="*/ 713782 w 713782"/>
                    <a:gd name="connsiteY3" fmla="*/ 284696 h 349269"/>
                    <a:gd name="connsiteX0" fmla="*/ 0 w 457199"/>
                    <a:gd name="connsiteY0" fmla="*/ 349269 h 349269"/>
                    <a:gd name="connsiteX1" fmla="*/ 262139 w 457199"/>
                    <a:gd name="connsiteY1" fmla="*/ 223173 h 349269"/>
                    <a:gd name="connsiteX2" fmla="*/ 457199 w 457199"/>
                    <a:gd name="connsiteY2" fmla="*/ 0 h 3492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7199" h="349269">
                      <a:moveTo>
                        <a:pt x="0" y="349269"/>
                      </a:moveTo>
                      <a:cubicBezTo>
                        <a:pt x="20092" y="284249"/>
                        <a:pt x="185939" y="281384"/>
                        <a:pt x="262139" y="223173"/>
                      </a:cubicBezTo>
                      <a:cubicBezTo>
                        <a:pt x="338339" y="164962"/>
                        <a:pt x="392179" y="0"/>
                        <a:pt x="457199" y="0"/>
                      </a:cubicBezTo>
                    </a:path>
                  </a:pathLst>
                </a:custGeom>
                <a:noFill/>
                <a:ln w="28575" cap="rnd">
                  <a:solidFill>
                    <a:schemeClr val="bg1">
                      <a:alpha val="89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endParaRPr>
                </a:p>
              </p:txBody>
            </p:sp>
            <p:sp>
              <p:nvSpPr>
                <p:cNvPr id="60" name="五角星 2"/>
                <p:cNvSpPr/>
                <p:nvPr/>
              </p:nvSpPr>
              <p:spPr>
                <a:xfrm rot="6997346">
                  <a:off x="11587935" y="4901938"/>
                  <a:ext cx="128719" cy="147271"/>
                </a:xfrm>
                <a:custGeom>
                  <a:avLst/>
                  <a:gdLst>
                    <a:gd name="connsiteX0" fmla="*/ 1 w 914400"/>
                    <a:gd name="connsiteY0" fmla="*/ 349269 h 914400"/>
                    <a:gd name="connsiteX1" fmla="*/ 262140 w 914400"/>
                    <a:gd name="connsiteY1" fmla="*/ 223173 h 914400"/>
                    <a:gd name="connsiteX2" fmla="*/ 457200 w 914400"/>
                    <a:gd name="connsiteY2" fmla="*/ 0 h 914400"/>
                    <a:gd name="connsiteX3" fmla="*/ 652260 w 914400"/>
                    <a:gd name="connsiteY3" fmla="*/ 223173 h 914400"/>
                    <a:gd name="connsiteX4" fmla="*/ 914399 w 914400"/>
                    <a:gd name="connsiteY4" fmla="*/ 349269 h 914400"/>
                    <a:gd name="connsiteX5" fmla="*/ 772814 w 914400"/>
                    <a:gd name="connsiteY5" fmla="*/ 613293 h 914400"/>
                    <a:gd name="connsiteX6" fmla="*/ 739765 w 914400"/>
                    <a:gd name="connsiteY6" fmla="*/ 914398 h 914400"/>
                    <a:gd name="connsiteX7" fmla="*/ 457200 w 914400"/>
                    <a:gd name="connsiteY7" fmla="*/ 854400 h 914400"/>
                    <a:gd name="connsiteX8" fmla="*/ 174635 w 914400"/>
                    <a:gd name="connsiteY8" fmla="*/ 914398 h 914400"/>
                    <a:gd name="connsiteX9" fmla="*/ 141586 w 914400"/>
                    <a:gd name="connsiteY9" fmla="*/ 613293 h 914400"/>
                    <a:gd name="connsiteX10" fmla="*/ 1 w 914400"/>
                    <a:gd name="connsiteY10" fmla="*/ 349269 h 914400"/>
                    <a:gd name="connsiteX0" fmla="*/ 0 w 914398"/>
                    <a:gd name="connsiteY0" fmla="*/ 349269 h 923906"/>
                    <a:gd name="connsiteX1" fmla="*/ 262139 w 914398"/>
                    <a:gd name="connsiteY1" fmla="*/ 223173 h 923906"/>
                    <a:gd name="connsiteX2" fmla="*/ 457199 w 914398"/>
                    <a:gd name="connsiteY2" fmla="*/ 0 h 923906"/>
                    <a:gd name="connsiteX3" fmla="*/ 652259 w 914398"/>
                    <a:gd name="connsiteY3" fmla="*/ 223173 h 923906"/>
                    <a:gd name="connsiteX4" fmla="*/ 914398 w 914398"/>
                    <a:gd name="connsiteY4" fmla="*/ 349269 h 923906"/>
                    <a:gd name="connsiteX5" fmla="*/ 772813 w 914398"/>
                    <a:gd name="connsiteY5" fmla="*/ 613293 h 923906"/>
                    <a:gd name="connsiteX6" fmla="*/ 739764 w 914398"/>
                    <a:gd name="connsiteY6" fmla="*/ 914398 h 923906"/>
                    <a:gd name="connsiteX7" fmla="*/ 457199 w 914398"/>
                    <a:gd name="connsiteY7" fmla="*/ 854400 h 923906"/>
                    <a:gd name="connsiteX8" fmla="*/ 174634 w 914398"/>
                    <a:gd name="connsiteY8" fmla="*/ 914398 h 923906"/>
                    <a:gd name="connsiteX9" fmla="*/ 141585 w 914398"/>
                    <a:gd name="connsiteY9" fmla="*/ 613293 h 923906"/>
                    <a:gd name="connsiteX10" fmla="*/ 0 w 914398"/>
                    <a:gd name="connsiteY10" fmla="*/ 349269 h 923906"/>
                    <a:gd name="connsiteX0" fmla="*/ 0 w 916461"/>
                    <a:gd name="connsiteY0" fmla="*/ 349269 h 923906"/>
                    <a:gd name="connsiteX1" fmla="*/ 262139 w 916461"/>
                    <a:gd name="connsiteY1" fmla="*/ 223173 h 923906"/>
                    <a:gd name="connsiteX2" fmla="*/ 457199 w 916461"/>
                    <a:gd name="connsiteY2" fmla="*/ 0 h 923906"/>
                    <a:gd name="connsiteX3" fmla="*/ 652259 w 916461"/>
                    <a:gd name="connsiteY3" fmla="*/ 223173 h 923906"/>
                    <a:gd name="connsiteX4" fmla="*/ 914398 w 916461"/>
                    <a:gd name="connsiteY4" fmla="*/ 349269 h 923906"/>
                    <a:gd name="connsiteX5" fmla="*/ 772813 w 916461"/>
                    <a:gd name="connsiteY5" fmla="*/ 613293 h 923906"/>
                    <a:gd name="connsiteX6" fmla="*/ 739764 w 916461"/>
                    <a:gd name="connsiteY6" fmla="*/ 914398 h 923906"/>
                    <a:gd name="connsiteX7" fmla="*/ 457199 w 916461"/>
                    <a:gd name="connsiteY7" fmla="*/ 854400 h 923906"/>
                    <a:gd name="connsiteX8" fmla="*/ 174634 w 916461"/>
                    <a:gd name="connsiteY8" fmla="*/ 914398 h 923906"/>
                    <a:gd name="connsiteX9" fmla="*/ 141585 w 916461"/>
                    <a:gd name="connsiteY9" fmla="*/ 613293 h 923906"/>
                    <a:gd name="connsiteX10" fmla="*/ 0 w 916461"/>
                    <a:gd name="connsiteY10" fmla="*/ 349269 h 923906"/>
                    <a:gd name="connsiteX0" fmla="*/ 0 w 916461"/>
                    <a:gd name="connsiteY0" fmla="*/ 349269 h 923906"/>
                    <a:gd name="connsiteX1" fmla="*/ 262139 w 916461"/>
                    <a:gd name="connsiteY1" fmla="*/ 223173 h 923906"/>
                    <a:gd name="connsiteX2" fmla="*/ 457199 w 916461"/>
                    <a:gd name="connsiteY2" fmla="*/ 0 h 923906"/>
                    <a:gd name="connsiteX3" fmla="*/ 652259 w 916461"/>
                    <a:gd name="connsiteY3" fmla="*/ 223173 h 923906"/>
                    <a:gd name="connsiteX4" fmla="*/ 914398 w 916461"/>
                    <a:gd name="connsiteY4" fmla="*/ 349269 h 923906"/>
                    <a:gd name="connsiteX5" fmla="*/ 772813 w 916461"/>
                    <a:gd name="connsiteY5" fmla="*/ 613293 h 923906"/>
                    <a:gd name="connsiteX6" fmla="*/ 739764 w 916461"/>
                    <a:gd name="connsiteY6" fmla="*/ 914398 h 923906"/>
                    <a:gd name="connsiteX7" fmla="*/ 457199 w 916461"/>
                    <a:gd name="connsiteY7" fmla="*/ 854400 h 923906"/>
                    <a:gd name="connsiteX8" fmla="*/ 174634 w 916461"/>
                    <a:gd name="connsiteY8" fmla="*/ 914398 h 923906"/>
                    <a:gd name="connsiteX9" fmla="*/ 141585 w 916461"/>
                    <a:gd name="connsiteY9" fmla="*/ 613293 h 923906"/>
                    <a:gd name="connsiteX10" fmla="*/ 0 w 916461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654322 w 918524"/>
                    <a:gd name="connsiteY0" fmla="*/ 223173 h 923906"/>
                    <a:gd name="connsiteX1" fmla="*/ 916461 w 918524"/>
                    <a:gd name="connsiteY1" fmla="*/ 349269 h 923906"/>
                    <a:gd name="connsiteX2" fmla="*/ 774876 w 918524"/>
                    <a:gd name="connsiteY2" fmla="*/ 613293 h 923906"/>
                    <a:gd name="connsiteX3" fmla="*/ 741827 w 918524"/>
                    <a:gd name="connsiteY3" fmla="*/ 914398 h 923906"/>
                    <a:gd name="connsiteX4" fmla="*/ 459262 w 918524"/>
                    <a:gd name="connsiteY4" fmla="*/ 854400 h 923906"/>
                    <a:gd name="connsiteX5" fmla="*/ 176697 w 918524"/>
                    <a:gd name="connsiteY5" fmla="*/ 914398 h 923906"/>
                    <a:gd name="connsiteX6" fmla="*/ 143648 w 918524"/>
                    <a:gd name="connsiteY6" fmla="*/ 613293 h 923906"/>
                    <a:gd name="connsiteX7" fmla="*/ 2063 w 918524"/>
                    <a:gd name="connsiteY7" fmla="*/ 349269 h 923906"/>
                    <a:gd name="connsiteX8" fmla="*/ 264202 w 918524"/>
                    <a:gd name="connsiteY8" fmla="*/ 223173 h 923906"/>
                    <a:gd name="connsiteX9" fmla="*/ 459262 w 918524"/>
                    <a:gd name="connsiteY9" fmla="*/ 0 h 923906"/>
                    <a:gd name="connsiteX10" fmla="*/ 715845 w 918524"/>
                    <a:gd name="connsiteY10" fmla="*/ 284696 h 923906"/>
                    <a:gd name="connsiteX0" fmla="*/ 916461 w 918524"/>
                    <a:gd name="connsiteY0" fmla="*/ 349269 h 923906"/>
                    <a:gd name="connsiteX1" fmla="*/ 774876 w 918524"/>
                    <a:gd name="connsiteY1" fmla="*/ 613293 h 923906"/>
                    <a:gd name="connsiteX2" fmla="*/ 741827 w 918524"/>
                    <a:gd name="connsiteY2" fmla="*/ 914398 h 923906"/>
                    <a:gd name="connsiteX3" fmla="*/ 459262 w 918524"/>
                    <a:gd name="connsiteY3" fmla="*/ 854400 h 923906"/>
                    <a:gd name="connsiteX4" fmla="*/ 176697 w 918524"/>
                    <a:gd name="connsiteY4" fmla="*/ 914398 h 923906"/>
                    <a:gd name="connsiteX5" fmla="*/ 143648 w 918524"/>
                    <a:gd name="connsiteY5" fmla="*/ 613293 h 923906"/>
                    <a:gd name="connsiteX6" fmla="*/ 2063 w 918524"/>
                    <a:gd name="connsiteY6" fmla="*/ 349269 h 923906"/>
                    <a:gd name="connsiteX7" fmla="*/ 264202 w 918524"/>
                    <a:gd name="connsiteY7" fmla="*/ 223173 h 923906"/>
                    <a:gd name="connsiteX8" fmla="*/ 459262 w 918524"/>
                    <a:gd name="connsiteY8" fmla="*/ 0 h 923906"/>
                    <a:gd name="connsiteX9" fmla="*/ 715845 w 918524"/>
                    <a:gd name="connsiteY9" fmla="*/ 284696 h 923906"/>
                    <a:gd name="connsiteX0" fmla="*/ 774876 w 774876"/>
                    <a:gd name="connsiteY0" fmla="*/ 613293 h 923906"/>
                    <a:gd name="connsiteX1" fmla="*/ 741827 w 774876"/>
                    <a:gd name="connsiteY1" fmla="*/ 914398 h 923906"/>
                    <a:gd name="connsiteX2" fmla="*/ 459262 w 774876"/>
                    <a:gd name="connsiteY2" fmla="*/ 854400 h 923906"/>
                    <a:gd name="connsiteX3" fmla="*/ 176697 w 774876"/>
                    <a:gd name="connsiteY3" fmla="*/ 914398 h 923906"/>
                    <a:gd name="connsiteX4" fmla="*/ 143648 w 774876"/>
                    <a:gd name="connsiteY4" fmla="*/ 613293 h 923906"/>
                    <a:gd name="connsiteX5" fmla="*/ 2063 w 774876"/>
                    <a:gd name="connsiteY5" fmla="*/ 349269 h 923906"/>
                    <a:gd name="connsiteX6" fmla="*/ 264202 w 774876"/>
                    <a:gd name="connsiteY6" fmla="*/ 223173 h 923906"/>
                    <a:gd name="connsiteX7" fmla="*/ 459262 w 774876"/>
                    <a:gd name="connsiteY7" fmla="*/ 0 h 923906"/>
                    <a:gd name="connsiteX8" fmla="*/ 715845 w 774876"/>
                    <a:gd name="connsiteY8" fmla="*/ 284696 h 923906"/>
                    <a:gd name="connsiteX0" fmla="*/ 741827 w 741827"/>
                    <a:gd name="connsiteY0" fmla="*/ 914398 h 923906"/>
                    <a:gd name="connsiteX1" fmla="*/ 459262 w 741827"/>
                    <a:gd name="connsiteY1" fmla="*/ 854400 h 923906"/>
                    <a:gd name="connsiteX2" fmla="*/ 176697 w 741827"/>
                    <a:gd name="connsiteY2" fmla="*/ 914398 h 923906"/>
                    <a:gd name="connsiteX3" fmla="*/ 143648 w 741827"/>
                    <a:gd name="connsiteY3" fmla="*/ 613293 h 923906"/>
                    <a:gd name="connsiteX4" fmla="*/ 2063 w 741827"/>
                    <a:gd name="connsiteY4" fmla="*/ 349269 h 923906"/>
                    <a:gd name="connsiteX5" fmla="*/ 264202 w 741827"/>
                    <a:gd name="connsiteY5" fmla="*/ 223173 h 923906"/>
                    <a:gd name="connsiteX6" fmla="*/ 459262 w 741827"/>
                    <a:gd name="connsiteY6" fmla="*/ 0 h 923906"/>
                    <a:gd name="connsiteX7" fmla="*/ 715845 w 741827"/>
                    <a:gd name="connsiteY7" fmla="*/ 284696 h 923906"/>
                    <a:gd name="connsiteX0" fmla="*/ 459262 w 715845"/>
                    <a:gd name="connsiteY0" fmla="*/ 854400 h 916632"/>
                    <a:gd name="connsiteX1" fmla="*/ 176697 w 715845"/>
                    <a:gd name="connsiteY1" fmla="*/ 914398 h 916632"/>
                    <a:gd name="connsiteX2" fmla="*/ 143648 w 715845"/>
                    <a:gd name="connsiteY2" fmla="*/ 613293 h 916632"/>
                    <a:gd name="connsiteX3" fmla="*/ 2063 w 715845"/>
                    <a:gd name="connsiteY3" fmla="*/ 349269 h 916632"/>
                    <a:gd name="connsiteX4" fmla="*/ 264202 w 715845"/>
                    <a:gd name="connsiteY4" fmla="*/ 223173 h 916632"/>
                    <a:gd name="connsiteX5" fmla="*/ 459262 w 715845"/>
                    <a:gd name="connsiteY5" fmla="*/ 0 h 916632"/>
                    <a:gd name="connsiteX6" fmla="*/ 715845 w 715845"/>
                    <a:gd name="connsiteY6" fmla="*/ 284696 h 916632"/>
                    <a:gd name="connsiteX0" fmla="*/ 176697 w 715845"/>
                    <a:gd name="connsiteY0" fmla="*/ 914398 h 914398"/>
                    <a:gd name="connsiteX1" fmla="*/ 143648 w 715845"/>
                    <a:gd name="connsiteY1" fmla="*/ 613293 h 914398"/>
                    <a:gd name="connsiteX2" fmla="*/ 2063 w 715845"/>
                    <a:gd name="connsiteY2" fmla="*/ 349269 h 914398"/>
                    <a:gd name="connsiteX3" fmla="*/ 264202 w 715845"/>
                    <a:gd name="connsiteY3" fmla="*/ 223173 h 914398"/>
                    <a:gd name="connsiteX4" fmla="*/ 459262 w 715845"/>
                    <a:gd name="connsiteY4" fmla="*/ 0 h 914398"/>
                    <a:gd name="connsiteX5" fmla="*/ 715845 w 715845"/>
                    <a:gd name="connsiteY5" fmla="*/ 284696 h 914398"/>
                    <a:gd name="connsiteX0" fmla="*/ 143648 w 715845"/>
                    <a:gd name="connsiteY0" fmla="*/ 613293 h 613293"/>
                    <a:gd name="connsiteX1" fmla="*/ 2063 w 715845"/>
                    <a:gd name="connsiteY1" fmla="*/ 349269 h 613293"/>
                    <a:gd name="connsiteX2" fmla="*/ 264202 w 715845"/>
                    <a:gd name="connsiteY2" fmla="*/ 223173 h 613293"/>
                    <a:gd name="connsiteX3" fmla="*/ 459262 w 715845"/>
                    <a:gd name="connsiteY3" fmla="*/ 0 h 613293"/>
                    <a:gd name="connsiteX4" fmla="*/ 715845 w 715845"/>
                    <a:gd name="connsiteY4" fmla="*/ 284696 h 613293"/>
                    <a:gd name="connsiteX0" fmla="*/ 0 w 713782"/>
                    <a:gd name="connsiteY0" fmla="*/ 349269 h 349269"/>
                    <a:gd name="connsiteX1" fmla="*/ 262139 w 713782"/>
                    <a:gd name="connsiteY1" fmla="*/ 223173 h 349269"/>
                    <a:gd name="connsiteX2" fmla="*/ 457199 w 713782"/>
                    <a:gd name="connsiteY2" fmla="*/ 0 h 349269"/>
                    <a:gd name="connsiteX3" fmla="*/ 713782 w 713782"/>
                    <a:gd name="connsiteY3" fmla="*/ 284696 h 349269"/>
                    <a:gd name="connsiteX0" fmla="*/ 0 w 457199"/>
                    <a:gd name="connsiteY0" fmla="*/ 349269 h 349269"/>
                    <a:gd name="connsiteX1" fmla="*/ 262139 w 457199"/>
                    <a:gd name="connsiteY1" fmla="*/ 223173 h 349269"/>
                    <a:gd name="connsiteX2" fmla="*/ 457199 w 457199"/>
                    <a:gd name="connsiteY2" fmla="*/ 0 h 349269"/>
                    <a:gd name="connsiteX0" fmla="*/ 0 w 195060"/>
                    <a:gd name="connsiteY0" fmla="*/ 223173 h 223173"/>
                    <a:gd name="connsiteX1" fmla="*/ 195060 w 195060"/>
                    <a:gd name="connsiteY1" fmla="*/ 0 h 223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5060" h="223173">
                      <a:moveTo>
                        <a:pt x="0" y="223173"/>
                      </a:moveTo>
                      <a:cubicBezTo>
                        <a:pt x="76200" y="164962"/>
                        <a:pt x="130040" y="0"/>
                        <a:pt x="195060" y="0"/>
                      </a:cubicBezTo>
                    </a:path>
                  </a:pathLst>
                </a:custGeom>
                <a:noFill/>
                <a:ln w="28575" cap="rnd">
                  <a:solidFill>
                    <a:schemeClr val="bg1">
                      <a:alpha val="69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endParaRPr>
                </a:p>
              </p:txBody>
            </p:sp>
          </p:grpSp>
        </p:grpSp>
        <p:grpSp>
          <p:nvGrpSpPr>
            <p:cNvPr id="61" name="组合 60"/>
            <p:cNvGrpSpPr/>
            <p:nvPr/>
          </p:nvGrpSpPr>
          <p:grpSpPr>
            <a:xfrm rot="1562261">
              <a:off x="8813289" y="1734207"/>
              <a:ext cx="466602" cy="458025"/>
              <a:chOff x="10646777" y="4753862"/>
              <a:chExt cx="751522" cy="737709"/>
            </a:xfrm>
          </p:grpSpPr>
          <p:sp>
            <p:nvSpPr>
              <p:cNvPr id="62" name="五角星 2"/>
              <p:cNvSpPr/>
              <p:nvPr/>
            </p:nvSpPr>
            <p:spPr>
              <a:xfrm rot="20227648" flipH="1">
                <a:off x="10648573" y="4753862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chemeClr val="bg1"/>
              </a:solidFill>
              <a:ln w="15875">
                <a:noFill/>
              </a:ln>
              <a:effectLst>
                <a:outerShdw blurRad="76200" dist="50800" dir="5400000" algn="t" rotWithShape="0">
                  <a:prstClr val="black">
                    <a:alpha val="1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grpSp>
            <p:nvGrpSpPr>
              <p:cNvPr id="63" name="组合 62"/>
              <p:cNvGrpSpPr/>
              <p:nvPr/>
            </p:nvGrpSpPr>
            <p:grpSpPr>
              <a:xfrm>
                <a:off x="10646777" y="4762836"/>
                <a:ext cx="749726" cy="728735"/>
                <a:chOff x="11012538" y="4493896"/>
                <a:chExt cx="749726" cy="728735"/>
              </a:xfrm>
            </p:grpSpPr>
            <p:sp>
              <p:nvSpPr>
                <p:cNvPr id="64" name="五角星 2"/>
                <p:cNvSpPr/>
                <p:nvPr/>
              </p:nvSpPr>
              <p:spPr>
                <a:xfrm rot="20227648" flipH="1">
                  <a:off x="11012538" y="4493896"/>
                  <a:ext cx="749726" cy="728735"/>
                </a:xfrm>
                <a:custGeom>
                  <a:avLst/>
                  <a:gdLst>
                    <a:gd name="connsiteX0" fmla="*/ 1 w 914400"/>
                    <a:gd name="connsiteY0" fmla="*/ 349269 h 914400"/>
                    <a:gd name="connsiteX1" fmla="*/ 262140 w 914400"/>
                    <a:gd name="connsiteY1" fmla="*/ 223173 h 914400"/>
                    <a:gd name="connsiteX2" fmla="*/ 457200 w 914400"/>
                    <a:gd name="connsiteY2" fmla="*/ 0 h 914400"/>
                    <a:gd name="connsiteX3" fmla="*/ 652260 w 914400"/>
                    <a:gd name="connsiteY3" fmla="*/ 223173 h 914400"/>
                    <a:gd name="connsiteX4" fmla="*/ 914399 w 914400"/>
                    <a:gd name="connsiteY4" fmla="*/ 349269 h 914400"/>
                    <a:gd name="connsiteX5" fmla="*/ 772814 w 914400"/>
                    <a:gd name="connsiteY5" fmla="*/ 613293 h 914400"/>
                    <a:gd name="connsiteX6" fmla="*/ 739765 w 914400"/>
                    <a:gd name="connsiteY6" fmla="*/ 914398 h 914400"/>
                    <a:gd name="connsiteX7" fmla="*/ 457200 w 914400"/>
                    <a:gd name="connsiteY7" fmla="*/ 854400 h 914400"/>
                    <a:gd name="connsiteX8" fmla="*/ 174635 w 914400"/>
                    <a:gd name="connsiteY8" fmla="*/ 914398 h 914400"/>
                    <a:gd name="connsiteX9" fmla="*/ 141586 w 914400"/>
                    <a:gd name="connsiteY9" fmla="*/ 613293 h 914400"/>
                    <a:gd name="connsiteX10" fmla="*/ 1 w 914400"/>
                    <a:gd name="connsiteY10" fmla="*/ 349269 h 914400"/>
                    <a:gd name="connsiteX0" fmla="*/ 0 w 914398"/>
                    <a:gd name="connsiteY0" fmla="*/ 349269 h 923906"/>
                    <a:gd name="connsiteX1" fmla="*/ 262139 w 914398"/>
                    <a:gd name="connsiteY1" fmla="*/ 223173 h 923906"/>
                    <a:gd name="connsiteX2" fmla="*/ 457199 w 914398"/>
                    <a:gd name="connsiteY2" fmla="*/ 0 h 923906"/>
                    <a:gd name="connsiteX3" fmla="*/ 652259 w 914398"/>
                    <a:gd name="connsiteY3" fmla="*/ 223173 h 923906"/>
                    <a:gd name="connsiteX4" fmla="*/ 914398 w 914398"/>
                    <a:gd name="connsiteY4" fmla="*/ 349269 h 923906"/>
                    <a:gd name="connsiteX5" fmla="*/ 772813 w 914398"/>
                    <a:gd name="connsiteY5" fmla="*/ 613293 h 923906"/>
                    <a:gd name="connsiteX6" fmla="*/ 739764 w 914398"/>
                    <a:gd name="connsiteY6" fmla="*/ 914398 h 923906"/>
                    <a:gd name="connsiteX7" fmla="*/ 457199 w 914398"/>
                    <a:gd name="connsiteY7" fmla="*/ 854400 h 923906"/>
                    <a:gd name="connsiteX8" fmla="*/ 174634 w 914398"/>
                    <a:gd name="connsiteY8" fmla="*/ 914398 h 923906"/>
                    <a:gd name="connsiteX9" fmla="*/ 141585 w 914398"/>
                    <a:gd name="connsiteY9" fmla="*/ 613293 h 923906"/>
                    <a:gd name="connsiteX10" fmla="*/ 0 w 914398"/>
                    <a:gd name="connsiteY10" fmla="*/ 349269 h 923906"/>
                    <a:gd name="connsiteX0" fmla="*/ 0 w 916461"/>
                    <a:gd name="connsiteY0" fmla="*/ 349269 h 923906"/>
                    <a:gd name="connsiteX1" fmla="*/ 262139 w 916461"/>
                    <a:gd name="connsiteY1" fmla="*/ 223173 h 923906"/>
                    <a:gd name="connsiteX2" fmla="*/ 457199 w 916461"/>
                    <a:gd name="connsiteY2" fmla="*/ 0 h 923906"/>
                    <a:gd name="connsiteX3" fmla="*/ 652259 w 916461"/>
                    <a:gd name="connsiteY3" fmla="*/ 223173 h 923906"/>
                    <a:gd name="connsiteX4" fmla="*/ 914398 w 916461"/>
                    <a:gd name="connsiteY4" fmla="*/ 349269 h 923906"/>
                    <a:gd name="connsiteX5" fmla="*/ 772813 w 916461"/>
                    <a:gd name="connsiteY5" fmla="*/ 613293 h 923906"/>
                    <a:gd name="connsiteX6" fmla="*/ 739764 w 916461"/>
                    <a:gd name="connsiteY6" fmla="*/ 914398 h 923906"/>
                    <a:gd name="connsiteX7" fmla="*/ 457199 w 916461"/>
                    <a:gd name="connsiteY7" fmla="*/ 854400 h 923906"/>
                    <a:gd name="connsiteX8" fmla="*/ 174634 w 916461"/>
                    <a:gd name="connsiteY8" fmla="*/ 914398 h 923906"/>
                    <a:gd name="connsiteX9" fmla="*/ 141585 w 916461"/>
                    <a:gd name="connsiteY9" fmla="*/ 613293 h 923906"/>
                    <a:gd name="connsiteX10" fmla="*/ 0 w 916461"/>
                    <a:gd name="connsiteY10" fmla="*/ 349269 h 923906"/>
                    <a:gd name="connsiteX0" fmla="*/ 0 w 916461"/>
                    <a:gd name="connsiteY0" fmla="*/ 349269 h 923906"/>
                    <a:gd name="connsiteX1" fmla="*/ 262139 w 916461"/>
                    <a:gd name="connsiteY1" fmla="*/ 223173 h 923906"/>
                    <a:gd name="connsiteX2" fmla="*/ 457199 w 916461"/>
                    <a:gd name="connsiteY2" fmla="*/ 0 h 923906"/>
                    <a:gd name="connsiteX3" fmla="*/ 652259 w 916461"/>
                    <a:gd name="connsiteY3" fmla="*/ 223173 h 923906"/>
                    <a:gd name="connsiteX4" fmla="*/ 914398 w 916461"/>
                    <a:gd name="connsiteY4" fmla="*/ 349269 h 923906"/>
                    <a:gd name="connsiteX5" fmla="*/ 772813 w 916461"/>
                    <a:gd name="connsiteY5" fmla="*/ 613293 h 923906"/>
                    <a:gd name="connsiteX6" fmla="*/ 739764 w 916461"/>
                    <a:gd name="connsiteY6" fmla="*/ 914398 h 923906"/>
                    <a:gd name="connsiteX7" fmla="*/ 457199 w 916461"/>
                    <a:gd name="connsiteY7" fmla="*/ 854400 h 923906"/>
                    <a:gd name="connsiteX8" fmla="*/ 174634 w 916461"/>
                    <a:gd name="connsiteY8" fmla="*/ 914398 h 923906"/>
                    <a:gd name="connsiteX9" fmla="*/ 141585 w 916461"/>
                    <a:gd name="connsiteY9" fmla="*/ 613293 h 923906"/>
                    <a:gd name="connsiteX10" fmla="*/ 0 w 916461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18524" h="923906">
                      <a:moveTo>
                        <a:pt x="2063" y="349269"/>
                      </a:moveTo>
                      <a:cubicBezTo>
                        <a:pt x="22155" y="284249"/>
                        <a:pt x="188002" y="281384"/>
                        <a:pt x="264202" y="223173"/>
                      </a:cubicBezTo>
                      <a:cubicBezTo>
                        <a:pt x="340402" y="164962"/>
                        <a:pt x="394242" y="0"/>
                        <a:pt x="459262" y="0"/>
                      </a:cubicBezTo>
                      <a:cubicBezTo>
                        <a:pt x="524282" y="0"/>
                        <a:pt x="578122" y="164962"/>
                        <a:pt x="654322" y="223173"/>
                      </a:cubicBezTo>
                      <a:cubicBezTo>
                        <a:pt x="730522" y="281384"/>
                        <a:pt x="896369" y="284249"/>
                        <a:pt x="916461" y="349269"/>
                      </a:cubicBezTo>
                      <a:cubicBezTo>
                        <a:pt x="936553" y="414289"/>
                        <a:pt x="803982" y="519105"/>
                        <a:pt x="774876" y="613293"/>
                      </a:cubicBezTo>
                      <a:cubicBezTo>
                        <a:pt x="745770" y="707481"/>
                        <a:pt x="794429" y="874213"/>
                        <a:pt x="741827" y="914398"/>
                      </a:cubicBezTo>
                      <a:cubicBezTo>
                        <a:pt x="689225" y="954583"/>
                        <a:pt x="553450" y="854400"/>
                        <a:pt x="459262" y="854400"/>
                      </a:cubicBezTo>
                      <a:cubicBezTo>
                        <a:pt x="365074" y="874399"/>
                        <a:pt x="257367" y="928196"/>
                        <a:pt x="176697" y="914398"/>
                      </a:cubicBezTo>
                      <a:cubicBezTo>
                        <a:pt x="96027" y="900600"/>
                        <a:pt x="172754" y="707481"/>
                        <a:pt x="143648" y="613293"/>
                      </a:cubicBezTo>
                      <a:cubicBezTo>
                        <a:pt x="114542" y="519105"/>
                        <a:pt x="-18029" y="414289"/>
                        <a:pt x="2063" y="349269"/>
                      </a:cubicBezTo>
                      <a:close/>
                    </a:path>
                  </a:pathLst>
                </a:custGeom>
                <a:solidFill>
                  <a:srgbClr val="8AFA4C"/>
                </a:solidFill>
                <a:ln w="15875">
                  <a:solidFill>
                    <a:schemeClr val="bg1"/>
                  </a:solidFill>
                </a:ln>
                <a:effectLst>
                  <a:innerShdw blurRad="292100">
                    <a:srgbClr val="76CE0C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endParaRPr>
                </a:p>
              </p:txBody>
            </p:sp>
            <p:sp>
              <p:nvSpPr>
                <p:cNvPr id="65" name="五角星 2"/>
                <p:cNvSpPr/>
                <p:nvPr/>
              </p:nvSpPr>
              <p:spPr>
                <a:xfrm rot="20424262">
                  <a:off x="11046365" y="4655056"/>
                  <a:ext cx="290576" cy="221980"/>
                </a:xfrm>
                <a:custGeom>
                  <a:avLst/>
                  <a:gdLst>
                    <a:gd name="connsiteX0" fmla="*/ 1 w 914400"/>
                    <a:gd name="connsiteY0" fmla="*/ 349269 h 914400"/>
                    <a:gd name="connsiteX1" fmla="*/ 262140 w 914400"/>
                    <a:gd name="connsiteY1" fmla="*/ 223173 h 914400"/>
                    <a:gd name="connsiteX2" fmla="*/ 457200 w 914400"/>
                    <a:gd name="connsiteY2" fmla="*/ 0 h 914400"/>
                    <a:gd name="connsiteX3" fmla="*/ 652260 w 914400"/>
                    <a:gd name="connsiteY3" fmla="*/ 223173 h 914400"/>
                    <a:gd name="connsiteX4" fmla="*/ 914399 w 914400"/>
                    <a:gd name="connsiteY4" fmla="*/ 349269 h 914400"/>
                    <a:gd name="connsiteX5" fmla="*/ 772814 w 914400"/>
                    <a:gd name="connsiteY5" fmla="*/ 613293 h 914400"/>
                    <a:gd name="connsiteX6" fmla="*/ 739765 w 914400"/>
                    <a:gd name="connsiteY6" fmla="*/ 914398 h 914400"/>
                    <a:gd name="connsiteX7" fmla="*/ 457200 w 914400"/>
                    <a:gd name="connsiteY7" fmla="*/ 854400 h 914400"/>
                    <a:gd name="connsiteX8" fmla="*/ 174635 w 914400"/>
                    <a:gd name="connsiteY8" fmla="*/ 914398 h 914400"/>
                    <a:gd name="connsiteX9" fmla="*/ 141586 w 914400"/>
                    <a:gd name="connsiteY9" fmla="*/ 613293 h 914400"/>
                    <a:gd name="connsiteX10" fmla="*/ 1 w 914400"/>
                    <a:gd name="connsiteY10" fmla="*/ 349269 h 914400"/>
                    <a:gd name="connsiteX0" fmla="*/ 0 w 914398"/>
                    <a:gd name="connsiteY0" fmla="*/ 349269 h 923906"/>
                    <a:gd name="connsiteX1" fmla="*/ 262139 w 914398"/>
                    <a:gd name="connsiteY1" fmla="*/ 223173 h 923906"/>
                    <a:gd name="connsiteX2" fmla="*/ 457199 w 914398"/>
                    <a:gd name="connsiteY2" fmla="*/ 0 h 923906"/>
                    <a:gd name="connsiteX3" fmla="*/ 652259 w 914398"/>
                    <a:gd name="connsiteY3" fmla="*/ 223173 h 923906"/>
                    <a:gd name="connsiteX4" fmla="*/ 914398 w 914398"/>
                    <a:gd name="connsiteY4" fmla="*/ 349269 h 923906"/>
                    <a:gd name="connsiteX5" fmla="*/ 772813 w 914398"/>
                    <a:gd name="connsiteY5" fmla="*/ 613293 h 923906"/>
                    <a:gd name="connsiteX6" fmla="*/ 739764 w 914398"/>
                    <a:gd name="connsiteY6" fmla="*/ 914398 h 923906"/>
                    <a:gd name="connsiteX7" fmla="*/ 457199 w 914398"/>
                    <a:gd name="connsiteY7" fmla="*/ 854400 h 923906"/>
                    <a:gd name="connsiteX8" fmla="*/ 174634 w 914398"/>
                    <a:gd name="connsiteY8" fmla="*/ 914398 h 923906"/>
                    <a:gd name="connsiteX9" fmla="*/ 141585 w 914398"/>
                    <a:gd name="connsiteY9" fmla="*/ 613293 h 923906"/>
                    <a:gd name="connsiteX10" fmla="*/ 0 w 914398"/>
                    <a:gd name="connsiteY10" fmla="*/ 349269 h 923906"/>
                    <a:gd name="connsiteX0" fmla="*/ 0 w 916461"/>
                    <a:gd name="connsiteY0" fmla="*/ 349269 h 923906"/>
                    <a:gd name="connsiteX1" fmla="*/ 262139 w 916461"/>
                    <a:gd name="connsiteY1" fmla="*/ 223173 h 923906"/>
                    <a:gd name="connsiteX2" fmla="*/ 457199 w 916461"/>
                    <a:gd name="connsiteY2" fmla="*/ 0 h 923906"/>
                    <a:gd name="connsiteX3" fmla="*/ 652259 w 916461"/>
                    <a:gd name="connsiteY3" fmla="*/ 223173 h 923906"/>
                    <a:gd name="connsiteX4" fmla="*/ 914398 w 916461"/>
                    <a:gd name="connsiteY4" fmla="*/ 349269 h 923906"/>
                    <a:gd name="connsiteX5" fmla="*/ 772813 w 916461"/>
                    <a:gd name="connsiteY5" fmla="*/ 613293 h 923906"/>
                    <a:gd name="connsiteX6" fmla="*/ 739764 w 916461"/>
                    <a:gd name="connsiteY6" fmla="*/ 914398 h 923906"/>
                    <a:gd name="connsiteX7" fmla="*/ 457199 w 916461"/>
                    <a:gd name="connsiteY7" fmla="*/ 854400 h 923906"/>
                    <a:gd name="connsiteX8" fmla="*/ 174634 w 916461"/>
                    <a:gd name="connsiteY8" fmla="*/ 914398 h 923906"/>
                    <a:gd name="connsiteX9" fmla="*/ 141585 w 916461"/>
                    <a:gd name="connsiteY9" fmla="*/ 613293 h 923906"/>
                    <a:gd name="connsiteX10" fmla="*/ 0 w 916461"/>
                    <a:gd name="connsiteY10" fmla="*/ 349269 h 923906"/>
                    <a:gd name="connsiteX0" fmla="*/ 0 w 916461"/>
                    <a:gd name="connsiteY0" fmla="*/ 349269 h 923906"/>
                    <a:gd name="connsiteX1" fmla="*/ 262139 w 916461"/>
                    <a:gd name="connsiteY1" fmla="*/ 223173 h 923906"/>
                    <a:gd name="connsiteX2" fmla="*/ 457199 w 916461"/>
                    <a:gd name="connsiteY2" fmla="*/ 0 h 923906"/>
                    <a:gd name="connsiteX3" fmla="*/ 652259 w 916461"/>
                    <a:gd name="connsiteY3" fmla="*/ 223173 h 923906"/>
                    <a:gd name="connsiteX4" fmla="*/ 914398 w 916461"/>
                    <a:gd name="connsiteY4" fmla="*/ 349269 h 923906"/>
                    <a:gd name="connsiteX5" fmla="*/ 772813 w 916461"/>
                    <a:gd name="connsiteY5" fmla="*/ 613293 h 923906"/>
                    <a:gd name="connsiteX6" fmla="*/ 739764 w 916461"/>
                    <a:gd name="connsiteY6" fmla="*/ 914398 h 923906"/>
                    <a:gd name="connsiteX7" fmla="*/ 457199 w 916461"/>
                    <a:gd name="connsiteY7" fmla="*/ 854400 h 923906"/>
                    <a:gd name="connsiteX8" fmla="*/ 174634 w 916461"/>
                    <a:gd name="connsiteY8" fmla="*/ 914398 h 923906"/>
                    <a:gd name="connsiteX9" fmla="*/ 141585 w 916461"/>
                    <a:gd name="connsiteY9" fmla="*/ 613293 h 923906"/>
                    <a:gd name="connsiteX10" fmla="*/ 0 w 916461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654322 w 918524"/>
                    <a:gd name="connsiteY0" fmla="*/ 223173 h 923906"/>
                    <a:gd name="connsiteX1" fmla="*/ 916461 w 918524"/>
                    <a:gd name="connsiteY1" fmla="*/ 349269 h 923906"/>
                    <a:gd name="connsiteX2" fmla="*/ 774876 w 918524"/>
                    <a:gd name="connsiteY2" fmla="*/ 613293 h 923906"/>
                    <a:gd name="connsiteX3" fmla="*/ 741827 w 918524"/>
                    <a:gd name="connsiteY3" fmla="*/ 914398 h 923906"/>
                    <a:gd name="connsiteX4" fmla="*/ 459262 w 918524"/>
                    <a:gd name="connsiteY4" fmla="*/ 854400 h 923906"/>
                    <a:gd name="connsiteX5" fmla="*/ 176697 w 918524"/>
                    <a:gd name="connsiteY5" fmla="*/ 914398 h 923906"/>
                    <a:gd name="connsiteX6" fmla="*/ 143648 w 918524"/>
                    <a:gd name="connsiteY6" fmla="*/ 613293 h 923906"/>
                    <a:gd name="connsiteX7" fmla="*/ 2063 w 918524"/>
                    <a:gd name="connsiteY7" fmla="*/ 349269 h 923906"/>
                    <a:gd name="connsiteX8" fmla="*/ 264202 w 918524"/>
                    <a:gd name="connsiteY8" fmla="*/ 223173 h 923906"/>
                    <a:gd name="connsiteX9" fmla="*/ 459262 w 918524"/>
                    <a:gd name="connsiteY9" fmla="*/ 0 h 923906"/>
                    <a:gd name="connsiteX10" fmla="*/ 715845 w 918524"/>
                    <a:gd name="connsiteY10" fmla="*/ 284696 h 923906"/>
                    <a:gd name="connsiteX0" fmla="*/ 916461 w 918524"/>
                    <a:gd name="connsiteY0" fmla="*/ 349269 h 923906"/>
                    <a:gd name="connsiteX1" fmla="*/ 774876 w 918524"/>
                    <a:gd name="connsiteY1" fmla="*/ 613293 h 923906"/>
                    <a:gd name="connsiteX2" fmla="*/ 741827 w 918524"/>
                    <a:gd name="connsiteY2" fmla="*/ 914398 h 923906"/>
                    <a:gd name="connsiteX3" fmla="*/ 459262 w 918524"/>
                    <a:gd name="connsiteY3" fmla="*/ 854400 h 923906"/>
                    <a:gd name="connsiteX4" fmla="*/ 176697 w 918524"/>
                    <a:gd name="connsiteY4" fmla="*/ 914398 h 923906"/>
                    <a:gd name="connsiteX5" fmla="*/ 143648 w 918524"/>
                    <a:gd name="connsiteY5" fmla="*/ 613293 h 923906"/>
                    <a:gd name="connsiteX6" fmla="*/ 2063 w 918524"/>
                    <a:gd name="connsiteY6" fmla="*/ 349269 h 923906"/>
                    <a:gd name="connsiteX7" fmla="*/ 264202 w 918524"/>
                    <a:gd name="connsiteY7" fmla="*/ 223173 h 923906"/>
                    <a:gd name="connsiteX8" fmla="*/ 459262 w 918524"/>
                    <a:gd name="connsiteY8" fmla="*/ 0 h 923906"/>
                    <a:gd name="connsiteX9" fmla="*/ 715845 w 918524"/>
                    <a:gd name="connsiteY9" fmla="*/ 284696 h 923906"/>
                    <a:gd name="connsiteX0" fmla="*/ 774876 w 774876"/>
                    <a:gd name="connsiteY0" fmla="*/ 613293 h 923906"/>
                    <a:gd name="connsiteX1" fmla="*/ 741827 w 774876"/>
                    <a:gd name="connsiteY1" fmla="*/ 914398 h 923906"/>
                    <a:gd name="connsiteX2" fmla="*/ 459262 w 774876"/>
                    <a:gd name="connsiteY2" fmla="*/ 854400 h 923906"/>
                    <a:gd name="connsiteX3" fmla="*/ 176697 w 774876"/>
                    <a:gd name="connsiteY3" fmla="*/ 914398 h 923906"/>
                    <a:gd name="connsiteX4" fmla="*/ 143648 w 774876"/>
                    <a:gd name="connsiteY4" fmla="*/ 613293 h 923906"/>
                    <a:gd name="connsiteX5" fmla="*/ 2063 w 774876"/>
                    <a:gd name="connsiteY5" fmla="*/ 349269 h 923906"/>
                    <a:gd name="connsiteX6" fmla="*/ 264202 w 774876"/>
                    <a:gd name="connsiteY6" fmla="*/ 223173 h 923906"/>
                    <a:gd name="connsiteX7" fmla="*/ 459262 w 774876"/>
                    <a:gd name="connsiteY7" fmla="*/ 0 h 923906"/>
                    <a:gd name="connsiteX8" fmla="*/ 715845 w 774876"/>
                    <a:gd name="connsiteY8" fmla="*/ 284696 h 923906"/>
                    <a:gd name="connsiteX0" fmla="*/ 741827 w 741827"/>
                    <a:gd name="connsiteY0" fmla="*/ 914398 h 923906"/>
                    <a:gd name="connsiteX1" fmla="*/ 459262 w 741827"/>
                    <a:gd name="connsiteY1" fmla="*/ 854400 h 923906"/>
                    <a:gd name="connsiteX2" fmla="*/ 176697 w 741827"/>
                    <a:gd name="connsiteY2" fmla="*/ 914398 h 923906"/>
                    <a:gd name="connsiteX3" fmla="*/ 143648 w 741827"/>
                    <a:gd name="connsiteY3" fmla="*/ 613293 h 923906"/>
                    <a:gd name="connsiteX4" fmla="*/ 2063 w 741827"/>
                    <a:gd name="connsiteY4" fmla="*/ 349269 h 923906"/>
                    <a:gd name="connsiteX5" fmla="*/ 264202 w 741827"/>
                    <a:gd name="connsiteY5" fmla="*/ 223173 h 923906"/>
                    <a:gd name="connsiteX6" fmla="*/ 459262 w 741827"/>
                    <a:gd name="connsiteY6" fmla="*/ 0 h 923906"/>
                    <a:gd name="connsiteX7" fmla="*/ 715845 w 741827"/>
                    <a:gd name="connsiteY7" fmla="*/ 284696 h 923906"/>
                    <a:gd name="connsiteX0" fmla="*/ 459262 w 715845"/>
                    <a:gd name="connsiteY0" fmla="*/ 854400 h 916632"/>
                    <a:gd name="connsiteX1" fmla="*/ 176697 w 715845"/>
                    <a:gd name="connsiteY1" fmla="*/ 914398 h 916632"/>
                    <a:gd name="connsiteX2" fmla="*/ 143648 w 715845"/>
                    <a:gd name="connsiteY2" fmla="*/ 613293 h 916632"/>
                    <a:gd name="connsiteX3" fmla="*/ 2063 w 715845"/>
                    <a:gd name="connsiteY3" fmla="*/ 349269 h 916632"/>
                    <a:gd name="connsiteX4" fmla="*/ 264202 w 715845"/>
                    <a:gd name="connsiteY4" fmla="*/ 223173 h 916632"/>
                    <a:gd name="connsiteX5" fmla="*/ 459262 w 715845"/>
                    <a:gd name="connsiteY5" fmla="*/ 0 h 916632"/>
                    <a:gd name="connsiteX6" fmla="*/ 715845 w 715845"/>
                    <a:gd name="connsiteY6" fmla="*/ 284696 h 916632"/>
                    <a:gd name="connsiteX0" fmla="*/ 176697 w 715845"/>
                    <a:gd name="connsiteY0" fmla="*/ 914398 h 914398"/>
                    <a:gd name="connsiteX1" fmla="*/ 143648 w 715845"/>
                    <a:gd name="connsiteY1" fmla="*/ 613293 h 914398"/>
                    <a:gd name="connsiteX2" fmla="*/ 2063 w 715845"/>
                    <a:gd name="connsiteY2" fmla="*/ 349269 h 914398"/>
                    <a:gd name="connsiteX3" fmla="*/ 264202 w 715845"/>
                    <a:gd name="connsiteY3" fmla="*/ 223173 h 914398"/>
                    <a:gd name="connsiteX4" fmla="*/ 459262 w 715845"/>
                    <a:gd name="connsiteY4" fmla="*/ 0 h 914398"/>
                    <a:gd name="connsiteX5" fmla="*/ 715845 w 715845"/>
                    <a:gd name="connsiteY5" fmla="*/ 284696 h 914398"/>
                    <a:gd name="connsiteX0" fmla="*/ 143648 w 715845"/>
                    <a:gd name="connsiteY0" fmla="*/ 613293 h 613293"/>
                    <a:gd name="connsiteX1" fmla="*/ 2063 w 715845"/>
                    <a:gd name="connsiteY1" fmla="*/ 349269 h 613293"/>
                    <a:gd name="connsiteX2" fmla="*/ 264202 w 715845"/>
                    <a:gd name="connsiteY2" fmla="*/ 223173 h 613293"/>
                    <a:gd name="connsiteX3" fmla="*/ 459262 w 715845"/>
                    <a:gd name="connsiteY3" fmla="*/ 0 h 613293"/>
                    <a:gd name="connsiteX4" fmla="*/ 715845 w 715845"/>
                    <a:gd name="connsiteY4" fmla="*/ 284696 h 613293"/>
                    <a:gd name="connsiteX0" fmla="*/ 0 w 713782"/>
                    <a:gd name="connsiteY0" fmla="*/ 349269 h 349269"/>
                    <a:gd name="connsiteX1" fmla="*/ 262139 w 713782"/>
                    <a:gd name="connsiteY1" fmla="*/ 223173 h 349269"/>
                    <a:gd name="connsiteX2" fmla="*/ 457199 w 713782"/>
                    <a:gd name="connsiteY2" fmla="*/ 0 h 349269"/>
                    <a:gd name="connsiteX3" fmla="*/ 713782 w 713782"/>
                    <a:gd name="connsiteY3" fmla="*/ 284696 h 349269"/>
                    <a:gd name="connsiteX0" fmla="*/ 0 w 457199"/>
                    <a:gd name="connsiteY0" fmla="*/ 349269 h 349269"/>
                    <a:gd name="connsiteX1" fmla="*/ 262139 w 457199"/>
                    <a:gd name="connsiteY1" fmla="*/ 223173 h 349269"/>
                    <a:gd name="connsiteX2" fmla="*/ 457199 w 457199"/>
                    <a:gd name="connsiteY2" fmla="*/ 0 h 3492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7199" h="349269">
                      <a:moveTo>
                        <a:pt x="0" y="349269"/>
                      </a:moveTo>
                      <a:cubicBezTo>
                        <a:pt x="20092" y="284249"/>
                        <a:pt x="185939" y="281384"/>
                        <a:pt x="262139" y="223173"/>
                      </a:cubicBezTo>
                      <a:cubicBezTo>
                        <a:pt x="338339" y="164962"/>
                        <a:pt x="392179" y="0"/>
                        <a:pt x="457199" y="0"/>
                      </a:cubicBezTo>
                    </a:path>
                  </a:pathLst>
                </a:custGeom>
                <a:noFill/>
                <a:ln w="28575" cap="rnd">
                  <a:solidFill>
                    <a:schemeClr val="bg1">
                      <a:alpha val="89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endParaRPr>
                </a:p>
              </p:txBody>
            </p:sp>
            <p:sp>
              <p:nvSpPr>
                <p:cNvPr id="66" name="五角星 2"/>
                <p:cNvSpPr/>
                <p:nvPr/>
              </p:nvSpPr>
              <p:spPr>
                <a:xfrm rot="6997346">
                  <a:off x="11587935" y="4901938"/>
                  <a:ext cx="128719" cy="147271"/>
                </a:xfrm>
                <a:custGeom>
                  <a:avLst/>
                  <a:gdLst>
                    <a:gd name="connsiteX0" fmla="*/ 1 w 914400"/>
                    <a:gd name="connsiteY0" fmla="*/ 349269 h 914400"/>
                    <a:gd name="connsiteX1" fmla="*/ 262140 w 914400"/>
                    <a:gd name="connsiteY1" fmla="*/ 223173 h 914400"/>
                    <a:gd name="connsiteX2" fmla="*/ 457200 w 914400"/>
                    <a:gd name="connsiteY2" fmla="*/ 0 h 914400"/>
                    <a:gd name="connsiteX3" fmla="*/ 652260 w 914400"/>
                    <a:gd name="connsiteY3" fmla="*/ 223173 h 914400"/>
                    <a:gd name="connsiteX4" fmla="*/ 914399 w 914400"/>
                    <a:gd name="connsiteY4" fmla="*/ 349269 h 914400"/>
                    <a:gd name="connsiteX5" fmla="*/ 772814 w 914400"/>
                    <a:gd name="connsiteY5" fmla="*/ 613293 h 914400"/>
                    <a:gd name="connsiteX6" fmla="*/ 739765 w 914400"/>
                    <a:gd name="connsiteY6" fmla="*/ 914398 h 914400"/>
                    <a:gd name="connsiteX7" fmla="*/ 457200 w 914400"/>
                    <a:gd name="connsiteY7" fmla="*/ 854400 h 914400"/>
                    <a:gd name="connsiteX8" fmla="*/ 174635 w 914400"/>
                    <a:gd name="connsiteY8" fmla="*/ 914398 h 914400"/>
                    <a:gd name="connsiteX9" fmla="*/ 141586 w 914400"/>
                    <a:gd name="connsiteY9" fmla="*/ 613293 h 914400"/>
                    <a:gd name="connsiteX10" fmla="*/ 1 w 914400"/>
                    <a:gd name="connsiteY10" fmla="*/ 349269 h 914400"/>
                    <a:gd name="connsiteX0" fmla="*/ 0 w 914398"/>
                    <a:gd name="connsiteY0" fmla="*/ 349269 h 923906"/>
                    <a:gd name="connsiteX1" fmla="*/ 262139 w 914398"/>
                    <a:gd name="connsiteY1" fmla="*/ 223173 h 923906"/>
                    <a:gd name="connsiteX2" fmla="*/ 457199 w 914398"/>
                    <a:gd name="connsiteY2" fmla="*/ 0 h 923906"/>
                    <a:gd name="connsiteX3" fmla="*/ 652259 w 914398"/>
                    <a:gd name="connsiteY3" fmla="*/ 223173 h 923906"/>
                    <a:gd name="connsiteX4" fmla="*/ 914398 w 914398"/>
                    <a:gd name="connsiteY4" fmla="*/ 349269 h 923906"/>
                    <a:gd name="connsiteX5" fmla="*/ 772813 w 914398"/>
                    <a:gd name="connsiteY5" fmla="*/ 613293 h 923906"/>
                    <a:gd name="connsiteX6" fmla="*/ 739764 w 914398"/>
                    <a:gd name="connsiteY6" fmla="*/ 914398 h 923906"/>
                    <a:gd name="connsiteX7" fmla="*/ 457199 w 914398"/>
                    <a:gd name="connsiteY7" fmla="*/ 854400 h 923906"/>
                    <a:gd name="connsiteX8" fmla="*/ 174634 w 914398"/>
                    <a:gd name="connsiteY8" fmla="*/ 914398 h 923906"/>
                    <a:gd name="connsiteX9" fmla="*/ 141585 w 914398"/>
                    <a:gd name="connsiteY9" fmla="*/ 613293 h 923906"/>
                    <a:gd name="connsiteX10" fmla="*/ 0 w 914398"/>
                    <a:gd name="connsiteY10" fmla="*/ 349269 h 923906"/>
                    <a:gd name="connsiteX0" fmla="*/ 0 w 916461"/>
                    <a:gd name="connsiteY0" fmla="*/ 349269 h 923906"/>
                    <a:gd name="connsiteX1" fmla="*/ 262139 w 916461"/>
                    <a:gd name="connsiteY1" fmla="*/ 223173 h 923906"/>
                    <a:gd name="connsiteX2" fmla="*/ 457199 w 916461"/>
                    <a:gd name="connsiteY2" fmla="*/ 0 h 923906"/>
                    <a:gd name="connsiteX3" fmla="*/ 652259 w 916461"/>
                    <a:gd name="connsiteY3" fmla="*/ 223173 h 923906"/>
                    <a:gd name="connsiteX4" fmla="*/ 914398 w 916461"/>
                    <a:gd name="connsiteY4" fmla="*/ 349269 h 923906"/>
                    <a:gd name="connsiteX5" fmla="*/ 772813 w 916461"/>
                    <a:gd name="connsiteY5" fmla="*/ 613293 h 923906"/>
                    <a:gd name="connsiteX6" fmla="*/ 739764 w 916461"/>
                    <a:gd name="connsiteY6" fmla="*/ 914398 h 923906"/>
                    <a:gd name="connsiteX7" fmla="*/ 457199 w 916461"/>
                    <a:gd name="connsiteY7" fmla="*/ 854400 h 923906"/>
                    <a:gd name="connsiteX8" fmla="*/ 174634 w 916461"/>
                    <a:gd name="connsiteY8" fmla="*/ 914398 h 923906"/>
                    <a:gd name="connsiteX9" fmla="*/ 141585 w 916461"/>
                    <a:gd name="connsiteY9" fmla="*/ 613293 h 923906"/>
                    <a:gd name="connsiteX10" fmla="*/ 0 w 916461"/>
                    <a:gd name="connsiteY10" fmla="*/ 349269 h 923906"/>
                    <a:gd name="connsiteX0" fmla="*/ 0 w 916461"/>
                    <a:gd name="connsiteY0" fmla="*/ 349269 h 923906"/>
                    <a:gd name="connsiteX1" fmla="*/ 262139 w 916461"/>
                    <a:gd name="connsiteY1" fmla="*/ 223173 h 923906"/>
                    <a:gd name="connsiteX2" fmla="*/ 457199 w 916461"/>
                    <a:gd name="connsiteY2" fmla="*/ 0 h 923906"/>
                    <a:gd name="connsiteX3" fmla="*/ 652259 w 916461"/>
                    <a:gd name="connsiteY3" fmla="*/ 223173 h 923906"/>
                    <a:gd name="connsiteX4" fmla="*/ 914398 w 916461"/>
                    <a:gd name="connsiteY4" fmla="*/ 349269 h 923906"/>
                    <a:gd name="connsiteX5" fmla="*/ 772813 w 916461"/>
                    <a:gd name="connsiteY5" fmla="*/ 613293 h 923906"/>
                    <a:gd name="connsiteX6" fmla="*/ 739764 w 916461"/>
                    <a:gd name="connsiteY6" fmla="*/ 914398 h 923906"/>
                    <a:gd name="connsiteX7" fmla="*/ 457199 w 916461"/>
                    <a:gd name="connsiteY7" fmla="*/ 854400 h 923906"/>
                    <a:gd name="connsiteX8" fmla="*/ 174634 w 916461"/>
                    <a:gd name="connsiteY8" fmla="*/ 914398 h 923906"/>
                    <a:gd name="connsiteX9" fmla="*/ 141585 w 916461"/>
                    <a:gd name="connsiteY9" fmla="*/ 613293 h 923906"/>
                    <a:gd name="connsiteX10" fmla="*/ 0 w 916461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654322 w 918524"/>
                    <a:gd name="connsiteY0" fmla="*/ 223173 h 923906"/>
                    <a:gd name="connsiteX1" fmla="*/ 916461 w 918524"/>
                    <a:gd name="connsiteY1" fmla="*/ 349269 h 923906"/>
                    <a:gd name="connsiteX2" fmla="*/ 774876 w 918524"/>
                    <a:gd name="connsiteY2" fmla="*/ 613293 h 923906"/>
                    <a:gd name="connsiteX3" fmla="*/ 741827 w 918524"/>
                    <a:gd name="connsiteY3" fmla="*/ 914398 h 923906"/>
                    <a:gd name="connsiteX4" fmla="*/ 459262 w 918524"/>
                    <a:gd name="connsiteY4" fmla="*/ 854400 h 923906"/>
                    <a:gd name="connsiteX5" fmla="*/ 176697 w 918524"/>
                    <a:gd name="connsiteY5" fmla="*/ 914398 h 923906"/>
                    <a:gd name="connsiteX6" fmla="*/ 143648 w 918524"/>
                    <a:gd name="connsiteY6" fmla="*/ 613293 h 923906"/>
                    <a:gd name="connsiteX7" fmla="*/ 2063 w 918524"/>
                    <a:gd name="connsiteY7" fmla="*/ 349269 h 923906"/>
                    <a:gd name="connsiteX8" fmla="*/ 264202 w 918524"/>
                    <a:gd name="connsiteY8" fmla="*/ 223173 h 923906"/>
                    <a:gd name="connsiteX9" fmla="*/ 459262 w 918524"/>
                    <a:gd name="connsiteY9" fmla="*/ 0 h 923906"/>
                    <a:gd name="connsiteX10" fmla="*/ 715845 w 918524"/>
                    <a:gd name="connsiteY10" fmla="*/ 284696 h 923906"/>
                    <a:gd name="connsiteX0" fmla="*/ 916461 w 918524"/>
                    <a:gd name="connsiteY0" fmla="*/ 349269 h 923906"/>
                    <a:gd name="connsiteX1" fmla="*/ 774876 w 918524"/>
                    <a:gd name="connsiteY1" fmla="*/ 613293 h 923906"/>
                    <a:gd name="connsiteX2" fmla="*/ 741827 w 918524"/>
                    <a:gd name="connsiteY2" fmla="*/ 914398 h 923906"/>
                    <a:gd name="connsiteX3" fmla="*/ 459262 w 918524"/>
                    <a:gd name="connsiteY3" fmla="*/ 854400 h 923906"/>
                    <a:gd name="connsiteX4" fmla="*/ 176697 w 918524"/>
                    <a:gd name="connsiteY4" fmla="*/ 914398 h 923906"/>
                    <a:gd name="connsiteX5" fmla="*/ 143648 w 918524"/>
                    <a:gd name="connsiteY5" fmla="*/ 613293 h 923906"/>
                    <a:gd name="connsiteX6" fmla="*/ 2063 w 918524"/>
                    <a:gd name="connsiteY6" fmla="*/ 349269 h 923906"/>
                    <a:gd name="connsiteX7" fmla="*/ 264202 w 918524"/>
                    <a:gd name="connsiteY7" fmla="*/ 223173 h 923906"/>
                    <a:gd name="connsiteX8" fmla="*/ 459262 w 918524"/>
                    <a:gd name="connsiteY8" fmla="*/ 0 h 923906"/>
                    <a:gd name="connsiteX9" fmla="*/ 715845 w 918524"/>
                    <a:gd name="connsiteY9" fmla="*/ 284696 h 923906"/>
                    <a:gd name="connsiteX0" fmla="*/ 774876 w 774876"/>
                    <a:gd name="connsiteY0" fmla="*/ 613293 h 923906"/>
                    <a:gd name="connsiteX1" fmla="*/ 741827 w 774876"/>
                    <a:gd name="connsiteY1" fmla="*/ 914398 h 923906"/>
                    <a:gd name="connsiteX2" fmla="*/ 459262 w 774876"/>
                    <a:gd name="connsiteY2" fmla="*/ 854400 h 923906"/>
                    <a:gd name="connsiteX3" fmla="*/ 176697 w 774876"/>
                    <a:gd name="connsiteY3" fmla="*/ 914398 h 923906"/>
                    <a:gd name="connsiteX4" fmla="*/ 143648 w 774876"/>
                    <a:gd name="connsiteY4" fmla="*/ 613293 h 923906"/>
                    <a:gd name="connsiteX5" fmla="*/ 2063 w 774876"/>
                    <a:gd name="connsiteY5" fmla="*/ 349269 h 923906"/>
                    <a:gd name="connsiteX6" fmla="*/ 264202 w 774876"/>
                    <a:gd name="connsiteY6" fmla="*/ 223173 h 923906"/>
                    <a:gd name="connsiteX7" fmla="*/ 459262 w 774876"/>
                    <a:gd name="connsiteY7" fmla="*/ 0 h 923906"/>
                    <a:gd name="connsiteX8" fmla="*/ 715845 w 774876"/>
                    <a:gd name="connsiteY8" fmla="*/ 284696 h 923906"/>
                    <a:gd name="connsiteX0" fmla="*/ 741827 w 741827"/>
                    <a:gd name="connsiteY0" fmla="*/ 914398 h 923906"/>
                    <a:gd name="connsiteX1" fmla="*/ 459262 w 741827"/>
                    <a:gd name="connsiteY1" fmla="*/ 854400 h 923906"/>
                    <a:gd name="connsiteX2" fmla="*/ 176697 w 741827"/>
                    <a:gd name="connsiteY2" fmla="*/ 914398 h 923906"/>
                    <a:gd name="connsiteX3" fmla="*/ 143648 w 741827"/>
                    <a:gd name="connsiteY3" fmla="*/ 613293 h 923906"/>
                    <a:gd name="connsiteX4" fmla="*/ 2063 w 741827"/>
                    <a:gd name="connsiteY4" fmla="*/ 349269 h 923906"/>
                    <a:gd name="connsiteX5" fmla="*/ 264202 w 741827"/>
                    <a:gd name="connsiteY5" fmla="*/ 223173 h 923906"/>
                    <a:gd name="connsiteX6" fmla="*/ 459262 w 741827"/>
                    <a:gd name="connsiteY6" fmla="*/ 0 h 923906"/>
                    <a:gd name="connsiteX7" fmla="*/ 715845 w 741827"/>
                    <a:gd name="connsiteY7" fmla="*/ 284696 h 923906"/>
                    <a:gd name="connsiteX0" fmla="*/ 459262 w 715845"/>
                    <a:gd name="connsiteY0" fmla="*/ 854400 h 916632"/>
                    <a:gd name="connsiteX1" fmla="*/ 176697 w 715845"/>
                    <a:gd name="connsiteY1" fmla="*/ 914398 h 916632"/>
                    <a:gd name="connsiteX2" fmla="*/ 143648 w 715845"/>
                    <a:gd name="connsiteY2" fmla="*/ 613293 h 916632"/>
                    <a:gd name="connsiteX3" fmla="*/ 2063 w 715845"/>
                    <a:gd name="connsiteY3" fmla="*/ 349269 h 916632"/>
                    <a:gd name="connsiteX4" fmla="*/ 264202 w 715845"/>
                    <a:gd name="connsiteY4" fmla="*/ 223173 h 916632"/>
                    <a:gd name="connsiteX5" fmla="*/ 459262 w 715845"/>
                    <a:gd name="connsiteY5" fmla="*/ 0 h 916632"/>
                    <a:gd name="connsiteX6" fmla="*/ 715845 w 715845"/>
                    <a:gd name="connsiteY6" fmla="*/ 284696 h 916632"/>
                    <a:gd name="connsiteX0" fmla="*/ 176697 w 715845"/>
                    <a:gd name="connsiteY0" fmla="*/ 914398 h 914398"/>
                    <a:gd name="connsiteX1" fmla="*/ 143648 w 715845"/>
                    <a:gd name="connsiteY1" fmla="*/ 613293 h 914398"/>
                    <a:gd name="connsiteX2" fmla="*/ 2063 w 715845"/>
                    <a:gd name="connsiteY2" fmla="*/ 349269 h 914398"/>
                    <a:gd name="connsiteX3" fmla="*/ 264202 w 715845"/>
                    <a:gd name="connsiteY3" fmla="*/ 223173 h 914398"/>
                    <a:gd name="connsiteX4" fmla="*/ 459262 w 715845"/>
                    <a:gd name="connsiteY4" fmla="*/ 0 h 914398"/>
                    <a:gd name="connsiteX5" fmla="*/ 715845 w 715845"/>
                    <a:gd name="connsiteY5" fmla="*/ 284696 h 914398"/>
                    <a:gd name="connsiteX0" fmla="*/ 143648 w 715845"/>
                    <a:gd name="connsiteY0" fmla="*/ 613293 h 613293"/>
                    <a:gd name="connsiteX1" fmla="*/ 2063 w 715845"/>
                    <a:gd name="connsiteY1" fmla="*/ 349269 h 613293"/>
                    <a:gd name="connsiteX2" fmla="*/ 264202 w 715845"/>
                    <a:gd name="connsiteY2" fmla="*/ 223173 h 613293"/>
                    <a:gd name="connsiteX3" fmla="*/ 459262 w 715845"/>
                    <a:gd name="connsiteY3" fmla="*/ 0 h 613293"/>
                    <a:gd name="connsiteX4" fmla="*/ 715845 w 715845"/>
                    <a:gd name="connsiteY4" fmla="*/ 284696 h 613293"/>
                    <a:gd name="connsiteX0" fmla="*/ 0 w 713782"/>
                    <a:gd name="connsiteY0" fmla="*/ 349269 h 349269"/>
                    <a:gd name="connsiteX1" fmla="*/ 262139 w 713782"/>
                    <a:gd name="connsiteY1" fmla="*/ 223173 h 349269"/>
                    <a:gd name="connsiteX2" fmla="*/ 457199 w 713782"/>
                    <a:gd name="connsiteY2" fmla="*/ 0 h 349269"/>
                    <a:gd name="connsiteX3" fmla="*/ 713782 w 713782"/>
                    <a:gd name="connsiteY3" fmla="*/ 284696 h 349269"/>
                    <a:gd name="connsiteX0" fmla="*/ 0 w 457199"/>
                    <a:gd name="connsiteY0" fmla="*/ 349269 h 349269"/>
                    <a:gd name="connsiteX1" fmla="*/ 262139 w 457199"/>
                    <a:gd name="connsiteY1" fmla="*/ 223173 h 349269"/>
                    <a:gd name="connsiteX2" fmla="*/ 457199 w 457199"/>
                    <a:gd name="connsiteY2" fmla="*/ 0 h 349269"/>
                    <a:gd name="connsiteX0" fmla="*/ 0 w 195060"/>
                    <a:gd name="connsiteY0" fmla="*/ 223173 h 223173"/>
                    <a:gd name="connsiteX1" fmla="*/ 195060 w 195060"/>
                    <a:gd name="connsiteY1" fmla="*/ 0 h 223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5060" h="223173">
                      <a:moveTo>
                        <a:pt x="0" y="223173"/>
                      </a:moveTo>
                      <a:cubicBezTo>
                        <a:pt x="76200" y="164962"/>
                        <a:pt x="130040" y="0"/>
                        <a:pt x="195060" y="0"/>
                      </a:cubicBezTo>
                    </a:path>
                  </a:pathLst>
                </a:custGeom>
                <a:noFill/>
                <a:ln w="28575" cap="rnd">
                  <a:solidFill>
                    <a:schemeClr val="bg1">
                      <a:alpha val="69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endParaRPr>
                </a:p>
              </p:txBody>
            </p:sp>
          </p:grpSp>
        </p:grpSp>
        <p:grpSp>
          <p:nvGrpSpPr>
            <p:cNvPr id="72" name="组合 71"/>
            <p:cNvGrpSpPr/>
            <p:nvPr/>
          </p:nvGrpSpPr>
          <p:grpSpPr>
            <a:xfrm rot="920444">
              <a:off x="4146516" y="2061739"/>
              <a:ext cx="577446" cy="566828"/>
              <a:chOff x="10646778" y="4753862"/>
              <a:chExt cx="751521" cy="737702"/>
            </a:xfrm>
          </p:grpSpPr>
          <p:sp>
            <p:nvSpPr>
              <p:cNvPr id="73" name="五角星 2"/>
              <p:cNvSpPr/>
              <p:nvPr/>
            </p:nvSpPr>
            <p:spPr>
              <a:xfrm rot="20227648" flipH="1">
                <a:off x="10648573" y="4753862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chemeClr val="bg1"/>
              </a:solidFill>
              <a:ln w="15875">
                <a:noFill/>
              </a:ln>
              <a:effectLst>
                <a:outerShdw blurRad="76200" dist="50800" dir="5400000" algn="t" rotWithShape="0">
                  <a:prstClr val="black">
                    <a:alpha val="1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grpSp>
            <p:nvGrpSpPr>
              <p:cNvPr id="74" name="组合 73"/>
              <p:cNvGrpSpPr/>
              <p:nvPr/>
            </p:nvGrpSpPr>
            <p:grpSpPr>
              <a:xfrm>
                <a:off x="10646778" y="4762829"/>
                <a:ext cx="749726" cy="728735"/>
                <a:chOff x="11012539" y="4493889"/>
                <a:chExt cx="749726" cy="728735"/>
              </a:xfrm>
            </p:grpSpPr>
            <p:sp>
              <p:nvSpPr>
                <p:cNvPr id="75" name="五角星 2"/>
                <p:cNvSpPr/>
                <p:nvPr/>
              </p:nvSpPr>
              <p:spPr>
                <a:xfrm rot="20227648" flipH="1">
                  <a:off x="11012539" y="4493889"/>
                  <a:ext cx="749726" cy="728735"/>
                </a:xfrm>
                <a:custGeom>
                  <a:avLst/>
                  <a:gdLst>
                    <a:gd name="connsiteX0" fmla="*/ 1 w 914400"/>
                    <a:gd name="connsiteY0" fmla="*/ 349269 h 914400"/>
                    <a:gd name="connsiteX1" fmla="*/ 262140 w 914400"/>
                    <a:gd name="connsiteY1" fmla="*/ 223173 h 914400"/>
                    <a:gd name="connsiteX2" fmla="*/ 457200 w 914400"/>
                    <a:gd name="connsiteY2" fmla="*/ 0 h 914400"/>
                    <a:gd name="connsiteX3" fmla="*/ 652260 w 914400"/>
                    <a:gd name="connsiteY3" fmla="*/ 223173 h 914400"/>
                    <a:gd name="connsiteX4" fmla="*/ 914399 w 914400"/>
                    <a:gd name="connsiteY4" fmla="*/ 349269 h 914400"/>
                    <a:gd name="connsiteX5" fmla="*/ 772814 w 914400"/>
                    <a:gd name="connsiteY5" fmla="*/ 613293 h 914400"/>
                    <a:gd name="connsiteX6" fmla="*/ 739765 w 914400"/>
                    <a:gd name="connsiteY6" fmla="*/ 914398 h 914400"/>
                    <a:gd name="connsiteX7" fmla="*/ 457200 w 914400"/>
                    <a:gd name="connsiteY7" fmla="*/ 854400 h 914400"/>
                    <a:gd name="connsiteX8" fmla="*/ 174635 w 914400"/>
                    <a:gd name="connsiteY8" fmla="*/ 914398 h 914400"/>
                    <a:gd name="connsiteX9" fmla="*/ 141586 w 914400"/>
                    <a:gd name="connsiteY9" fmla="*/ 613293 h 914400"/>
                    <a:gd name="connsiteX10" fmla="*/ 1 w 914400"/>
                    <a:gd name="connsiteY10" fmla="*/ 349269 h 914400"/>
                    <a:gd name="connsiteX0" fmla="*/ 0 w 914398"/>
                    <a:gd name="connsiteY0" fmla="*/ 349269 h 923906"/>
                    <a:gd name="connsiteX1" fmla="*/ 262139 w 914398"/>
                    <a:gd name="connsiteY1" fmla="*/ 223173 h 923906"/>
                    <a:gd name="connsiteX2" fmla="*/ 457199 w 914398"/>
                    <a:gd name="connsiteY2" fmla="*/ 0 h 923906"/>
                    <a:gd name="connsiteX3" fmla="*/ 652259 w 914398"/>
                    <a:gd name="connsiteY3" fmla="*/ 223173 h 923906"/>
                    <a:gd name="connsiteX4" fmla="*/ 914398 w 914398"/>
                    <a:gd name="connsiteY4" fmla="*/ 349269 h 923906"/>
                    <a:gd name="connsiteX5" fmla="*/ 772813 w 914398"/>
                    <a:gd name="connsiteY5" fmla="*/ 613293 h 923906"/>
                    <a:gd name="connsiteX6" fmla="*/ 739764 w 914398"/>
                    <a:gd name="connsiteY6" fmla="*/ 914398 h 923906"/>
                    <a:gd name="connsiteX7" fmla="*/ 457199 w 914398"/>
                    <a:gd name="connsiteY7" fmla="*/ 854400 h 923906"/>
                    <a:gd name="connsiteX8" fmla="*/ 174634 w 914398"/>
                    <a:gd name="connsiteY8" fmla="*/ 914398 h 923906"/>
                    <a:gd name="connsiteX9" fmla="*/ 141585 w 914398"/>
                    <a:gd name="connsiteY9" fmla="*/ 613293 h 923906"/>
                    <a:gd name="connsiteX10" fmla="*/ 0 w 914398"/>
                    <a:gd name="connsiteY10" fmla="*/ 349269 h 923906"/>
                    <a:gd name="connsiteX0" fmla="*/ 0 w 916461"/>
                    <a:gd name="connsiteY0" fmla="*/ 349269 h 923906"/>
                    <a:gd name="connsiteX1" fmla="*/ 262139 w 916461"/>
                    <a:gd name="connsiteY1" fmla="*/ 223173 h 923906"/>
                    <a:gd name="connsiteX2" fmla="*/ 457199 w 916461"/>
                    <a:gd name="connsiteY2" fmla="*/ 0 h 923906"/>
                    <a:gd name="connsiteX3" fmla="*/ 652259 w 916461"/>
                    <a:gd name="connsiteY3" fmla="*/ 223173 h 923906"/>
                    <a:gd name="connsiteX4" fmla="*/ 914398 w 916461"/>
                    <a:gd name="connsiteY4" fmla="*/ 349269 h 923906"/>
                    <a:gd name="connsiteX5" fmla="*/ 772813 w 916461"/>
                    <a:gd name="connsiteY5" fmla="*/ 613293 h 923906"/>
                    <a:gd name="connsiteX6" fmla="*/ 739764 w 916461"/>
                    <a:gd name="connsiteY6" fmla="*/ 914398 h 923906"/>
                    <a:gd name="connsiteX7" fmla="*/ 457199 w 916461"/>
                    <a:gd name="connsiteY7" fmla="*/ 854400 h 923906"/>
                    <a:gd name="connsiteX8" fmla="*/ 174634 w 916461"/>
                    <a:gd name="connsiteY8" fmla="*/ 914398 h 923906"/>
                    <a:gd name="connsiteX9" fmla="*/ 141585 w 916461"/>
                    <a:gd name="connsiteY9" fmla="*/ 613293 h 923906"/>
                    <a:gd name="connsiteX10" fmla="*/ 0 w 916461"/>
                    <a:gd name="connsiteY10" fmla="*/ 349269 h 923906"/>
                    <a:gd name="connsiteX0" fmla="*/ 0 w 916461"/>
                    <a:gd name="connsiteY0" fmla="*/ 349269 h 923906"/>
                    <a:gd name="connsiteX1" fmla="*/ 262139 w 916461"/>
                    <a:gd name="connsiteY1" fmla="*/ 223173 h 923906"/>
                    <a:gd name="connsiteX2" fmla="*/ 457199 w 916461"/>
                    <a:gd name="connsiteY2" fmla="*/ 0 h 923906"/>
                    <a:gd name="connsiteX3" fmla="*/ 652259 w 916461"/>
                    <a:gd name="connsiteY3" fmla="*/ 223173 h 923906"/>
                    <a:gd name="connsiteX4" fmla="*/ 914398 w 916461"/>
                    <a:gd name="connsiteY4" fmla="*/ 349269 h 923906"/>
                    <a:gd name="connsiteX5" fmla="*/ 772813 w 916461"/>
                    <a:gd name="connsiteY5" fmla="*/ 613293 h 923906"/>
                    <a:gd name="connsiteX6" fmla="*/ 739764 w 916461"/>
                    <a:gd name="connsiteY6" fmla="*/ 914398 h 923906"/>
                    <a:gd name="connsiteX7" fmla="*/ 457199 w 916461"/>
                    <a:gd name="connsiteY7" fmla="*/ 854400 h 923906"/>
                    <a:gd name="connsiteX8" fmla="*/ 174634 w 916461"/>
                    <a:gd name="connsiteY8" fmla="*/ 914398 h 923906"/>
                    <a:gd name="connsiteX9" fmla="*/ 141585 w 916461"/>
                    <a:gd name="connsiteY9" fmla="*/ 613293 h 923906"/>
                    <a:gd name="connsiteX10" fmla="*/ 0 w 916461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18524" h="923906">
                      <a:moveTo>
                        <a:pt x="2063" y="349269"/>
                      </a:moveTo>
                      <a:cubicBezTo>
                        <a:pt x="22155" y="284249"/>
                        <a:pt x="188002" y="281384"/>
                        <a:pt x="264202" y="223173"/>
                      </a:cubicBezTo>
                      <a:cubicBezTo>
                        <a:pt x="340402" y="164962"/>
                        <a:pt x="394242" y="0"/>
                        <a:pt x="459262" y="0"/>
                      </a:cubicBezTo>
                      <a:cubicBezTo>
                        <a:pt x="524282" y="0"/>
                        <a:pt x="578122" y="164962"/>
                        <a:pt x="654322" y="223173"/>
                      </a:cubicBezTo>
                      <a:cubicBezTo>
                        <a:pt x="730522" y="281384"/>
                        <a:pt x="896369" y="284249"/>
                        <a:pt x="916461" y="349269"/>
                      </a:cubicBezTo>
                      <a:cubicBezTo>
                        <a:pt x="936553" y="414289"/>
                        <a:pt x="803982" y="519105"/>
                        <a:pt x="774876" y="613293"/>
                      </a:cubicBezTo>
                      <a:cubicBezTo>
                        <a:pt x="745770" y="707481"/>
                        <a:pt x="794429" y="874213"/>
                        <a:pt x="741827" y="914398"/>
                      </a:cubicBezTo>
                      <a:cubicBezTo>
                        <a:pt x="689225" y="954583"/>
                        <a:pt x="553450" y="854400"/>
                        <a:pt x="459262" y="854400"/>
                      </a:cubicBezTo>
                      <a:cubicBezTo>
                        <a:pt x="365074" y="874399"/>
                        <a:pt x="257367" y="928196"/>
                        <a:pt x="176697" y="914398"/>
                      </a:cubicBezTo>
                      <a:cubicBezTo>
                        <a:pt x="96027" y="900600"/>
                        <a:pt x="172754" y="707481"/>
                        <a:pt x="143648" y="613293"/>
                      </a:cubicBezTo>
                      <a:cubicBezTo>
                        <a:pt x="114542" y="519105"/>
                        <a:pt x="-18029" y="414289"/>
                        <a:pt x="2063" y="349269"/>
                      </a:cubicBezTo>
                      <a:close/>
                    </a:path>
                  </a:pathLst>
                </a:custGeom>
                <a:solidFill>
                  <a:srgbClr val="64E4F2"/>
                </a:solidFill>
                <a:ln w="15875">
                  <a:solidFill>
                    <a:schemeClr val="bg1"/>
                  </a:solidFill>
                </a:ln>
                <a:effectLst>
                  <a:innerShdw blurRad="292100">
                    <a:srgbClr val="00B0F0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endParaRPr>
                </a:p>
              </p:txBody>
            </p:sp>
            <p:sp>
              <p:nvSpPr>
                <p:cNvPr id="76" name="五角星 2"/>
                <p:cNvSpPr/>
                <p:nvPr/>
              </p:nvSpPr>
              <p:spPr>
                <a:xfrm rot="20424262">
                  <a:off x="11046365" y="4655056"/>
                  <a:ext cx="290576" cy="221980"/>
                </a:xfrm>
                <a:custGeom>
                  <a:avLst/>
                  <a:gdLst>
                    <a:gd name="connsiteX0" fmla="*/ 1 w 914400"/>
                    <a:gd name="connsiteY0" fmla="*/ 349269 h 914400"/>
                    <a:gd name="connsiteX1" fmla="*/ 262140 w 914400"/>
                    <a:gd name="connsiteY1" fmla="*/ 223173 h 914400"/>
                    <a:gd name="connsiteX2" fmla="*/ 457200 w 914400"/>
                    <a:gd name="connsiteY2" fmla="*/ 0 h 914400"/>
                    <a:gd name="connsiteX3" fmla="*/ 652260 w 914400"/>
                    <a:gd name="connsiteY3" fmla="*/ 223173 h 914400"/>
                    <a:gd name="connsiteX4" fmla="*/ 914399 w 914400"/>
                    <a:gd name="connsiteY4" fmla="*/ 349269 h 914400"/>
                    <a:gd name="connsiteX5" fmla="*/ 772814 w 914400"/>
                    <a:gd name="connsiteY5" fmla="*/ 613293 h 914400"/>
                    <a:gd name="connsiteX6" fmla="*/ 739765 w 914400"/>
                    <a:gd name="connsiteY6" fmla="*/ 914398 h 914400"/>
                    <a:gd name="connsiteX7" fmla="*/ 457200 w 914400"/>
                    <a:gd name="connsiteY7" fmla="*/ 854400 h 914400"/>
                    <a:gd name="connsiteX8" fmla="*/ 174635 w 914400"/>
                    <a:gd name="connsiteY8" fmla="*/ 914398 h 914400"/>
                    <a:gd name="connsiteX9" fmla="*/ 141586 w 914400"/>
                    <a:gd name="connsiteY9" fmla="*/ 613293 h 914400"/>
                    <a:gd name="connsiteX10" fmla="*/ 1 w 914400"/>
                    <a:gd name="connsiteY10" fmla="*/ 349269 h 914400"/>
                    <a:gd name="connsiteX0" fmla="*/ 0 w 914398"/>
                    <a:gd name="connsiteY0" fmla="*/ 349269 h 923906"/>
                    <a:gd name="connsiteX1" fmla="*/ 262139 w 914398"/>
                    <a:gd name="connsiteY1" fmla="*/ 223173 h 923906"/>
                    <a:gd name="connsiteX2" fmla="*/ 457199 w 914398"/>
                    <a:gd name="connsiteY2" fmla="*/ 0 h 923906"/>
                    <a:gd name="connsiteX3" fmla="*/ 652259 w 914398"/>
                    <a:gd name="connsiteY3" fmla="*/ 223173 h 923906"/>
                    <a:gd name="connsiteX4" fmla="*/ 914398 w 914398"/>
                    <a:gd name="connsiteY4" fmla="*/ 349269 h 923906"/>
                    <a:gd name="connsiteX5" fmla="*/ 772813 w 914398"/>
                    <a:gd name="connsiteY5" fmla="*/ 613293 h 923906"/>
                    <a:gd name="connsiteX6" fmla="*/ 739764 w 914398"/>
                    <a:gd name="connsiteY6" fmla="*/ 914398 h 923906"/>
                    <a:gd name="connsiteX7" fmla="*/ 457199 w 914398"/>
                    <a:gd name="connsiteY7" fmla="*/ 854400 h 923906"/>
                    <a:gd name="connsiteX8" fmla="*/ 174634 w 914398"/>
                    <a:gd name="connsiteY8" fmla="*/ 914398 h 923906"/>
                    <a:gd name="connsiteX9" fmla="*/ 141585 w 914398"/>
                    <a:gd name="connsiteY9" fmla="*/ 613293 h 923906"/>
                    <a:gd name="connsiteX10" fmla="*/ 0 w 914398"/>
                    <a:gd name="connsiteY10" fmla="*/ 349269 h 923906"/>
                    <a:gd name="connsiteX0" fmla="*/ 0 w 916461"/>
                    <a:gd name="connsiteY0" fmla="*/ 349269 h 923906"/>
                    <a:gd name="connsiteX1" fmla="*/ 262139 w 916461"/>
                    <a:gd name="connsiteY1" fmla="*/ 223173 h 923906"/>
                    <a:gd name="connsiteX2" fmla="*/ 457199 w 916461"/>
                    <a:gd name="connsiteY2" fmla="*/ 0 h 923906"/>
                    <a:gd name="connsiteX3" fmla="*/ 652259 w 916461"/>
                    <a:gd name="connsiteY3" fmla="*/ 223173 h 923906"/>
                    <a:gd name="connsiteX4" fmla="*/ 914398 w 916461"/>
                    <a:gd name="connsiteY4" fmla="*/ 349269 h 923906"/>
                    <a:gd name="connsiteX5" fmla="*/ 772813 w 916461"/>
                    <a:gd name="connsiteY5" fmla="*/ 613293 h 923906"/>
                    <a:gd name="connsiteX6" fmla="*/ 739764 w 916461"/>
                    <a:gd name="connsiteY6" fmla="*/ 914398 h 923906"/>
                    <a:gd name="connsiteX7" fmla="*/ 457199 w 916461"/>
                    <a:gd name="connsiteY7" fmla="*/ 854400 h 923906"/>
                    <a:gd name="connsiteX8" fmla="*/ 174634 w 916461"/>
                    <a:gd name="connsiteY8" fmla="*/ 914398 h 923906"/>
                    <a:gd name="connsiteX9" fmla="*/ 141585 w 916461"/>
                    <a:gd name="connsiteY9" fmla="*/ 613293 h 923906"/>
                    <a:gd name="connsiteX10" fmla="*/ 0 w 916461"/>
                    <a:gd name="connsiteY10" fmla="*/ 349269 h 923906"/>
                    <a:gd name="connsiteX0" fmla="*/ 0 w 916461"/>
                    <a:gd name="connsiteY0" fmla="*/ 349269 h 923906"/>
                    <a:gd name="connsiteX1" fmla="*/ 262139 w 916461"/>
                    <a:gd name="connsiteY1" fmla="*/ 223173 h 923906"/>
                    <a:gd name="connsiteX2" fmla="*/ 457199 w 916461"/>
                    <a:gd name="connsiteY2" fmla="*/ 0 h 923906"/>
                    <a:gd name="connsiteX3" fmla="*/ 652259 w 916461"/>
                    <a:gd name="connsiteY3" fmla="*/ 223173 h 923906"/>
                    <a:gd name="connsiteX4" fmla="*/ 914398 w 916461"/>
                    <a:gd name="connsiteY4" fmla="*/ 349269 h 923906"/>
                    <a:gd name="connsiteX5" fmla="*/ 772813 w 916461"/>
                    <a:gd name="connsiteY5" fmla="*/ 613293 h 923906"/>
                    <a:gd name="connsiteX6" fmla="*/ 739764 w 916461"/>
                    <a:gd name="connsiteY6" fmla="*/ 914398 h 923906"/>
                    <a:gd name="connsiteX7" fmla="*/ 457199 w 916461"/>
                    <a:gd name="connsiteY7" fmla="*/ 854400 h 923906"/>
                    <a:gd name="connsiteX8" fmla="*/ 174634 w 916461"/>
                    <a:gd name="connsiteY8" fmla="*/ 914398 h 923906"/>
                    <a:gd name="connsiteX9" fmla="*/ 141585 w 916461"/>
                    <a:gd name="connsiteY9" fmla="*/ 613293 h 923906"/>
                    <a:gd name="connsiteX10" fmla="*/ 0 w 916461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654322 w 918524"/>
                    <a:gd name="connsiteY0" fmla="*/ 223173 h 923906"/>
                    <a:gd name="connsiteX1" fmla="*/ 916461 w 918524"/>
                    <a:gd name="connsiteY1" fmla="*/ 349269 h 923906"/>
                    <a:gd name="connsiteX2" fmla="*/ 774876 w 918524"/>
                    <a:gd name="connsiteY2" fmla="*/ 613293 h 923906"/>
                    <a:gd name="connsiteX3" fmla="*/ 741827 w 918524"/>
                    <a:gd name="connsiteY3" fmla="*/ 914398 h 923906"/>
                    <a:gd name="connsiteX4" fmla="*/ 459262 w 918524"/>
                    <a:gd name="connsiteY4" fmla="*/ 854400 h 923906"/>
                    <a:gd name="connsiteX5" fmla="*/ 176697 w 918524"/>
                    <a:gd name="connsiteY5" fmla="*/ 914398 h 923906"/>
                    <a:gd name="connsiteX6" fmla="*/ 143648 w 918524"/>
                    <a:gd name="connsiteY6" fmla="*/ 613293 h 923906"/>
                    <a:gd name="connsiteX7" fmla="*/ 2063 w 918524"/>
                    <a:gd name="connsiteY7" fmla="*/ 349269 h 923906"/>
                    <a:gd name="connsiteX8" fmla="*/ 264202 w 918524"/>
                    <a:gd name="connsiteY8" fmla="*/ 223173 h 923906"/>
                    <a:gd name="connsiteX9" fmla="*/ 459262 w 918524"/>
                    <a:gd name="connsiteY9" fmla="*/ 0 h 923906"/>
                    <a:gd name="connsiteX10" fmla="*/ 715845 w 918524"/>
                    <a:gd name="connsiteY10" fmla="*/ 284696 h 923906"/>
                    <a:gd name="connsiteX0" fmla="*/ 916461 w 918524"/>
                    <a:gd name="connsiteY0" fmla="*/ 349269 h 923906"/>
                    <a:gd name="connsiteX1" fmla="*/ 774876 w 918524"/>
                    <a:gd name="connsiteY1" fmla="*/ 613293 h 923906"/>
                    <a:gd name="connsiteX2" fmla="*/ 741827 w 918524"/>
                    <a:gd name="connsiteY2" fmla="*/ 914398 h 923906"/>
                    <a:gd name="connsiteX3" fmla="*/ 459262 w 918524"/>
                    <a:gd name="connsiteY3" fmla="*/ 854400 h 923906"/>
                    <a:gd name="connsiteX4" fmla="*/ 176697 w 918524"/>
                    <a:gd name="connsiteY4" fmla="*/ 914398 h 923906"/>
                    <a:gd name="connsiteX5" fmla="*/ 143648 w 918524"/>
                    <a:gd name="connsiteY5" fmla="*/ 613293 h 923906"/>
                    <a:gd name="connsiteX6" fmla="*/ 2063 w 918524"/>
                    <a:gd name="connsiteY6" fmla="*/ 349269 h 923906"/>
                    <a:gd name="connsiteX7" fmla="*/ 264202 w 918524"/>
                    <a:gd name="connsiteY7" fmla="*/ 223173 h 923906"/>
                    <a:gd name="connsiteX8" fmla="*/ 459262 w 918524"/>
                    <a:gd name="connsiteY8" fmla="*/ 0 h 923906"/>
                    <a:gd name="connsiteX9" fmla="*/ 715845 w 918524"/>
                    <a:gd name="connsiteY9" fmla="*/ 284696 h 923906"/>
                    <a:gd name="connsiteX0" fmla="*/ 774876 w 774876"/>
                    <a:gd name="connsiteY0" fmla="*/ 613293 h 923906"/>
                    <a:gd name="connsiteX1" fmla="*/ 741827 w 774876"/>
                    <a:gd name="connsiteY1" fmla="*/ 914398 h 923906"/>
                    <a:gd name="connsiteX2" fmla="*/ 459262 w 774876"/>
                    <a:gd name="connsiteY2" fmla="*/ 854400 h 923906"/>
                    <a:gd name="connsiteX3" fmla="*/ 176697 w 774876"/>
                    <a:gd name="connsiteY3" fmla="*/ 914398 h 923906"/>
                    <a:gd name="connsiteX4" fmla="*/ 143648 w 774876"/>
                    <a:gd name="connsiteY4" fmla="*/ 613293 h 923906"/>
                    <a:gd name="connsiteX5" fmla="*/ 2063 w 774876"/>
                    <a:gd name="connsiteY5" fmla="*/ 349269 h 923906"/>
                    <a:gd name="connsiteX6" fmla="*/ 264202 w 774876"/>
                    <a:gd name="connsiteY6" fmla="*/ 223173 h 923906"/>
                    <a:gd name="connsiteX7" fmla="*/ 459262 w 774876"/>
                    <a:gd name="connsiteY7" fmla="*/ 0 h 923906"/>
                    <a:gd name="connsiteX8" fmla="*/ 715845 w 774876"/>
                    <a:gd name="connsiteY8" fmla="*/ 284696 h 923906"/>
                    <a:gd name="connsiteX0" fmla="*/ 741827 w 741827"/>
                    <a:gd name="connsiteY0" fmla="*/ 914398 h 923906"/>
                    <a:gd name="connsiteX1" fmla="*/ 459262 w 741827"/>
                    <a:gd name="connsiteY1" fmla="*/ 854400 h 923906"/>
                    <a:gd name="connsiteX2" fmla="*/ 176697 w 741827"/>
                    <a:gd name="connsiteY2" fmla="*/ 914398 h 923906"/>
                    <a:gd name="connsiteX3" fmla="*/ 143648 w 741827"/>
                    <a:gd name="connsiteY3" fmla="*/ 613293 h 923906"/>
                    <a:gd name="connsiteX4" fmla="*/ 2063 w 741827"/>
                    <a:gd name="connsiteY4" fmla="*/ 349269 h 923906"/>
                    <a:gd name="connsiteX5" fmla="*/ 264202 w 741827"/>
                    <a:gd name="connsiteY5" fmla="*/ 223173 h 923906"/>
                    <a:gd name="connsiteX6" fmla="*/ 459262 w 741827"/>
                    <a:gd name="connsiteY6" fmla="*/ 0 h 923906"/>
                    <a:gd name="connsiteX7" fmla="*/ 715845 w 741827"/>
                    <a:gd name="connsiteY7" fmla="*/ 284696 h 923906"/>
                    <a:gd name="connsiteX0" fmla="*/ 459262 w 715845"/>
                    <a:gd name="connsiteY0" fmla="*/ 854400 h 916632"/>
                    <a:gd name="connsiteX1" fmla="*/ 176697 w 715845"/>
                    <a:gd name="connsiteY1" fmla="*/ 914398 h 916632"/>
                    <a:gd name="connsiteX2" fmla="*/ 143648 w 715845"/>
                    <a:gd name="connsiteY2" fmla="*/ 613293 h 916632"/>
                    <a:gd name="connsiteX3" fmla="*/ 2063 w 715845"/>
                    <a:gd name="connsiteY3" fmla="*/ 349269 h 916632"/>
                    <a:gd name="connsiteX4" fmla="*/ 264202 w 715845"/>
                    <a:gd name="connsiteY4" fmla="*/ 223173 h 916632"/>
                    <a:gd name="connsiteX5" fmla="*/ 459262 w 715845"/>
                    <a:gd name="connsiteY5" fmla="*/ 0 h 916632"/>
                    <a:gd name="connsiteX6" fmla="*/ 715845 w 715845"/>
                    <a:gd name="connsiteY6" fmla="*/ 284696 h 916632"/>
                    <a:gd name="connsiteX0" fmla="*/ 176697 w 715845"/>
                    <a:gd name="connsiteY0" fmla="*/ 914398 h 914398"/>
                    <a:gd name="connsiteX1" fmla="*/ 143648 w 715845"/>
                    <a:gd name="connsiteY1" fmla="*/ 613293 h 914398"/>
                    <a:gd name="connsiteX2" fmla="*/ 2063 w 715845"/>
                    <a:gd name="connsiteY2" fmla="*/ 349269 h 914398"/>
                    <a:gd name="connsiteX3" fmla="*/ 264202 w 715845"/>
                    <a:gd name="connsiteY3" fmla="*/ 223173 h 914398"/>
                    <a:gd name="connsiteX4" fmla="*/ 459262 w 715845"/>
                    <a:gd name="connsiteY4" fmla="*/ 0 h 914398"/>
                    <a:gd name="connsiteX5" fmla="*/ 715845 w 715845"/>
                    <a:gd name="connsiteY5" fmla="*/ 284696 h 914398"/>
                    <a:gd name="connsiteX0" fmla="*/ 143648 w 715845"/>
                    <a:gd name="connsiteY0" fmla="*/ 613293 h 613293"/>
                    <a:gd name="connsiteX1" fmla="*/ 2063 w 715845"/>
                    <a:gd name="connsiteY1" fmla="*/ 349269 h 613293"/>
                    <a:gd name="connsiteX2" fmla="*/ 264202 w 715845"/>
                    <a:gd name="connsiteY2" fmla="*/ 223173 h 613293"/>
                    <a:gd name="connsiteX3" fmla="*/ 459262 w 715845"/>
                    <a:gd name="connsiteY3" fmla="*/ 0 h 613293"/>
                    <a:gd name="connsiteX4" fmla="*/ 715845 w 715845"/>
                    <a:gd name="connsiteY4" fmla="*/ 284696 h 613293"/>
                    <a:gd name="connsiteX0" fmla="*/ 0 w 713782"/>
                    <a:gd name="connsiteY0" fmla="*/ 349269 h 349269"/>
                    <a:gd name="connsiteX1" fmla="*/ 262139 w 713782"/>
                    <a:gd name="connsiteY1" fmla="*/ 223173 h 349269"/>
                    <a:gd name="connsiteX2" fmla="*/ 457199 w 713782"/>
                    <a:gd name="connsiteY2" fmla="*/ 0 h 349269"/>
                    <a:gd name="connsiteX3" fmla="*/ 713782 w 713782"/>
                    <a:gd name="connsiteY3" fmla="*/ 284696 h 349269"/>
                    <a:gd name="connsiteX0" fmla="*/ 0 w 457199"/>
                    <a:gd name="connsiteY0" fmla="*/ 349269 h 349269"/>
                    <a:gd name="connsiteX1" fmla="*/ 262139 w 457199"/>
                    <a:gd name="connsiteY1" fmla="*/ 223173 h 349269"/>
                    <a:gd name="connsiteX2" fmla="*/ 457199 w 457199"/>
                    <a:gd name="connsiteY2" fmla="*/ 0 h 3492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7199" h="349269">
                      <a:moveTo>
                        <a:pt x="0" y="349269"/>
                      </a:moveTo>
                      <a:cubicBezTo>
                        <a:pt x="20092" y="284249"/>
                        <a:pt x="185939" y="281384"/>
                        <a:pt x="262139" y="223173"/>
                      </a:cubicBezTo>
                      <a:cubicBezTo>
                        <a:pt x="338339" y="164962"/>
                        <a:pt x="392179" y="0"/>
                        <a:pt x="457199" y="0"/>
                      </a:cubicBezTo>
                    </a:path>
                  </a:pathLst>
                </a:custGeom>
                <a:noFill/>
                <a:ln w="28575" cap="rnd">
                  <a:solidFill>
                    <a:schemeClr val="bg1">
                      <a:alpha val="89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endParaRPr>
                </a:p>
              </p:txBody>
            </p:sp>
            <p:sp>
              <p:nvSpPr>
                <p:cNvPr id="77" name="五角星 2"/>
                <p:cNvSpPr/>
                <p:nvPr/>
              </p:nvSpPr>
              <p:spPr>
                <a:xfrm rot="6997346">
                  <a:off x="11587935" y="4901938"/>
                  <a:ext cx="128719" cy="147271"/>
                </a:xfrm>
                <a:custGeom>
                  <a:avLst/>
                  <a:gdLst>
                    <a:gd name="connsiteX0" fmla="*/ 1 w 914400"/>
                    <a:gd name="connsiteY0" fmla="*/ 349269 h 914400"/>
                    <a:gd name="connsiteX1" fmla="*/ 262140 w 914400"/>
                    <a:gd name="connsiteY1" fmla="*/ 223173 h 914400"/>
                    <a:gd name="connsiteX2" fmla="*/ 457200 w 914400"/>
                    <a:gd name="connsiteY2" fmla="*/ 0 h 914400"/>
                    <a:gd name="connsiteX3" fmla="*/ 652260 w 914400"/>
                    <a:gd name="connsiteY3" fmla="*/ 223173 h 914400"/>
                    <a:gd name="connsiteX4" fmla="*/ 914399 w 914400"/>
                    <a:gd name="connsiteY4" fmla="*/ 349269 h 914400"/>
                    <a:gd name="connsiteX5" fmla="*/ 772814 w 914400"/>
                    <a:gd name="connsiteY5" fmla="*/ 613293 h 914400"/>
                    <a:gd name="connsiteX6" fmla="*/ 739765 w 914400"/>
                    <a:gd name="connsiteY6" fmla="*/ 914398 h 914400"/>
                    <a:gd name="connsiteX7" fmla="*/ 457200 w 914400"/>
                    <a:gd name="connsiteY7" fmla="*/ 854400 h 914400"/>
                    <a:gd name="connsiteX8" fmla="*/ 174635 w 914400"/>
                    <a:gd name="connsiteY8" fmla="*/ 914398 h 914400"/>
                    <a:gd name="connsiteX9" fmla="*/ 141586 w 914400"/>
                    <a:gd name="connsiteY9" fmla="*/ 613293 h 914400"/>
                    <a:gd name="connsiteX10" fmla="*/ 1 w 914400"/>
                    <a:gd name="connsiteY10" fmla="*/ 349269 h 914400"/>
                    <a:gd name="connsiteX0" fmla="*/ 0 w 914398"/>
                    <a:gd name="connsiteY0" fmla="*/ 349269 h 923906"/>
                    <a:gd name="connsiteX1" fmla="*/ 262139 w 914398"/>
                    <a:gd name="connsiteY1" fmla="*/ 223173 h 923906"/>
                    <a:gd name="connsiteX2" fmla="*/ 457199 w 914398"/>
                    <a:gd name="connsiteY2" fmla="*/ 0 h 923906"/>
                    <a:gd name="connsiteX3" fmla="*/ 652259 w 914398"/>
                    <a:gd name="connsiteY3" fmla="*/ 223173 h 923906"/>
                    <a:gd name="connsiteX4" fmla="*/ 914398 w 914398"/>
                    <a:gd name="connsiteY4" fmla="*/ 349269 h 923906"/>
                    <a:gd name="connsiteX5" fmla="*/ 772813 w 914398"/>
                    <a:gd name="connsiteY5" fmla="*/ 613293 h 923906"/>
                    <a:gd name="connsiteX6" fmla="*/ 739764 w 914398"/>
                    <a:gd name="connsiteY6" fmla="*/ 914398 h 923906"/>
                    <a:gd name="connsiteX7" fmla="*/ 457199 w 914398"/>
                    <a:gd name="connsiteY7" fmla="*/ 854400 h 923906"/>
                    <a:gd name="connsiteX8" fmla="*/ 174634 w 914398"/>
                    <a:gd name="connsiteY8" fmla="*/ 914398 h 923906"/>
                    <a:gd name="connsiteX9" fmla="*/ 141585 w 914398"/>
                    <a:gd name="connsiteY9" fmla="*/ 613293 h 923906"/>
                    <a:gd name="connsiteX10" fmla="*/ 0 w 914398"/>
                    <a:gd name="connsiteY10" fmla="*/ 349269 h 923906"/>
                    <a:gd name="connsiteX0" fmla="*/ 0 w 916461"/>
                    <a:gd name="connsiteY0" fmla="*/ 349269 h 923906"/>
                    <a:gd name="connsiteX1" fmla="*/ 262139 w 916461"/>
                    <a:gd name="connsiteY1" fmla="*/ 223173 h 923906"/>
                    <a:gd name="connsiteX2" fmla="*/ 457199 w 916461"/>
                    <a:gd name="connsiteY2" fmla="*/ 0 h 923906"/>
                    <a:gd name="connsiteX3" fmla="*/ 652259 w 916461"/>
                    <a:gd name="connsiteY3" fmla="*/ 223173 h 923906"/>
                    <a:gd name="connsiteX4" fmla="*/ 914398 w 916461"/>
                    <a:gd name="connsiteY4" fmla="*/ 349269 h 923906"/>
                    <a:gd name="connsiteX5" fmla="*/ 772813 w 916461"/>
                    <a:gd name="connsiteY5" fmla="*/ 613293 h 923906"/>
                    <a:gd name="connsiteX6" fmla="*/ 739764 w 916461"/>
                    <a:gd name="connsiteY6" fmla="*/ 914398 h 923906"/>
                    <a:gd name="connsiteX7" fmla="*/ 457199 w 916461"/>
                    <a:gd name="connsiteY7" fmla="*/ 854400 h 923906"/>
                    <a:gd name="connsiteX8" fmla="*/ 174634 w 916461"/>
                    <a:gd name="connsiteY8" fmla="*/ 914398 h 923906"/>
                    <a:gd name="connsiteX9" fmla="*/ 141585 w 916461"/>
                    <a:gd name="connsiteY9" fmla="*/ 613293 h 923906"/>
                    <a:gd name="connsiteX10" fmla="*/ 0 w 916461"/>
                    <a:gd name="connsiteY10" fmla="*/ 349269 h 923906"/>
                    <a:gd name="connsiteX0" fmla="*/ 0 w 916461"/>
                    <a:gd name="connsiteY0" fmla="*/ 349269 h 923906"/>
                    <a:gd name="connsiteX1" fmla="*/ 262139 w 916461"/>
                    <a:gd name="connsiteY1" fmla="*/ 223173 h 923906"/>
                    <a:gd name="connsiteX2" fmla="*/ 457199 w 916461"/>
                    <a:gd name="connsiteY2" fmla="*/ 0 h 923906"/>
                    <a:gd name="connsiteX3" fmla="*/ 652259 w 916461"/>
                    <a:gd name="connsiteY3" fmla="*/ 223173 h 923906"/>
                    <a:gd name="connsiteX4" fmla="*/ 914398 w 916461"/>
                    <a:gd name="connsiteY4" fmla="*/ 349269 h 923906"/>
                    <a:gd name="connsiteX5" fmla="*/ 772813 w 916461"/>
                    <a:gd name="connsiteY5" fmla="*/ 613293 h 923906"/>
                    <a:gd name="connsiteX6" fmla="*/ 739764 w 916461"/>
                    <a:gd name="connsiteY6" fmla="*/ 914398 h 923906"/>
                    <a:gd name="connsiteX7" fmla="*/ 457199 w 916461"/>
                    <a:gd name="connsiteY7" fmla="*/ 854400 h 923906"/>
                    <a:gd name="connsiteX8" fmla="*/ 174634 w 916461"/>
                    <a:gd name="connsiteY8" fmla="*/ 914398 h 923906"/>
                    <a:gd name="connsiteX9" fmla="*/ 141585 w 916461"/>
                    <a:gd name="connsiteY9" fmla="*/ 613293 h 923906"/>
                    <a:gd name="connsiteX10" fmla="*/ 0 w 916461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654322 w 918524"/>
                    <a:gd name="connsiteY0" fmla="*/ 223173 h 923906"/>
                    <a:gd name="connsiteX1" fmla="*/ 916461 w 918524"/>
                    <a:gd name="connsiteY1" fmla="*/ 349269 h 923906"/>
                    <a:gd name="connsiteX2" fmla="*/ 774876 w 918524"/>
                    <a:gd name="connsiteY2" fmla="*/ 613293 h 923906"/>
                    <a:gd name="connsiteX3" fmla="*/ 741827 w 918524"/>
                    <a:gd name="connsiteY3" fmla="*/ 914398 h 923906"/>
                    <a:gd name="connsiteX4" fmla="*/ 459262 w 918524"/>
                    <a:gd name="connsiteY4" fmla="*/ 854400 h 923906"/>
                    <a:gd name="connsiteX5" fmla="*/ 176697 w 918524"/>
                    <a:gd name="connsiteY5" fmla="*/ 914398 h 923906"/>
                    <a:gd name="connsiteX6" fmla="*/ 143648 w 918524"/>
                    <a:gd name="connsiteY6" fmla="*/ 613293 h 923906"/>
                    <a:gd name="connsiteX7" fmla="*/ 2063 w 918524"/>
                    <a:gd name="connsiteY7" fmla="*/ 349269 h 923906"/>
                    <a:gd name="connsiteX8" fmla="*/ 264202 w 918524"/>
                    <a:gd name="connsiteY8" fmla="*/ 223173 h 923906"/>
                    <a:gd name="connsiteX9" fmla="*/ 459262 w 918524"/>
                    <a:gd name="connsiteY9" fmla="*/ 0 h 923906"/>
                    <a:gd name="connsiteX10" fmla="*/ 715845 w 918524"/>
                    <a:gd name="connsiteY10" fmla="*/ 284696 h 923906"/>
                    <a:gd name="connsiteX0" fmla="*/ 916461 w 918524"/>
                    <a:gd name="connsiteY0" fmla="*/ 349269 h 923906"/>
                    <a:gd name="connsiteX1" fmla="*/ 774876 w 918524"/>
                    <a:gd name="connsiteY1" fmla="*/ 613293 h 923906"/>
                    <a:gd name="connsiteX2" fmla="*/ 741827 w 918524"/>
                    <a:gd name="connsiteY2" fmla="*/ 914398 h 923906"/>
                    <a:gd name="connsiteX3" fmla="*/ 459262 w 918524"/>
                    <a:gd name="connsiteY3" fmla="*/ 854400 h 923906"/>
                    <a:gd name="connsiteX4" fmla="*/ 176697 w 918524"/>
                    <a:gd name="connsiteY4" fmla="*/ 914398 h 923906"/>
                    <a:gd name="connsiteX5" fmla="*/ 143648 w 918524"/>
                    <a:gd name="connsiteY5" fmla="*/ 613293 h 923906"/>
                    <a:gd name="connsiteX6" fmla="*/ 2063 w 918524"/>
                    <a:gd name="connsiteY6" fmla="*/ 349269 h 923906"/>
                    <a:gd name="connsiteX7" fmla="*/ 264202 w 918524"/>
                    <a:gd name="connsiteY7" fmla="*/ 223173 h 923906"/>
                    <a:gd name="connsiteX8" fmla="*/ 459262 w 918524"/>
                    <a:gd name="connsiteY8" fmla="*/ 0 h 923906"/>
                    <a:gd name="connsiteX9" fmla="*/ 715845 w 918524"/>
                    <a:gd name="connsiteY9" fmla="*/ 284696 h 923906"/>
                    <a:gd name="connsiteX0" fmla="*/ 774876 w 774876"/>
                    <a:gd name="connsiteY0" fmla="*/ 613293 h 923906"/>
                    <a:gd name="connsiteX1" fmla="*/ 741827 w 774876"/>
                    <a:gd name="connsiteY1" fmla="*/ 914398 h 923906"/>
                    <a:gd name="connsiteX2" fmla="*/ 459262 w 774876"/>
                    <a:gd name="connsiteY2" fmla="*/ 854400 h 923906"/>
                    <a:gd name="connsiteX3" fmla="*/ 176697 w 774876"/>
                    <a:gd name="connsiteY3" fmla="*/ 914398 h 923906"/>
                    <a:gd name="connsiteX4" fmla="*/ 143648 w 774876"/>
                    <a:gd name="connsiteY4" fmla="*/ 613293 h 923906"/>
                    <a:gd name="connsiteX5" fmla="*/ 2063 w 774876"/>
                    <a:gd name="connsiteY5" fmla="*/ 349269 h 923906"/>
                    <a:gd name="connsiteX6" fmla="*/ 264202 w 774876"/>
                    <a:gd name="connsiteY6" fmla="*/ 223173 h 923906"/>
                    <a:gd name="connsiteX7" fmla="*/ 459262 w 774876"/>
                    <a:gd name="connsiteY7" fmla="*/ 0 h 923906"/>
                    <a:gd name="connsiteX8" fmla="*/ 715845 w 774876"/>
                    <a:gd name="connsiteY8" fmla="*/ 284696 h 923906"/>
                    <a:gd name="connsiteX0" fmla="*/ 741827 w 741827"/>
                    <a:gd name="connsiteY0" fmla="*/ 914398 h 923906"/>
                    <a:gd name="connsiteX1" fmla="*/ 459262 w 741827"/>
                    <a:gd name="connsiteY1" fmla="*/ 854400 h 923906"/>
                    <a:gd name="connsiteX2" fmla="*/ 176697 w 741827"/>
                    <a:gd name="connsiteY2" fmla="*/ 914398 h 923906"/>
                    <a:gd name="connsiteX3" fmla="*/ 143648 w 741827"/>
                    <a:gd name="connsiteY3" fmla="*/ 613293 h 923906"/>
                    <a:gd name="connsiteX4" fmla="*/ 2063 w 741827"/>
                    <a:gd name="connsiteY4" fmla="*/ 349269 h 923906"/>
                    <a:gd name="connsiteX5" fmla="*/ 264202 w 741827"/>
                    <a:gd name="connsiteY5" fmla="*/ 223173 h 923906"/>
                    <a:gd name="connsiteX6" fmla="*/ 459262 w 741827"/>
                    <a:gd name="connsiteY6" fmla="*/ 0 h 923906"/>
                    <a:gd name="connsiteX7" fmla="*/ 715845 w 741827"/>
                    <a:gd name="connsiteY7" fmla="*/ 284696 h 923906"/>
                    <a:gd name="connsiteX0" fmla="*/ 459262 w 715845"/>
                    <a:gd name="connsiteY0" fmla="*/ 854400 h 916632"/>
                    <a:gd name="connsiteX1" fmla="*/ 176697 w 715845"/>
                    <a:gd name="connsiteY1" fmla="*/ 914398 h 916632"/>
                    <a:gd name="connsiteX2" fmla="*/ 143648 w 715845"/>
                    <a:gd name="connsiteY2" fmla="*/ 613293 h 916632"/>
                    <a:gd name="connsiteX3" fmla="*/ 2063 w 715845"/>
                    <a:gd name="connsiteY3" fmla="*/ 349269 h 916632"/>
                    <a:gd name="connsiteX4" fmla="*/ 264202 w 715845"/>
                    <a:gd name="connsiteY4" fmla="*/ 223173 h 916632"/>
                    <a:gd name="connsiteX5" fmla="*/ 459262 w 715845"/>
                    <a:gd name="connsiteY5" fmla="*/ 0 h 916632"/>
                    <a:gd name="connsiteX6" fmla="*/ 715845 w 715845"/>
                    <a:gd name="connsiteY6" fmla="*/ 284696 h 916632"/>
                    <a:gd name="connsiteX0" fmla="*/ 176697 w 715845"/>
                    <a:gd name="connsiteY0" fmla="*/ 914398 h 914398"/>
                    <a:gd name="connsiteX1" fmla="*/ 143648 w 715845"/>
                    <a:gd name="connsiteY1" fmla="*/ 613293 h 914398"/>
                    <a:gd name="connsiteX2" fmla="*/ 2063 w 715845"/>
                    <a:gd name="connsiteY2" fmla="*/ 349269 h 914398"/>
                    <a:gd name="connsiteX3" fmla="*/ 264202 w 715845"/>
                    <a:gd name="connsiteY3" fmla="*/ 223173 h 914398"/>
                    <a:gd name="connsiteX4" fmla="*/ 459262 w 715845"/>
                    <a:gd name="connsiteY4" fmla="*/ 0 h 914398"/>
                    <a:gd name="connsiteX5" fmla="*/ 715845 w 715845"/>
                    <a:gd name="connsiteY5" fmla="*/ 284696 h 914398"/>
                    <a:gd name="connsiteX0" fmla="*/ 143648 w 715845"/>
                    <a:gd name="connsiteY0" fmla="*/ 613293 h 613293"/>
                    <a:gd name="connsiteX1" fmla="*/ 2063 w 715845"/>
                    <a:gd name="connsiteY1" fmla="*/ 349269 h 613293"/>
                    <a:gd name="connsiteX2" fmla="*/ 264202 w 715845"/>
                    <a:gd name="connsiteY2" fmla="*/ 223173 h 613293"/>
                    <a:gd name="connsiteX3" fmla="*/ 459262 w 715845"/>
                    <a:gd name="connsiteY3" fmla="*/ 0 h 613293"/>
                    <a:gd name="connsiteX4" fmla="*/ 715845 w 715845"/>
                    <a:gd name="connsiteY4" fmla="*/ 284696 h 613293"/>
                    <a:gd name="connsiteX0" fmla="*/ 0 w 713782"/>
                    <a:gd name="connsiteY0" fmla="*/ 349269 h 349269"/>
                    <a:gd name="connsiteX1" fmla="*/ 262139 w 713782"/>
                    <a:gd name="connsiteY1" fmla="*/ 223173 h 349269"/>
                    <a:gd name="connsiteX2" fmla="*/ 457199 w 713782"/>
                    <a:gd name="connsiteY2" fmla="*/ 0 h 349269"/>
                    <a:gd name="connsiteX3" fmla="*/ 713782 w 713782"/>
                    <a:gd name="connsiteY3" fmla="*/ 284696 h 349269"/>
                    <a:gd name="connsiteX0" fmla="*/ 0 w 457199"/>
                    <a:gd name="connsiteY0" fmla="*/ 349269 h 349269"/>
                    <a:gd name="connsiteX1" fmla="*/ 262139 w 457199"/>
                    <a:gd name="connsiteY1" fmla="*/ 223173 h 349269"/>
                    <a:gd name="connsiteX2" fmla="*/ 457199 w 457199"/>
                    <a:gd name="connsiteY2" fmla="*/ 0 h 349269"/>
                    <a:gd name="connsiteX0" fmla="*/ 0 w 195060"/>
                    <a:gd name="connsiteY0" fmla="*/ 223173 h 223173"/>
                    <a:gd name="connsiteX1" fmla="*/ 195060 w 195060"/>
                    <a:gd name="connsiteY1" fmla="*/ 0 h 223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5060" h="223173">
                      <a:moveTo>
                        <a:pt x="0" y="223173"/>
                      </a:moveTo>
                      <a:cubicBezTo>
                        <a:pt x="76200" y="164962"/>
                        <a:pt x="130040" y="0"/>
                        <a:pt x="195060" y="0"/>
                      </a:cubicBezTo>
                    </a:path>
                  </a:pathLst>
                </a:custGeom>
                <a:noFill/>
                <a:ln w="28575" cap="rnd">
                  <a:solidFill>
                    <a:schemeClr val="bg1">
                      <a:alpha val="69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endParaRPr>
                </a:p>
              </p:txBody>
            </p:sp>
          </p:grpSp>
        </p:grpSp>
      </p:grpSp>
      <p:grpSp>
        <p:nvGrpSpPr>
          <p:cNvPr id="78" name="组合 77"/>
          <p:cNvGrpSpPr/>
          <p:nvPr/>
        </p:nvGrpSpPr>
        <p:grpSpPr>
          <a:xfrm>
            <a:off x="7366113" y="151851"/>
            <a:ext cx="1655913" cy="1038583"/>
            <a:chOff x="594424" y="1153191"/>
            <a:chExt cx="2605976" cy="1634460"/>
          </a:xfrm>
        </p:grpSpPr>
        <p:sp>
          <p:nvSpPr>
            <p:cNvPr id="79" name="任意多边形 78"/>
            <p:cNvSpPr/>
            <p:nvPr/>
          </p:nvSpPr>
          <p:spPr>
            <a:xfrm>
              <a:off x="616196" y="1175175"/>
              <a:ext cx="2584204" cy="1612476"/>
            </a:xfrm>
            <a:custGeom>
              <a:avLst/>
              <a:gdLst>
                <a:gd name="connsiteX0" fmla="*/ 1389184 w 3610707"/>
                <a:gd name="connsiteY0" fmla="*/ 0 h 2450125"/>
                <a:gd name="connsiteX1" fmla="*/ 2191163 w 3610707"/>
                <a:gd name="connsiteY1" fmla="*/ 426409 h 2450125"/>
                <a:gd name="connsiteX2" fmla="*/ 2262626 w 3610707"/>
                <a:gd name="connsiteY2" fmla="*/ 558069 h 2450125"/>
                <a:gd name="connsiteX3" fmla="*/ 2332890 w 3610707"/>
                <a:gd name="connsiteY3" fmla="*/ 550986 h 2450125"/>
                <a:gd name="connsiteX4" fmla="*/ 2894584 w 3610707"/>
                <a:gd name="connsiteY4" fmla="*/ 923302 h 2450125"/>
                <a:gd name="connsiteX5" fmla="*/ 2915413 w 3610707"/>
                <a:gd name="connsiteY5" fmla="*/ 990402 h 2450125"/>
                <a:gd name="connsiteX6" fmla="*/ 2934595 w 3610707"/>
                <a:gd name="connsiteY6" fmla="*/ 984447 h 2450125"/>
                <a:gd name="connsiteX7" fmla="*/ 3048000 w 3610707"/>
                <a:gd name="connsiteY7" fmla="*/ 973015 h 2450125"/>
                <a:gd name="connsiteX8" fmla="*/ 3610707 w 3610707"/>
                <a:gd name="connsiteY8" fmla="*/ 1535722 h 2450125"/>
                <a:gd name="connsiteX9" fmla="*/ 3048000 w 3610707"/>
                <a:gd name="connsiteY9" fmla="*/ 2098429 h 2450125"/>
                <a:gd name="connsiteX10" fmla="*/ 2934595 w 3610707"/>
                <a:gd name="connsiteY10" fmla="*/ 2086997 h 2450125"/>
                <a:gd name="connsiteX11" fmla="*/ 2841470 w 3610707"/>
                <a:gd name="connsiteY11" fmla="*/ 2058089 h 2450125"/>
                <a:gd name="connsiteX12" fmla="*/ 2778805 w 3610707"/>
                <a:gd name="connsiteY12" fmla="*/ 2134039 h 2450125"/>
                <a:gd name="connsiteX13" fmla="*/ 2327029 w 3610707"/>
                <a:gd name="connsiteY13" fmla="*/ 2321171 h 2450125"/>
                <a:gd name="connsiteX14" fmla="*/ 1897442 w 3610707"/>
                <a:gd name="connsiteY14" fmla="*/ 2155195 h 2450125"/>
                <a:gd name="connsiteX15" fmla="*/ 1878393 w 3610707"/>
                <a:gd name="connsiteY15" fmla="*/ 2135215 h 2450125"/>
                <a:gd name="connsiteX16" fmla="*/ 1860361 w 3610707"/>
                <a:gd name="connsiteY16" fmla="*/ 2168437 h 2450125"/>
                <a:gd name="connsiteX17" fmla="*/ 1330568 w 3610707"/>
                <a:gd name="connsiteY17" fmla="*/ 2450125 h 2450125"/>
                <a:gd name="connsiteX18" fmla="*/ 800775 w 3610707"/>
                <a:gd name="connsiteY18" fmla="*/ 2168437 h 2450125"/>
                <a:gd name="connsiteX19" fmla="*/ 771869 w 3610707"/>
                <a:gd name="connsiteY19" fmla="*/ 2115180 h 2450125"/>
                <a:gd name="connsiteX20" fmla="*/ 753583 w 3610707"/>
                <a:gd name="connsiteY20" fmla="*/ 2120856 h 2450125"/>
                <a:gd name="connsiteX21" fmla="*/ 627184 w 3610707"/>
                <a:gd name="connsiteY21" fmla="*/ 2133598 h 2450125"/>
                <a:gd name="connsiteX22" fmla="*/ 0 w 3610707"/>
                <a:gd name="connsiteY22" fmla="*/ 1506414 h 2450125"/>
                <a:gd name="connsiteX23" fmla="*/ 383056 w 3610707"/>
                <a:gd name="connsiteY23" fmla="*/ 928517 h 2450125"/>
                <a:gd name="connsiteX24" fmla="*/ 424632 w 3610707"/>
                <a:gd name="connsiteY24" fmla="*/ 915611 h 2450125"/>
                <a:gd name="connsiteX25" fmla="*/ 427023 w 3610707"/>
                <a:gd name="connsiteY25" fmla="*/ 868268 h 2450125"/>
                <a:gd name="connsiteX26" fmla="*/ 1389184 w 3610707"/>
                <a:gd name="connsiteY26" fmla="*/ 0 h 24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10707" h="2450125">
                  <a:moveTo>
                    <a:pt x="1389184" y="0"/>
                  </a:moveTo>
                  <a:cubicBezTo>
                    <a:pt x="1723024" y="0"/>
                    <a:pt x="2017359" y="169144"/>
                    <a:pt x="2191163" y="426409"/>
                  </a:cubicBezTo>
                  <a:lnTo>
                    <a:pt x="2262626" y="558069"/>
                  </a:lnTo>
                  <a:lnTo>
                    <a:pt x="2332890" y="550986"/>
                  </a:lnTo>
                  <a:cubicBezTo>
                    <a:pt x="2585394" y="550986"/>
                    <a:pt x="2802042" y="704507"/>
                    <a:pt x="2894584" y="923302"/>
                  </a:cubicBezTo>
                  <a:lnTo>
                    <a:pt x="2915413" y="990402"/>
                  </a:lnTo>
                  <a:lnTo>
                    <a:pt x="2934595" y="984447"/>
                  </a:lnTo>
                  <a:cubicBezTo>
                    <a:pt x="2971226" y="976951"/>
                    <a:pt x="3009154" y="973015"/>
                    <a:pt x="3048000" y="973015"/>
                  </a:cubicBezTo>
                  <a:cubicBezTo>
                    <a:pt x="3358774" y="973015"/>
                    <a:pt x="3610707" y="1224948"/>
                    <a:pt x="3610707" y="1535722"/>
                  </a:cubicBezTo>
                  <a:cubicBezTo>
                    <a:pt x="3610707" y="1846496"/>
                    <a:pt x="3358774" y="2098429"/>
                    <a:pt x="3048000" y="2098429"/>
                  </a:cubicBezTo>
                  <a:cubicBezTo>
                    <a:pt x="3009154" y="2098429"/>
                    <a:pt x="2971226" y="2094493"/>
                    <a:pt x="2934595" y="2086997"/>
                  </a:cubicBezTo>
                  <a:lnTo>
                    <a:pt x="2841470" y="2058089"/>
                  </a:lnTo>
                  <a:lnTo>
                    <a:pt x="2778805" y="2134039"/>
                  </a:lnTo>
                  <a:cubicBezTo>
                    <a:pt x="2663186" y="2249659"/>
                    <a:pt x="2503459" y="2321171"/>
                    <a:pt x="2327029" y="2321171"/>
                  </a:cubicBezTo>
                  <a:cubicBezTo>
                    <a:pt x="2161626" y="2321171"/>
                    <a:pt x="2010904" y="2258319"/>
                    <a:pt x="1897442" y="2155195"/>
                  </a:cubicBezTo>
                  <a:lnTo>
                    <a:pt x="1878393" y="2135215"/>
                  </a:lnTo>
                  <a:lnTo>
                    <a:pt x="1860361" y="2168437"/>
                  </a:lnTo>
                  <a:cubicBezTo>
                    <a:pt x="1745544" y="2338387"/>
                    <a:pt x="1551105" y="2450125"/>
                    <a:pt x="1330568" y="2450125"/>
                  </a:cubicBezTo>
                  <a:cubicBezTo>
                    <a:pt x="1110031" y="2450125"/>
                    <a:pt x="915592" y="2338387"/>
                    <a:pt x="800775" y="2168437"/>
                  </a:cubicBezTo>
                  <a:lnTo>
                    <a:pt x="771869" y="2115180"/>
                  </a:lnTo>
                  <a:lnTo>
                    <a:pt x="753583" y="2120856"/>
                  </a:lnTo>
                  <a:cubicBezTo>
                    <a:pt x="712755" y="2129211"/>
                    <a:pt x="670482" y="2133598"/>
                    <a:pt x="627184" y="2133598"/>
                  </a:cubicBezTo>
                  <a:cubicBezTo>
                    <a:pt x="280800" y="2133598"/>
                    <a:pt x="0" y="1852798"/>
                    <a:pt x="0" y="1506414"/>
                  </a:cubicBezTo>
                  <a:cubicBezTo>
                    <a:pt x="0" y="1246626"/>
                    <a:pt x="157950" y="1023729"/>
                    <a:pt x="383056" y="928517"/>
                  </a:cubicBezTo>
                  <a:lnTo>
                    <a:pt x="424632" y="915611"/>
                  </a:lnTo>
                  <a:lnTo>
                    <a:pt x="427023" y="868268"/>
                  </a:lnTo>
                  <a:cubicBezTo>
                    <a:pt x="476551" y="380575"/>
                    <a:pt x="888424" y="0"/>
                    <a:pt x="138918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>
              <a:outerShdw blurRad="152400" dist="889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80" name="任意多边形 79"/>
            <p:cNvSpPr/>
            <p:nvPr/>
          </p:nvSpPr>
          <p:spPr>
            <a:xfrm>
              <a:off x="594424" y="1153191"/>
              <a:ext cx="2584204" cy="1612476"/>
            </a:xfrm>
            <a:custGeom>
              <a:avLst/>
              <a:gdLst>
                <a:gd name="connsiteX0" fmla="*/ 1389184 w 3610707"/>
                <a:gd name="connsiteY0" fmla="*/ 0 h 2450125"/>
                <a:gd name="connsiteX1" fmla="*/ 2191163 w 3610707"/>
                <a:gd name="connsiteY1" fmla="*/ 426409 h 2450125"/>
                <a:gd name="connsiteX2" fmla="*/ 2262626 w 3610707"/>
                <a:gd name="connsiteY2" fmla="*/ 558069 h 2450125"/>
                <a:gd name="connsiteX3" fmla="*/ 2332890 w 3610707"/>
                <a:gd name="connsiteY3" fmla="*/ 550986 h 2450125"/>
                <a:gd name="connsiteX4" fmla="*/ 2894584 w 3610707"/>
                <a:gd name="connsiteY4" fmla="*/ 923302 h 2450125"/>
                <a:gd name="connsiteX5" fmla="*/ 2915413 w 3610707"/>
                <a:gd name="connsiteY5" fmla="*/ 990402 h 2450125"/>
                <a:gd name="connsiteX6" fmla="*/ 2934595 w 3610707"/>
                <a:gd name="connsiteY6" fmla="*/ 984447 h 2450125"/>
                <a:gd name="connsiteX7" fmla="*/ 3048000 w 3610707"/>
                <a:gd name="connsiteY7" fmla="*/ 973015 h 2450125"/>
                <a:gd name="connsiteX8" fmla="*/ 3610707 w 3610707"/>
                <a:gd name="connsiteY8" fmla="*/ 1535722 h 2450125"/>
                <a:gd name="connsiteX9" fmla="*/ 3048000 w 3610707"/>
                <a:gd name="connsiteY9" fmla="*/ 2098429 h 2450125"/>
                <a:gd name="connsiteX10" fmla="*/ 2934595 w 3610707"/>
                <a:gd name="connsiteY10" fmla="*/ 2086997 h 2450125"/>
                <a:gd name="connsiteX11" fmla="*/ 2841470 w 3610707"/>
                <a:gd name="connsiteY11" fmla="*/ 2058089 h 2450125"/>
                <a:gd name="connsiteX12" fmla="*/ 2778805 w 3610707"/>
                <a:gd name="connsiteY12" fmla="*/ 2134039 h 2450125"/>
                <a:gd name="connsiteX13" fmla="*/ 2327029 w 3610707"/>
                <a:gd name="connsiteY13" fmla="*/ 2321171 h 2450125"/>
                <a:gd name="connsiteX14" fmla="*/ 1897442 w 3610707"/>
                <a:gd name="connsiteY14" fmla="*/ 2155195 h 2450125"/>
                <a:gd name="connsiteX15" fmla="*/ 1878393 w 3610707"/>
                <a:gd name="connsiteY15" fmla="*/ 2135215 h 2450125"/>
                <a:gd name="connsiteX16" fmla="*/ 1860361 w 3610707"/>
                <a:gd name="connsiteY16" fmla="*/ 2168437 h 2450125"/>
                <a:gd name="connsiteX17" fmla="*/ 1330568 w 3610707"/>
                <a:gd name="connsiteY17" fmla="*/ 2450125 h 2450125"/>
                <a:gd name="connsiteX18" fmla="*/ 800775 w 3610707"/>
                <a:gd name="connsiteY18" fmla="*/ 2168437 h 2450125"/>
                <a:gd name="connsiteX19" fmla="*/ 771869 w 3610707"/>
                <a:gd name="connsiteY19" fmla="*/ 2115180 h 2450125"/>
                <a:gd name="connsiteX20" fmla="*/ 753583 w 3610707"/>
                <a:gd name="connsiteY20" fmla="*/ 2120856 h 2450125"/>
                <a:gd name="connsiteX21" fmla="*/ 627184 w 3610707"/>
                <a:gd name="connsiteY21" fmla="*/ 2133598 h 2450125"/>
                <a:gd name="connsiteX22" fmla="*/ 0 w 3610707"/>
                <a:gd name="connsiteY22" fmla="*/ 1506414 h 2450125"/>
                <a:gd name="connsiteX23" fmla="*/ 383056 w 3610707"/>
                <a:gd name="connsiteY23" fmla="*/ 928517 h 2450125"/>
                <a:gd name="connsiteX24" fmla="*/ 424632 w 3610707"/>
                <a:gd name="connsiteY24" fmla="*/ 915611 h 2450125"/>
                <a:gd name="connsiteX25" fmla="*/ 427023 w 3610707"/>
                <a:gd name="connsiteY25" fmla="*/ 868268 h 2450125"/>
                <a:gd name="connsiteX26" fmla="*/ 1389184 w 3610707"/>
                <a:gd name="connsiteY26" fmla="*/ 0 h 24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10707" h="2450125">
                  <a:moveTo>
                    <a:pt x="1389184" y="0"/>
                  </a:moveTo>
                  <a:cubicBezTo>
                    <a:pt x="1723024" y="0"/>
                    <a:pt x="2017359" y="169144"/>
                    <a:pt x="2191163" y="426409"/>
                  </a:cubicBezTo>
                  <a:lnTo>
                    <a:pt x="2262626" y="558069"/>
                  </a:lnTo>
                  <a:lnTo>
                    <a:pt x="2332890" y="550986"/>
                  </a:lnTo>
                  <a:cubicBezTo>
                    <a:pt x="2585394" y="550986"/>
                    <a:pt x="2802042" y="704507"/>
                    <a:pt x="2894584" y="923302"/>
                  </a:cubicBezTo>
                  <a:lnTo>
                    <a:pt x="2915413" y="990402"/>
                  </a:lnTo>
                  <a:lnTo>
                    <a:pt x="2934595" y="984447"/>
                  </a:lnTo>
                  <a:cubicBezTo>
                    <a:pt x="2971226" y="976951"/>
                    <a:pt x="3009154" y="973015"/>
                    <a:pt x="3048000" y="973015"/>
                  </a:cubicBezTo>
                  <a:cubicBezTo>
                    <a:pt x="3358774" y="973015"/>
                    <a:pt x="3610707" y="1224948"/>
                    <a:pt x="3610707" y="1535722"/>
                  </a:cubicBezTo>
                  <a:cubicBezTo>
                    <a:pt x="3610707" y="1846496"/>
                    <a:pt x="3358774" y="2098429"/>
                    <a:pt x="3048000" y="2098429"/>
                  </a:cubicBezTo>
                  <a:cubicBezTo>
                    <a:pt x="3009154" y="2098429"/>
                    <a:pt x="2971226" y="2094493"/>
                    <a:pt x="2934595" y="2086997"/>
                  </a:cubicBezTo>
                  <a:lnTo>
                    <a:pt x="2841470" y="2058089"/>
                  </a:lnTo>
                  <a:lnTo>
                    <a:pt x="2778805" y="2134039"/>
                  </a:lnTo>
                  <a:cubicBezTo>
                    <a:pt x="2663186" y="2249659"/>
                    <a:pt x="2503459" y="2321171"/>
                    <a:pt x="2327029" y="2321171"/>
                  </a:cubicBezTo>
                  <a:cubicBezTo>
                    <a:pt x="2161626" y="2321171"/>
                    <a:pt x="2010904" y="2258319"/>
                    <a:pt x="1897442" y="2155195"/>
                  </a:cubicBezTo>
                  <a:lnTo>
                    <a:pt x="1878393" y="2135215"/>
                  </a:lnTo>
                  <a:lnTo>
                    <a:pt x="1860361" y="2168437"/>
                  </a:lnTo>
                  <a:cubicBezTo>
                    <a:pt x="1745544" y="2338387"/>
                    <a:pt x="1551105" y="2450125"/>
                    <a:pt x="1330568" y="2450125"/>
                  </a:cubicBezTo>
                  <a:cubicBezTo>
                    <a:pt x="1110031" y="2450125"/>
                    <a:pt x="915592" y="2338387"/>
                    <a:pt x="800775" y="2168437"/>
                  </a:cubicBezTo>
                  <a:lnTo>
                    <a:pt x="771869" y="2115180"/>
                  </a:lnTo>
                  <a:lnTo>
                    <a:pt x="753583" y="2120856"/>
                  </a:lnTo>
                  <a:cubicBezTo>
                    <a:pt x="712755" y="2129211"/>
                    <a:pt x="670482" y="2133598"/>
                    <a:pt x="627184" y="2133598"/>
                  </a:cubicBezTo>
                  <a:cubicBezTo>
                    <a:pt x="280800" y="2133598"/>
                    <a:pt x="0" y="1852798"/>
                    <a:pt x="0" y="1506414"/>
                  </a:cubicBezTo>
                  <a:cubicBezTo>
                    <a:pt x="0" y="1246626"/>
                    <a:pt x="157950" y="1023729"/>
                    <a:pt x="383056" y="928517"/>
                  </a:cubicBezTo>
                  <a:lnTo>
                    <a:pt x="424632" y="915611"/>
                  </a:lnTo>
                  <a:lnTo>
                    <a:pt x="427023" y="868268"/>
                  </a:lnTo>
                  <a:cubicBezTo>
                    <a:pt x="476551" y="380575"/>
                    <a:pt x="888424" y="0"/>
                    <a:pt x="138918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innerShdw blurRad="355600" dist="114300" dir="3600000">
                <a:srgbClr val="19B4C9">
                  <a:alpha val="71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pic>
        <p:nvPicPr>
          <p:cNvPr id="84" name="图片 21">
            <a:extLst>
              <a:ext uri="{FF2B5EF4-FFF2-40B4-BE49-F238E27FC236}">
                <a16:creationId xmlns:a16="http://schemas.microsoft.com/office/drawing/2014/main" xmlns="" id="{2797568F-81B7-4A30-87FD-898FB95ECB6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793" y="-2765624"/>
            <a:ext cx="982408" cy="911911"/>
          </a:xfrm>
          <a:prstGeom prst="rect">
            <a:avLst/>
          </a:prstGeom>
        </p:spPr>
      </p:pic>
      <p:pic>
        <p:nvPicPr>
          <p:cNvPr id="85" name="图片 24">
            <a:extLst>
              <a:ext uri="{FF2B5EF4-FFF2-40B4-BE49-F238E27FC236}">
                <a16:creationId xmlns:a16="http://schemas.microsoft.com/office/drawing/2014/main" xmlns="" id="{ADA205D4-43B6-49BB-8821-141B4A149A6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4000" y="-2787081"/>
            <a:ext cx="1290638" cy="933368"/>
          </a:xfrm>
          <a:prstGeom prst="rect">
            <a:avLst/>
          </a:prstGeom>
        </p:spPr>
      </p:pic>
      <p:pic>
        <p:nvPicPr>
          <p:cNvPr id="86" name="图片 29">
            <a:extLst>
              <a:ext uri="{FF2B5EF4-FFF2-40B4-BE49-F238E27FC236}">
                <a16:creationId xmlns:a16="http://schemas.microsoft.com/office/drawing/2014/main" xmlns="" id="{9947E5EC-CAFC-400B-97CB-E16B78AAE63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825" y="174143"/>
            <a:ext cx="1046417" cy="877236"/>
          </a:xfrm>
          <a:prstGeom prst="rect">
            <a:avLst/>
          </a:prstGeom>
        </p:spPr>
      </p:pic>
      <p:pic>
        <p:nvPicPr>
          <p:cNvPr id="9" name="Picture 8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xmlns="" id="{DFD25975-B42D-47CE-A184-8E445611D0D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378" y="753274"/>
            <a:ext cx="4764594" cy="5955744"/>
          </a:xfrm>
          <a:prstGeom prst="rect">
            <a:avLst/>
          </a:prstGeom>
        </p:spPr>
      </p:pic>
      <p:pic>
        <p:nvPicPr>
          <p:cNvPr id="97" name="图片 14">
            <a:extLst>
              <a:ext uri="{FF2B5EF4-FFF2-40B4-BE49-F238E27FC236}">
                <a16:creationId xmlns:a16="http://schemas.microsoft.com/office/drawing/2014/main" xmlns="" id="{DFCA1036-845E-4E63-8043-84D225F113B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3508" y="3858752"/>
            <a:ext cx="2715317" cy="2999248"/>
          </a:xfrm>
          <a:prstGeom prst="rect">
            <a:avLst/>
          </a:prstGeom>
        </p:spPr>
      </p:pic>
      <p:grpSp>
        <p:nvGrpSpPr>
          <p:cNvPr id="98" name="组合 77">
            <a:extLst>
              <a:ext uri="{FF2B5EF4-FFF2-40B4-BE49-F238E27FC236}">
                <a16:creationId xmlns:a16="http://schemas.microsoft.com/office/drawing/2014/main" xmlns="" id="{9C17EC38-84D6-47D6-9BD8-A81A611F6533}"/>
              </a:ext>
            </a:extLst>
          </p:cNvPr>
          <p:cNvGrpSpPr/>
          <p:nvPr/>
        </p:nvGrpSpPr>
        <p:grpSpPr>
          <a:xfrm>
            <a:off x="-41554" y="137882"/>
            <a:ext cx="1655913" cy="1038583"/>
            <a:chOff x="594424" y="1153191"/>
            <a:chExt cx="2605976" cy="1634460"/>
          </a:xfrm>
        </p:grpSpPr>
        <p:sp>
          <p:nvSpPr>
            <p:cNvPr id="99" name="任意多边形 78">
              <a:extLst>
                <a:ext uri="{FF2B5EF4-FFF2-40B4-BE49-F238E27FC236}">
                  <a16:creationId xmlns:a16="http://schemas.microsoft.com/office/drawing/2014/main" xmlns="" id="{CA6A7E39-97B1-4873-BB2E-48E4A6DEAA00}"/>
                </a:ext>
              </a:extLst>
            </p:cNvPr>
            <p:cNvSpPr/>
            <p:nvPr/>
          </p:nvSpPr>
          <p:spPr>
            <a:xfrm>
              <a:off x="616196" y="1175175"/>
              <a:ext cx="2584204" cy="1612476"/>
            </a:xfrm>
            <a:custGeom>
              <a:avLst/>
              <a:gdLst>
                <a:gd name="connsiteX0" fmla="*/ 1389184 w 3610707"/>
                <a:gd name="connsiteY0" fmla="*/ 0 h 2450125"/>
                <a:gd name="connsiteX1" fmla="*/ 2191163 w 3610707"/>
                <a:gd name="connsiteY1" fmla="*/ 426409 h 2450125"/>
                <a:gd name="connsiteX2" fmla="*/ 2262626 w 3610707"/>
                <a:gd name="connsiteY2" fmla="*/ 558069 h 2450125"/>
                <a:gd name="connsiteX3" fmla="*/ 2332890 w 3610707"/>
                <a:gd name="connsiteY3" fmla="*/ 550986 h 2450125"/>
                <a:gd name="connsiteX4" fmla="*/ 2894584 w 3610707"/>
                <a:gd name="connsiteY4" fmla="*/ 923302 h 2450125"/>
                <a:gd name="connsiteX5" fmla="*/ 2915413 w 3610707"/>
                <a:gd name="connsiteY5" fmla="*/ 990402 h 2450125"/>
                <a:gd name="connsiteX6" fmla="*/ 2934595 w 3610707"/>
                <a:gd name="connsiteY6" fmla="*/ 984447 h 2450125"/>
                <a:gd name="connsiteX7" fmla="*/ 3048000 w 3610707"/>
                <a:gd name="connsiteY7" fmla="*/ 973015 h 2450125"/>
                <a:gd name="connsiteX8" fmla="*/ 3610707 w 3610707"/>
                <a:gd name="connsiteY8" fmla="*/ 1535722 h 2450125"/>
                <a:gd name="connsiteX9" fmla="*/ 3048000 w 3610707"/>
                <a:gd name="connsiteY9" fmla="*/ 2098429 h 2450125"/>
                <a:gd name="connsiteX10" fmla="*/ 2934595 w 3610707"/>
                <a:gd name="connsiteY10" fmla="*/ 2086997 h 2450125"/>
                <a:gd name="connsiteX11" fmla="*/ 2841470 w 3610707"/>
                <a:gd name="connsiteY11" fmla="*/ 2058089 h 2450125"/>
                <a:gd name="connsiteX12" fmla="*/ 2778805 w 3610707"/>
                <a:gd name="connsiteY12" fmla="*/ 2134039 h 2450125"/>
                <a:gd name="connsiteX13" fmla="*/ 2327029 w 3610707"/>
                <a:gd name="connsiteY13" fmla="*/ 2321171 h 2450125"/>
                <a:gd name="connsiteX14" fmla="*/ 1897442 w 3610707"/>
                <a:gd name="connsiteY14" fmla="*/ 2155195 h 2450125"/>
                <a:gd name="connsiteX15" fmla="*/ 1878393 w 3610707"/>
                <a:gd name="connsiteY15" fmla="*/ 2135215 h 2450125"/>
                <a:gd name="connsiteX16" fmla="*/ 1860361 w 3610707"/>
                <a:gd name="connsiteY16" fmla="*/ 2168437 h 2450125"/>
                <a:gd name="connsiteX17" fmla="*/ 1330568 w 3610707"/>
                <a:gd name="connsiteY17" fmla="*/ 2450125 h 2450125"/>
                <a:gd name="connsiteX18" fmla="*/ 800775 w 3610707"/>
                <a:gd name="connsiteY18" fmla="*/ 2168437 h 2450125"/>
                <a:gd name="connsiteX19" fmla="*/ 771869 w 3610707"/>
                <a:gd name="connsiteY19" fmla="*/ 2115180 h 2450125"/>
                <a:gd name="connsiteX20" fmla="*/ 753583 w 3610707"/>
                <a:gd name="connsiteY20" fmla="*/ 2120856 h 2450125"/>
                <a:gd name="connsiteX21" fmla="*/ 627184 w 3610707"/>
                <a:gd name="connsiteY21" fmla="*/ 2133598 h 2450125"/>
                <a:gd name="connsiteX22" fmla="*/ 0 w 3610707"/>
                <a:gd name="connsiteY22" fmla="*/ 1506414 h 2450125"/>
                <a:gd name="connsiteX23" fmla="*/ 383056 w 3610707"/>
                <a:gd name="connsiteY23" fmla="*/ 928517 h 2450125"/>
                <a:gd name="connsiteX24" fmla="*/ 424632 w 3610707"/>
                <a:gd name="connsiteY24" fmla="*/ 915611 h 2450125"/>
                <a:gd name="connsiteX25" fmla="*/ 427023 w 3610707"/>
                <a:gd name="connsiteY25" fmla="*/ 868268 h 2450125"/>
                <a:gd name="connsiteX26" fmla="*/ 1389184 w 3610707"/>
                <a:gd name="connsiteY26" fmla="*/ 0 h 24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10707" h="2450125">
                  <a:moveTo>
                    <a:pt x="1389184" y="0"/>
                  </a:moveTo>
                  <a:cubicBezTo>
                    <a:pt x="1723024" y="0"/>
                    <a:pt x="2017359" y="169144"/>
                    <a:pt x="2191163" y="426409"/>
                  </a:cubicBezTo>
                  <a:lnTo>
                    <a:pt x="2262626" y="558069"/>
                  </a:lnTo>
                  <a:lnTo>
                    <a:pt x="2332890" y="550986"/>
                  </a:lnTo>
                  <a:cubicBezTo>
                    <a:pt x="2585394" y="550986"/>
                    <a:pt x="2802042" y="704507"/>
                    <a:pt x="2894584" y="923302"/>
                  </a:cubicBezTo>
                  <a:lnTo>
                    <a:pt x="2915413" y="990402"/>
                  </a:lnTo>
                  <a:lnTo>
                    <a:pt x="2934595" y="984447"/>
                  </a:lnTo>
                  <a:cubicBezTo>
                    <a:pt x="2971226" y="976951"/>
                    <a:pt x="3009154" y="973015"/>
                    <a:pt x="3048000" y="973015"/>
                  </a:cubicBezTo>
                  <a:cubicBezTo>
                    <a:pt x="3358774" y="973015"/>
                    <a:pt x="3610707" y="1224948"/>
                    <a:pt x="3610707" y="1535722"/>
                  </a:cubicBezTo>
                  <a:cubicBezTo>
                    <a:pt x="3610707" y="1846496"/>
                    <a:pt x="3358774" y="2098429"/>
                    <a:pt x="3048000" y="2098429"/>
                  </a:cubicBezTo>
                  <a:cubicBezTo>
                    <a:pt x="3009154" y="2098429"/>
                    <a:pt x="2971226" y="2094493"/>
                    <a:pt x="2934595" y="2086997"/>
                  </a:cubicBezTo>
                  <a:lnTo>
                    <a:pt x="2841470" y="2058089"/>
                  </a:lnTo>
                  <a:lnTo>
                    <a:pt x="2778805" y="2134039"/>
                  </a:lnTo>
                  <a:cubicBezTo>
                    <a:pt x="2663186" y="2249659"/>
                    <a:pt x="2503459" y="2321171"/>
                    <a:pt x="2327029" y="2321171"/>
                  </a:cubicBezTo>
                  <a:cubicBezTo>
                    <a:pt x="2161626" y="2321171"/>
                    <a:pt x="2010904" y="2258319"/>
                    <a:pt x="1897442" y="2155195"/>
                  </a:cubicBezTo>
                  <a:lnTo>
                    <a:pt x="1878393" y="2135215"/>
                  </a:lnTo>
                  <a:lnTo>
                    <a:pt x="1860361" y="2168437"/>
                  </a:lnTo>
                  <a:cubicBezTo>
                    <a:pt x="1745544" y="2338387"/>
                    <a:pt x="1551105" y="2450125"/>
                    <a:pt x="1330568" y="2450125"/>
                  </a:cubicBezTo>
                  <a:cubicBezTo>
                    <a:pt x="1110031" y="2450125"/>
                    <a:pt x="915592" y="2338387"/>
                    <a:pt x="800775" y="2168437"/>
                  </a:cubicBezTo>
                  <a:lnTo>
                    <a:pt x="771869" y="2115180"/>
                  </a:lnTo>
                  <a:lnTo>
                    <a:pt x="753583" y="2120856"/>
                  </a:lnTo>
                  <a:cubicBezTo>
                    <a:pt x="712755" y="2129211"/>
                    <a:pt x="670482" y="2133598"/>
                    <a:pt x="627184" y="2133598"/>
                  </a:cubicBezTo>
                  <a:cubicBezTo>
                    <a:pt x="280800" y="2133598"/>
                    <a:pt x="0" y="1852798"/>
                    <a:pt x="0" y="1506414"/>
                  </a:cubicBezTo>
                  <a:cubicBezTo>
                    <a:pt x="0" y="1246626"/>
                    <a:pt x="157950" y="1023729"/>
                    <a:pt x="383056" y="928517"/>
                  </a:cubicBezTo>
                  <a:lnTo>
                    <a:pt x="424632" y="915611"/>
                  </a:lnTo>
                  <a:lnTo>
                    <a:pt x="427023" y="868268"/>
                  </a:lnTo>
                  <a:cubicBezTo>
                    <a:pt x="476551" y="380575"/>
                    <a:pt x="888424" y="0"/>
                    <a:pt x="138918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>
              <a:outerShdw blurRad="152400" dist="889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00" name="任意多边形 79">
              <a:extLst>
                <a:ext uri="{FF2B5EF4-FFF2-40B4-BE49-F238E27FC236}">
                  <a16:creationId xmlns:a16="http://schemas.microsoft.com/office/drawing/2014/main" xmlns="" id="{402E3DF2-4DE2-4767-B0F1-53B0E8C2D0DE}"/>
                </a:ext>
              </a:extLst>
            </p:cNvPr>
            <p:cNvSpPr/>
            <p:nvPr/>
          </p:nvSpPr>
          <p:spPr>
            <a:xfrm>
              <a:off x="594424" y="1153191"/>
              <a:ext cx="2584204" cy="1612476"/>
            </a:xfrm>
            <a:custGeom>
              <a:avLst/>
              <a:gdLst>
                <a:gd name="connsiteX0" fmla="*/ 1389184 w 3610707"/>
                <a:gd name="connsiteY0" fmla="*/ 0 h 2450125"/>
                <a:gd name="connsiteX1" fmla="*/ 2191163 w 3610707"/>
                <a:gd name="connsiteY1" fmla="*/ 426409 h 2450125"/>
                <a:gd name="connsiteX2" fmla="*/ 2262626 w 3610707"/>
                <a:gd name="connsiteY2" fmla="*/ 558069 h 2450125"/>
                <a:gd name="connsiteX3" fmla="*/ 2332890 w 3610707"/>
                <a:gd name="connsiteY3" fmla="*/ 550986 h 2450125"/>
                <a:gd name="connsiteX4" fmla="*/ 2894584 w 3610707"/>
                <a:gd name="connsiteY4" fmla="*/ 923302 h 2450125"/>
                <a:gd name="connsiteX5" fmla="*/ 2915413 w 3610707"/>
                <a:gd name="connsiteY5" fmla="*/ 990402 h 2450125"/>
                <a:gd name="connsiteX6" fmla="*/ 2934595 w 3610707"/>
                <a:gd name="connsiteY6" fmla="*/ 984447 h 2450125"/>
                <a:gd name="connsiteX7" fmla="*/ 3048000 w 3610707"/>
                <a:gd name="connsiteY7" fmla="*/ 973015 h 2450125"/>
                <a:gd name="connsiteX8" fmla="*/ 3610707 w 3610707"/>
                <a:gd name="connsiteY8" fmla="*/ 1535722 h 2450125"/>
                <a:gd name="connsiteX9" fmla="*/ 3048000 w 3610707"/>
                <a:gd name="connsiteY9" fmla="*/ 2098429 h 2450125"/>
                <a:gd name="connsiteX10" fmla="*/ 2934595 w 3610707"/>
                <a:gd name="connsiteY10" fmla="*/ 2086997 h 2450125"/>
                <a:gd name="connsiteX11" fmla="*/ 2841470 w 3610707"/>
                <a:gd name="connsiteY11" fmla="*/ 2058089 h 2450125"/>
                <a:gd name="connsiteX12" fmla="*/ 2778805 w 3610707"/>
                <a:gd name="connsiteY12" fmla="*/ 2134039 h 2450125"/>
                <a:gd name="connsiteX13" fmla="*/ 2327029 w 3610707"/>
                <a:gd name="connsiteY13" fmla="*/ 2321171 h 2450125"/>
                <a:gd name="connsiteX14" fmla="*/ 1897442 w 3610707"/>
                <a:gd name="connsiteY14" fmla="*/ 2155195 h 2450125"/>
                <a:gd name="connsiteX15" fmla="*/ 1878393 w 3610707"/>
                <a:gd name="connsiteY15" fmla="*/ 2135215 h 2450125"/>
                <a:gd name="connsiteX16" fmla="*/ 1860361 w 3610707"/>
                <a:gd name="connsiteY16" fmla="*/ 2168437 h 2450125"/>
                <a:gd name="connsiteX17" fmla="*/ 1330568 w 3610707"/>
                <a:gd name="connsiteY17" fmla="*/ 2450125 h 2450125"/>
                <a:gd name="connsiteX18" fmla="*/ 800775 w 3610707"/>
                <a:gd name="connsiteY18" fmla="*/ 2168437 h 2450125"/>
                <a:gd name="connsiteX19" fmla="*/ 771869 w 3610707"/>
                <a:gd name="connsiteY19" fmla="*/ 2115180 h 2450125"/>
                <a:gd name="connsiteX20" fmla="*/ 753583 w 3610707"/>
                <a:gd name="connsiteY20" fmla="*/ 2120856 h 2450125"/>
                <a:gd name="connsiteX21" fmla="*/ 627184 w 3610707"/>
                <a:gd name="connsiteY21" fmla="*/ 2133598 h 2450125"/>
                <a:gd name="connsiteX22" fmla="*/ 0 w 3610707"/>
                <a:gd name="connsiteY22" fmla="*/ 1506414 h 2450125"/>
                <a:gd name="connsiteX23" fmla="*/ 383056 w 3610707"/>
                <a:gd name="connsiteY23" fmla="*/ 928517 h 2450125"/>
                <a:gd name="connsiteX24" fmla="*/ 424632 w 3610707"/>
                <a:gd name="connsiteY24" fmla="*/ 915611 h 2450125"/>
                <a:gd name="connsiteX25" fmla="*/ 427023 w 3610707"/>
                <a:gd name="connsiteY25" fmla="*/ 868268 h 2450125"/>
                <a:gd name="connsiteX26" fmla="*/ 1389184 w 3610707"/>
                <a:gd name="connsiteY26" fmla="*/ 0 h 24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10707" h="2450125">
                  <a:moveTo>
                    <a:pt x="1389184" y="0"/>
                  </a:moveTo>
                  <a:cubicBezTo>
                    <a:pt x="1723024" y="0"/>
                    <a:pt x="2017359" y="169144"/>
                    <a:pt x="2191163" y="426409"/>
                  </a:cubicBezTo>
                  <a:lnTo>
                    <a:pt x="2262626" y="558069"/>
                  </a:lnTo>
                  <a:lnTo>
                    <a:pt x="2332890" y="550986"/>
                  </a:lnTo>
                  <a:cubicBezTo>
                    <a:pt x="2585394" y="550986"/>
                    <a:pt x="2802042" y="704507"/>
                    <a:pt x="2894584" y="923302"/>
                  </a:cubicBezTo>
                  <a:lnTo>
                    <a:pt x="2915413" y="990402"/>
                  </a:lnTo>
                  <a:lnTo>
                    <a:pt x="2934595" y="984447"/>
                  </a:lnTo>
                  <a:cubicBezTo>
                    <a:pt x="2971226" y="976951"/>
                    <a:pt x="3009154" y="973015"/>
                    <a:pt x="3048000" y="973015"/>
                  </a:cubicBezTo>
                  <a:cubicBezTo>
                    <a:pt x="3358774" y="973015"/>
                    <a:pt x="3610707" y="1224948"/>
                    <a:pt x="3610707" y="1535722"/>
                  </a:cubicBezTo>
                  <a:cubicBezTo>
                    <a:pt x="3610707" y="1846496"/>
                    <a:pt x="3358774" y="2098429"/>
                    <a:pt x="3048000" y="2098429"/>
                  </a:cubicBezTo>
                  <a:cubicBezTo>
                    <a:pt x="3009154" y="2098429"/>
                    <a:pt x="2971226" y="2094493"/>
                    <a:pt x="2934595" y="2086997"/>
                  </a:cubicBezTo>
                  <a:lnTo>
                    <a:pt x="2841470" y="2058089"/>
                  </a:lnTo>
                  <a:lnTo>
                    <a:pt x="2778805" y="2134039"/>
                  </a:lnTo>
                  <a:cubicBezTo>
                    <a:pt x="2663186" y="2249659"/>
                    <a:pt x="2503459" y="2321171"/>
                    <a:pt x="2327029" y="2321171"/>
                  </a:cubicBezTo>
                  <a:cubicBezTo>
                    <a:pt x="2161626" y="2321171"/>
                    <a:pt x="2010904" y="2258319"/>
                    <a:pt x="1897442" y="2155195"/>
                  </a:cubicBezTo>
                  <a:lnTo>
                    <a:pt x="1878393" y="2135215"/>
                  </a:lnTo>
                  <a:lnTo>
                    <a:pt x="1860361" y="2168437"/>
                  </a:lnTo>
                  <a:cubicBezTo>
                    <a:pt x="1745544" y="2338387"/>
                    <a:pt x="1551105" y="2450125"/>
                    <a:pt x="1330568" y="2450125"/>
                  </a:cubicBezTo>
                  <a:cubicBezTo>
                    <a:pt x="1110031" y="2450125"/>
                    <a:pt x="915592" y="2338387"/>
                    <a:pt x="800775" y="2168437"/>
                  </a:cubicBezTo>
                  <a:lnTo>
                    <a:pt x="771869" y="2115180"/>
                  </a:lnTo>
                  <a:lnTo>
                    <a:pt x="753583" y="2120856"/>
                  </a:lnTo>
                  <a:cubicBezTo>
                    <a:pt x="712755" y="2129211"/>
                    <a:pt x="670482" y="2133598"/>
                    <a:pt x="627184" y="2133598"/>
                  </a:cubicBezTo>
                  <a:cubicBezTo>
                    <a:pt x="280800" y="2133598"/>
                    <a:pt x="0" y="1852798"/>
                    <a:pt x="0" y="1506414"/>
                  </a:cubicBezTo>
                  <a:cubicBezTo>
                    <a:pt x="0" y="1246626"/>
                    <a:pt x="157950" y="1023729"/>
                    <a:pt x="383056" y="928517"/>
                  </a:cubicBezTo>
                  <a:lnTo>
                    <a:pt x="424632" y="915611"/>
                  </a:lnTo>
                  <a:lnTo>
                    <a:pt x="427023" y="868268"/>
                  </a:lnTo>
                  <a:cubicBezTo>
                    <a:pt x="476551" y="380575"/>
                    <a:pt x="888424" y="0"/>
                    <a:pt x="138918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innerShdw blurRad="355600" dist="114300" dir="3600000">
                <a:srgbClr val="19B4C9">
                  <a:alpha val="71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pic>
        <p:nvPicPr>
          <p:cNvPr id="101" name="图片 29">
            <a:extLst>
              <a:ext uri="{FF2B5EF4-FFF2-40B4-BE49-F238E27FC236}">
                <a16:creationId xmlns:a16="http://schemas.microsoft.com/office/drawing/2014/main" xmlns="" id="{E7B2E363-2EF0-4D3B-B886-D5E96E5E78D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63517"/>
            <a:ext cx="1046417" cy="877236"/>
          </a:xfrm>
          <a:prstGeom prst="rect">
            <a:avLst/>
          </a:prstGeom>
        </p:spPr>
      </p:pic>
      <p:pic>
        <p:nvPicPr>
          <p:cNvPr id="3" name="Picture 2" descr="A picture containing diagram&#10;&#10;Description automatically generated">
            <a:extLst>
              <a:ext uri="{FF2B5EF4-FFF2-40B4-BE49-F238E27FC236}">
                <a16:creationId xmlns:a16="http://schemas.microsoft.com/office/drawing/2014/main" xmlns="" id="{C0FFA132-FD44-4184-81ED-E62B8C40022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8212" y="7927062"/>
            <a:ext cx="1767187" cy="1526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91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5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8" name="组合 197"/>
          <p:cNvGrpSpPr/>
          <p:nvPr/>
        </p:nvGrpSpPr>
        <p:grpSpPr>
          <a:xfrm>
            <a:off x="7628709" y="-1"/>
            <a:ext cx="4563291" cy="4389119"/>
            <a:chOff x="7628709" y="-1"/>
            <a:chExt cx="4563291" cy="4389119"/>
          </a:xfrm>
        </p:grpSpPr>
        <p:grpSp>
          <p:nvGrpSpPr>
            <p:cNvPr id="199" name="组合 198"/>
            <p:cNvGrpSpPr/>
            <p:nvPr/>
          </p:nvGrpSpPr>
          <p:grpSpPr>
            <a:xfrm>
              <a:off x="7628709" y="-1"/>
              <a:ext cx="4563291" cy="4389119"/>
              <a:chOff x="7628709" y="-1"/>
              <a:chExt cx="4563291" cy="4389119"/>
            </a:xfrm>
          </p:grpSpPr>
          <p:grpSp>
            <p:nvGrpSpPr>
              <p:cNvPr id="202" name="组合 201"/>
              <p:cNvGrpSpPr/>
              <p:nvPr/>
            </p:nvGrpSpPr>
            <p:grpSpPr>
              <a:xfrm>
                <a:off x="8024948" y="0"/>
                <a:ext cx="4167052" cy="3566160"/>
                <a:chOff x="8024948" y="0"/>
                <a:chExt cx="4167052" cy="3566160"/>
              </a:xfrm>
            </p:grpSpPr>
            <p:sp>
              <p:nvSpPr>
                <p:cNvPr id="204" name="矩形 203"/>
                <p:cNvSpPr/>
                <p:nvPr/>
              </p:nvSpPr>
              <p:spPr>
                <a:xfrm>
                  <a:off x="8660674" y="0"/>
                  <a:ext cx="3531326" cy="2769326"/>
                </a:xfrm>
                <a:prstGeom prst="rect">
                  <a:avLst/>
                </a:pr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endParaRPr>
                </a:p>
              </p:txBody>
            </p:sp>
            <p:sp>
              <p:nvSpPr>
                <p:cNvPr id="205" name="任意多边形 204"/>
                <p:cNvSpPr/>
                <p:nvPr/>
              </p:nvSpPr>
              <p:spPr>
                <a:xfrm>
                  <a:off x="8024948" y="0"/>
                  <a:ext cx="4167052" cy="3566160"/>
                </a:xfrm>
                <a:custGeom>
                  <a:avLst/>
                  <a:gdLst>
                    <a:gd name="connsiteX0" fmla="*/ 66171 w 3897085"/>
                    <a:gd name="connsiteY0" fmla="*/ 0 h 3474720"/>
                    <a:gd name="connsiteX1" fmla="*/ 913544 w 3897085"/>
                    <a:gd name="connsiteY1" fmla="*/ 0 h 3474720"/>
                    <a:gd name="connsiteX2" fmla="*/ 941219 w 3897085"/>
                    <a:gd name="connsiteY2" fmla="*/ 50987 h 3474720"/>
                    <a:gd name="connsiteX3" fmla="*/ 979714 w 3897085"/>
                    <a:gd name="connsiteY3" fmla="*/ 241662 h 3474720"/>
                    <a:gd name="connsiteX4" fmla="*/ 941219 w 3897085"/>
                    <a:gd name="connsiteY4" fmla="*/ 432337 h 3474720"/>
                    <a:gd name="connsiteX5" fmla="*/ 940094 w 3897085"/>
                    <a:gd name="connsiteY5" fmla="*/ 434410 h 3474720"/>
                    <a:gd name="connsiteX6" fmla="*/ 973181 w 3897085"/>
                    <a:gd name="connsiteY6" fmla="*/ 431074 h 3474720"/>
                    <a:gd name="connsiteX7" fmla="*/ 1508797 w 3897085"/>
                    <a:gd name="connsiteY7" fmla="*/ 786104 h 3474720"/>
                    <a:gd name="connsiteX8" fmla="*/ 1526368 w 3897085"/>
                    <a:gd name="connsiteY8" fmla="*/ 842708 h 3474720"/>
                    <a:gd name="connsiteX9" fmla="*/ 1579016 w 3897085"/>
                    <a:gd name="connsiteY9" fmla="*/ 799269 h 3474720"/>
                    <a:gd name="connsiteX10" fmla="*/ 2057400 w 3897085"/>
                    <a:gd name="connsiteY10" fmla="*/ 653143 h 3474720"/>
                    <a:gd name="connsiteX11" fmla="*/ 2913018 w 3897085"/>
                    <a:gd name="connsiteY11" fmla="*/ 1508761 h 3474720"/>
                    <a:gd name="connsiteX12" fmla="*/ 2845779 w 3897085"/>
                    <a:gd name="connsiteY12" fmla="*/ 1841806 h 3474720"/>
                    <a:gd name="connsiteX13" fmla="*/ 2789968 w 3897085"/>
                    <a:gd name="connsiteY13" fmla="*/ 1944631 h 3474720"/>
                    <a:gd name="connsiteX14" fmla="*/ 2857646 w 3897085"/>
                    <a:gd name="connsiteY14" fmla="*/ 1965639 h 3474720"/>
                    <a:gd name="connsiteX15" fmla="*/ 3038685 w 3897085"/>
                    <a:gd name="connsiteY15" fmla="*/ 2114721 h 3474720"/>
                    <a:gd name="connsiteX16" fmla="*/ 3070970 w 3897085"/>
                    <a:gd name="connsiteY16" fmla="*/ 2174202 h 3474720"/>
                    <a:gd name="connsiteX17" fmla="*/ 3120278 w 3897085"/>
                    <a:gd name="connsiteY17" fmla="*/ 2114440 h 3474720"/>
                    <a:gd name="connsiteX18" fmla="*/ 3683725 w 3897085"/>
                    <a:gd name="connsiteY18" fmla="*/ 1881052 h 3474720"/>
                    <a:gd name="connsiteX19" fmla="*/ 3844315 w 3897085"/>
                    <a:gd name="connsiteY19" fmla="*/ 1897241 h 3474720"/>
                    <a:gd name="connsiteX20" fmla="*/ 3897085 w 3897085"/>
                    <a:gd name="connsiteY20" fmla="*/ 1910810 h 3474720"/>
                    <a:gd name="connsiteX21" fmla="*/ 3897085 w 3897085"/>
                    <a:gd name="connsiteY21" fmla="*/ 3444963 h 3474720"/>
                    <a:gd name="connsiteX22" fmla="*/ 3844315 w 3897085"/>
                    <a:gd name="connsiteY22" fmla="*/ 3458531 h 3474720"/>
                    <a:gd name="connsiteX23" fmla="*/ 3683725 w 3897085"/>
                    <a:gd name="connsiteY23" fmla="*/ 3474720 h 3474720"/>
                    <a:gd name="connsiteX24" fmla="*/ 2903080 w 3897085"/>
                    <a:gd name="connsiteY24" fmla="*/ 2838476 h 3474720"/>
                    <a:gd name="connsiteX25" fmla="*/ 2889774 w 3897085"/>
                    <a:gd name="connsiteY25" fmla="*/ 2706488 h 3474720"/>
                    <a:gd name="connsiteX26" fmla="*/ 2857646 w 3897085"/>
                    <a:gd name="connsiteY26" fmla="*/ 2723927 h 3474720"/>
                    <a:gd name="connsiteX27" fmla="*/ 2697479 w 3897085"/>
                    <a:gd name="connsiteY27" fmla="*/ 2756263 h 3474720"/>
                    <a:gd name="connsiteX28" fmla="*/ 2285999 w 3897085"/>
                    <a:gd name="connsiteY28" fmla="*/ 2344783 h 3474720"/>
                    <a:gd name="connsiteX29" fmla="*/ 2287265 w 3897085"/>
                    <a:gd name="connsiteY29" fmla="*/ 2332230 h 3474720"/>
                    <a:gd name="connsiteX30" fmla="*/ 2229837 w 3897085"/>
                    <a:gd name="connsiteY30" fmla="*/ 2346996 h 3474720"/>
                    <a:gd name="connsiteX31" fmla="*/ 2057400 w 3897085"/>
                    <a:gd name="connsiteY31" fmla="*/ 2364379 h 3474720"/>
                    <a:gd name="connsiteX32" fmla="*/ 1219165 w 3897085"/>
                    <a:gd name="connsiteY32" fmla="*/ 1681198 h 3474720"/>
                    <a:gd name="connsiteX33" fmla="*/ 1205410 w 3897085"/>
                    <a:gd name="connsiteY33" fmla="*/ 1544751 h 3474720"/>
                    <a:gd name="connsiteX34" fmla="*/ 1199448 w 3897085"/>
                    <a:gd name="connsiteY34" fmla="*/ 1547987 h 3474720"/>
                    <a:gd name="connsiteX35" fmla="*/ 973181 w 3897085"/>
                    <a:gd name="connsiteY35" fmla="*/ 1593668 h 3474720"/>
                    <a:gd name="connsiteX36" fmla="*/ 391884 w 3897085"/>
                    <a:gd name="connsiteY36" fmla="*/ 1012371 h 3474720"/>
                    <a:gd name="connsiteX37" fmla="*/ 437565 w 3897085"/>
                    <a:gd name="connsiteY37" fmla="*/ 786104 h 3474720"/>
                    <a:gd name="connsiteX38" fmla="*/ 468369 w 3897085"/>
                    <a:gd name="connsiteY38" fmla="*/ 729353 h 3474720"/>
                    <a:gd name="connsiteX39" fmla="*/ 391134 w 3897085"/>
                    <a:gd name="connsiteY39" fmla="*/ 721567 h 3474720"/>
                    <a:gd name="connsiteX40" fmla="*/ 0 w 3897085"/>
                    <a:gd name="connsiteY40" fmla="*/ 241662 h 3474720"/>
                    <a:gd name="connsiteX41" fmla="*/ 38496 w 3897085"/>
                    <a:gd name="connsiteY41" fmla="*/ 50987 h 3474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3897085" h="3474720">
                      <a:moveTo>
                        <a:pt x="66171" y="0"/>
                      </a:moveTo>
                      <a:lnTo>
                        <a:pt x="913544" y="0"/>
                      </a:lnTo>
                      <a:lnTo>
                        <a:pt x="941219" y="50987"/>
                      </a:lnTo>
                      <a:cubicBezTo>
                        <a:pt x="966007" y="109593"/>
                        <a:pt x="979714" y="174027"/>
                        <a:pt x="979714" y="241662"/>
                      </a:cubicBezTo>
                      <a:cubicBezTo>
                        <a:pt x="979714" y="309297"/>
                        <a:pt x="966007" y="373731"/>
                        <a:pt x="941219" y="432337"/>
                      </a:cubicBezTo>
                      <a:lnTo>
                        <a:pt x="940094" y="434410"/>
                      </a:lnTo>
                      <a:lnTo>
                        <a:pt x="973181" y="431074"/>
                      </a:lnTo>
                      <a:cubicBezTo>
                        <a:pt x="1213962" y="431074"/>
                        <a:pt x="1420551" y="577468"/>
                        <a:pt x="1508797" y="786104"/>
                      </a:cubicBezTo>
                      <a:lnTo>
                        <a:pt x="1526368" y="842708"/>
                      </a:lnTo>
                      <a:lnTo>
                        <a:pt x="1579016" y="799269"/>
                      </a:lnTo>
                      <a:cubicBezTo>
                        <a:pt x="1715573" y="707013"/>
                        <a:pt x="1880196" y="653143"/>
                        <a:pt x="2057400" y="653143"/>
                      </a:cubicBezTo>
                      <a:cubicBezTo>
                        <a:pt x="2529945" y="653143"/>
                        <a:pt x="2913018" y="1036216"/>
                        <a:pt x="2913018" y="1508761"/>
                      </a:cubicBezTo>
                      <a:cubicBezTo>
                        <a:pt x="2913018" y="1626897"/>
                        <a:pt x="2889076" y="1739442"/>
                        <a:pt x="2845779" y="1841806"/>
                      </a:cubicBezTo>
                      <a:lnTo>
                        <a:pt x="2789968" y="1944631"/>
                      </a:lnTo>
                      <a:lnTo>
                        <a:pt x="2857646" y="1965639"/>
                      </a:lnTo>
                      <a:cubicBezTo>
                        <a:pt x="2931489" y="1996872"/>
                        <a:pt x="2994317" y="2049048"/>
                        <a:pt x="3038685" y="2114721"/>
                      </a:cubicBezTo>
                      <a:lnTo>
                        <a:pt x="3070970" y="2174202"/>
                      </a:lnTo>
                      <a:lnTo>
                        <a:pt x="3120278" y="2114440"/>
                      </a:lnTo>
                      <a:cubicBezTo>
                        <a:pt x="3264477" y="1970241"/>
                        <a:pt x="3463685" y="1881052"/>
                        <a:pt x="3683725" y="1881052"/>
                      </a:cubicBezTo>
                      <a:cubicBezTo>
                        <a:pt x="3738735" y="1881052"/>
                        <a:pt x="3792443" y="1886626"/>
                        <a:pt x="3844315" y="1897241"/>
                      </a:cubicBezTo>
                      <a:lnTo>
                        <a:pt x="3897085" y="1910810"/>
                      </a:lnTo>
                      <a:lnTo>
                        <a:pt x="3897085" y="3444963"/>
                      </a:lnTo>
                      <a:lnTo>
                        <a:pt x="3844315" y="3458531"/>
                      </a:lnTo>
                      <a:cubicBezTo>
                        <a:pt x="3792443" y="3469146"/>
                        <a:pt x="3738735" y="3474720"/>
                        <a:pt x="3683725" y="3474720"/>
                      </a:cubicBezTo>
                      <a:cubicBezTo>
                        <a:pt x="3298656" y="3474720"/>
                        <a:pt x="2977382" y="3201580"/>
                        <a:pt x="2903080" y="2838476"/>
                      </a:cubicBezTo>
                      <a:lnTo>
                        <a:pt x="2889774" y="2706488"/>
                      </a:lnTo>
                      <a:lnTo>
                        <a:pt x="2857646" y="2723927"/>
                      </a:lnTo>
                      <a:cubicBezTo>
                        <a:pt x="2808417" y="2744749"/>
                        <a:pt x="2754293" y="2756263"/>
                        <a:pt x="2697479" y="2756263"/>
                      </a:cubicBezTo>
                      <a:cubicBezTo>
                        <a:pt x="2470225" y="2756263"/>
                        <a:pt x="2285999" y="2572037"/>
                        <a:pt x="2285999" y="2344783"/>
                      </a:cubicBezTo>
                      <a:lnTo>
                        <a:pt x="2287265" y="2332230"/>
                      </a:lnTo>
                      <a:lnTo>
                        <a:pt x="2229837" y="2346996"/>
                      </a:lnTo>
                      <a:cubicBezTo>
                        <a:pt x="2174138" y="2358394"/>
                        <a:pt x="2116468" y="2364379"/>
                        <a:pt x="2057400" y="2364379"/>
                      </a:cubicBezTo>
                      <a:cubicBezTo>
                        <a:pt x="1643923" y="2364379"/>
                        <a:pt x="1298948" y="2071089"/>
                        <a:pt x="1219165" y="1681198"/>
                      </a:cubicBezTo>
                      <a:lnTo>
                        <a:pt x="1205410" y="1544751"/>
                      </a:lnTo>
                      <a:lnTo>
                        <a:pt x="1199448" y="1547987"/>
                      </a:lnTo>
                      <a:cubicBezTo>
                        <a:pt x="1129903" y="1577402"/>
                        <a:pt x="1053441" y="1593668"/>
                        <a:pt x="973181" y="1593668"/>
                      </a:cubicBezTo>
                      <a:cubicBezTo>
                        <a:pt x="652140" y="1593668"/>
                        <a:pt x="391884" y="1333412"/>
                        <a:pt x="391884" y="1012371"/>
                      </a:cubicBezTo>
                      <a:cubicBezTo>
                        <a:pt x="391884" y="932111"/>
                        <a:pt x="408150" y="855650"/>
                        <a:pt x="437565" y="786104"/>
                      </a:cubicBezTo>
                      <a:lnTo>
                        <a:pt x="468369" y="729353"/>
                      </a:lnTo>
                      <a:lnTo>
                        <a:pt x="391134" y="721567"/>
                      </a:lnTo>
                      <a:cubicBezTo>
                        <a:pt x="167914" y="675890"/>
                        <a:pt x="0" y="478385"/>
                        <a:pt x="0" y="241662"/>
                      </a:cubicBezTo>
                      <a:cubicBezTo>
                        <a:pt x="0" y="174027"/>
                        <a:pt x="13708" y="109593"/>
                        <a:pt x="38496" y="5098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165100" dist="88900" algn="l" rotWithShape="0">
                    <a:prstClr val="black">
                      <a:alpha val="19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endParaRPr>
                </a:p>
              </p:txBody>
            </p:sp>
            <p:sp>
              <p:nvSpPr>
                <p:cNvPr id="206" name="任意多边形 205"/>
                <p:cNvSpPr/>
                <p:nvPr/>
              </p:nvSpPr>
              <p:spPr>
                <a:xfrm>
                  <a:off x="8024948" y="0"/>
                  <a:ext cx="4167052" cy="3566160"/>
                </a:xfrm>
                <a:custGeom>
                  <a:avLst/>
                  <a:gdLst>
                    <a:gd name="connsiteX0" fmla="*/ 66171 w 3897085"/>
                    <a:gd name="connsiteY0" fmla="*/ 0 h 3474720"/>
                    <a:gd name="connsiteX1" fmla="*/ 913544 w 3897085"/>
                    <a:gd name="connsiteY1" fmla="*/ 0 h 3474720"/>
                    <a:gd name="connsiteX2" fmla="*/ 941219 w 3897085"/>
                    <a:gd name="connsiteY2" fmla="*/ 50987 h 3474720"/>
                    <a:gd name="connsiteX3" fmla="*/ 979714 w 3897085"/>
                    <a:gd name="connsiteY3" fmla="*/ 241662 h 3474720"/>
                    <a:gd name="connsiteX4" fmla="*/ 941219 w 3897085"/>
                    <a:gd name="connsiteY4" fmla="*/ 432337 h 3474720"/>
                    <a:gd name="connsiteX5" fmla="*/ 940094 w 3897085"/>
                    <a:gd name="connsiteY5" fmla="*/ 434410 h 3474720"/>
                    <a:gd name="connsiteX6" fmla="*/ 973181 w 3897085"/>
                    <a:gd name="connsiteY6" fmla="*/ 431074 h 3474720"/>
                    <a:gd name="connsiteX7" fmla="*/ 1508797 w 3897085"/>
                    <a:gd name="connsiteY7" fmla="*/ 786104 h 3474720"/>
                    <a:gd name="connsiteX8" fmla="*/ 1526368 w 3897085"/>
                    <a:gd name="connsiteY8" fmla="*/ 842708 h 3474720"/>
                    <a:gd name="connsiteX9" fmla="*/ 1579016 w 3897085"/>
                    <a:gd name="connsiteY9" fmla="*/ 799269 h 3474720"/>
                    <a:gd name="connsiteX10" fmla="*/ 2057400 w 3897085"/>
                    <a:gd name="connsiteY10" fmla="*/ 653143 h 3474720"/>
                    <a:gd name="connsiteX11" fmla="*/ 2913018 w 3897085"/>
                    <a:gd name="connsiteY11" fmla="*/ 1508761 h 3474720"/>
                    <a:gd name="connsiteX12" fmla="*/ 2845779 w 3897085"/>
                    <a:gd name="connsiteY12" fmla="*/ 1841806 h 3474720"/>
                    <a:gd name="connsiteX13" fmla="*/ 2789968 w 3897085"/>
                    <a:gd name="connsiteY13" fmla="*/ 1944631 h 3474720"/>
                    <a:gd name="connsiteX14" fmla="*/ 2857646 w 3897085"/>
                    <a:gd name="connsiteY14" fmla="*/ 1965639 h 3474720"/>
                    <a:gd name="connsiteX15" fmla="*/ 3038685 w 3897085"/>
                    <a:gd name="connsiteY15" fmla="*/ 2114721 h 3474720"/>
                    <a:gd name="connsiteX16" fmla="*/ 3070970 w 3897085"/>
                    <a:gd name="connsiteY16" fmla="*/ 2174202 h 3474720"/>
                    <a:gd name="connsiteX17" fmla="*/ 3120278 w 3897085"/>
                    <a:gd name="connsiteY17" fmla="*/ 2114440 h 3474720"/>
                    <a:gd name="connsiteX18" fmla="*/ 3683725 w 3897085"/>
                    <a:gd name="connsiteY18" fmla="*/ 1881052 h 3474720"/>
                    <a:gd name="connsiteX19" fmla="*/ 3844315 w 3897085"/>
                    <a:gd name="connsiteY19" fmla="*/ 1897241 h 3474720"/>
                    <a:gd name="connsiteX20" fmla="*/ 3897085 w 3897085"/>
                    <a:gd name="connsiteY20" fmla="*/ 1910810 h 3474720"/>
                    <a:gd name="connsiteX21" fmla="*/ 3897085 w 3897085"/>
                    <a:gd name="connsiteY21" fmla="*/ 3444963 h 3474720"/>
                    <a:gd name="connsiteX22" fmla="*/ 3844315 w 3897085"/>
                    <a:gd name="connsiteY22" fmla="*/ 3458531 h 3474720"/>
                    <a:gd name="connsiteX23" fmla="*/ 3683725 w 3897085"/>
                    <a:gd name="connsiteY23" fmla="*/ 3474720 h 3474720"/>
                    <a:gd name="connsiteX24" fmla="*/ 2903080 w 3897085"/>
                    <a:gd name="connsiteY24" fmla="*/ 2838476 h 3474720"/>
                    <a:gd name="connsiteX25" fmla="*/ 2889774 w 3897085"/>
                    <a:gd name="connsiteY25" fmla="*/ 2706488 h 3474720"/>
                    <a:gd name="connsiteX26" fmla="*/ 2857646 w 3897085"/>
                    <a:gd name="connsiteY26" fmla="*/ 2723927 h 3474720"/>
                    <a:gd name="connsiteX27" fmla="*/ 2697479 w 3897085"/>
                    <a:gd name="connsiteY27" fmla="*/ 2756263 h 3474720"/>
                    <a:gd name="connsiteX28" fmla="*/ 2285999 w 3897085"/>
                    <a:gd name="connsiteY28" fmla="*/ 2344783 h 3474720"/>
                    <a:gd name="connsiteX29" fmla="*/ 2287265 w 3897085"/>
                    <a:gd name="connsiteY29" fmla="*/ 2332230 h 3474720"/>
                    <a:gd name="connsiteX30" fmla="*/ 2229837 w 3897085"/>
                    <a:gd name="connsiteY30" fmla="*/ 2346996 h 3474720"/>
                    <a:gd name="connsiteX31" fmla="*/ 2057400 w 3897085"/>
                    <a:gd name="connsiteY31" fmla="*/ 2364379 h 3474720"/>
                    <a:gd name="connsiteX32" fmla="*/ 1219165 w 3897085"/>
                    <a:gd name="connsiteY32" fmla="*/ 1681198 h 3474720"/>
                    <a:gd name="connsiteX33" fmla="*/ 1205410 w 3897085"/>
                    <a:gd name="connsiteY33" fmla="*/ 1544751 h 3474720"/>
                    <a:gd name="connsiteX34" fmla="*/ 1199448 w 3897085"/>
                    <a:gd name="connsiteY34" fmla="*/ 1547987 h 3474720"/>
                    <a:gd name="connsiteX35" fmla="*/ 973181 w 3897085"/>
                    <a:gd name="connsiteY35" fmla="*/ 1593668 h 3474720"/>
                    <a:gd name="connsiteX36" fmla="*/ 391884 w 3897085"/>
                    <a:gd name="connsiteY36" fmla="*/ 1012371 h 3474720"/>
                    <a:gd name="connsiteX37" fmla="*/ 437565 w 3897085"/>
                    <a:gd name="connsiteY37" fmla="*/ 786104 h 3474720"/>
                    <a:gd name="connsiteX38" fmla="*/ 468369 w 3897085"/>
                    <a:gd name="connsiteY38" fmla="*/ 729353 h 3474720"/>
                    <a:gd name="connsiteX39" fmla="*/ 391134 w 3897085"/>
                    <a:gd name="connsiteY39" fmla="*/ 721567 h 3474720"/>
                    <a:gd name="connsiteX40" fmla="*/ 0 w 3897085"/>
                    <a:gd name="connsiteY40" fmla="*/ 241662 h 3474720"/>
                    <a:gd name="connsiteX41" fmla="*/ 38496 w 3897085"/>
                    <a:gd name="connsiteY41" fmla="*/ 50987 h 3474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3897085" h="3474720">
                      <a:moveTo>
                        <a:pt x="66171" y="0"/>
                      </a:moveTo>
                      <a:lnTo>
                        <a:pt x="913544" y="0"/>
                      </a:lnTo>
                      <a:lnTo>
                        <a:pt x="941219" y="50987"/>
                      </a:lnTo>
                      <a:cubicBezTo>
                        <a:pt x="966007" y="109593"/>
                        <a:pt x="979714" y="174027"/>
                        <a:pt x="979714" y="241662"/>
                      </a:cubicBezTo>
                      <a:cubicBezTo>
                        <a:pt x="979714" y="309297"/>
                        <a:pt x="966007" y="373731"/>
                        <a:pt x="941219" y="432337"/>
                      </a:cubicBezTo>
                      <a:lnTo>
                        <a:pt x="940094" y="434410"/>
                      </a:lnTo>
                      <a:lnTo>
                        <a:pt x="973181" y="431074"/>
                      </a:lnTo>
                      <a:cubicBezTo>
                        <a:pt x="1213962" y="431074"/>
                        <a:pt x="1420551" y="577468"/>
                        <a:pt x="1508797" y="786104"/>
                      </a:cubicBezTo>
                      <a:lnTo>
                        <a:pt x="1526368" y="842708"/>
                      </a:lnTo>
                      <a:lnTo>
                        <a:pt x="1579016" y="799269"/>
                      </a:lnTo>
                      <a:cubicBezTo>
                        <a:pt x="1715573" y="707013"/>
                        <a:pt x="1880196" y="653143"/>
                        <a:pt x="2057400" y="653143"/>
                      </a:cubicBezTo>
                      <a:cubicBezTo>
                        <a:pt x="2529945" y="653143"/>
                        <a:pt x="2913018" y="1036216"/>
                        <a:pt x="2913018" y="1508761"/>
                      </a:cubicBezTo>
                      <a:cubicBezTo>
                        <a:pt x="2913018" y="1626897"/>
                        <a:pt x="2889076" y="1739442"/>
                        <a:pt x="2845779" y="1841806"/>
                      </a:cubicBezTo>
                      <a:lnTo>
                        <a:pt x="2789968" y="1944631"/>
                      </a:lnTo>
                      <a:lnTo>
                        <a:pt x="2857646" y="1965639"/>
                      </a:lnTo>
                      <a:cubicBezTo>
                        <a:pt x="2931489" y="1996872"/>
                        <a:pt x="2994317" y="2049048"/>
                        <a:pt x="3038685" y="2114721"/>
                      </a:cubicBezTo>
                      <a:lnTo>
                        <a:pt x="3070970" y="2174202"/>
                      </a:lnTo>
                      <a:lnTo>
                        <a:pt x="3120278" y="2114440"/>
                      </a:lnTo>
                      <a:cubicBezTo>
                        <a:pt x="3264477" y="1970241"/>
                        <a:pt x="3463685" y="1881052"/>
                        <a:pt x="3683725" y="1881052"/>
                      </a:cubicBezTo>
                      <a:cubicBezTo>
                        <a:pt x="3738735" y="1881052"/>
                        <a:pt x="3792443" y="1886626"/>
                        <a:pt x="3844315" y="1897241"/>
                      </a:cubicBezTo>
                      <a:lnTo>
                        <a:pt x="3897085" y="1910810"/>
                      </a:lnTo>
                      <a:lnTo>
                        <a:pt x="3897085" y="3444963"/>
                      </a:lnTo>
                      <a:lnTo>
                        <a:pt x="3844315" y="3458531"/>
                      </a:lnTo>
                      <a:cubicBezTo>
                        <a:pt x="3792443" y="3469146"/>
                        <a:pt x="3738735" y="3474720"/>
                        <a:pt x="3683725" y="3474720"/>
                      </a:cubicBezTo>
                      <a:cubicBezTo>
                        <a:pt x="3298656" y="3474720"/>
                        <a:pt x="2977382" y="3201580"/>
                        <a:pt x="2903080" y="2838476"/>
                      </a:cubicBezTo>
                      <a:lnTo>
                        <a:pt x="2889774" y="2706488"/>
                      </a:lnTo>
                      <a:lnTo>
                        <a:pt x="2857646" y="2723927"/>
                      </a:lnTo>
                      <a:cubicBezTo>
                        <a:pt x="2808417" y="2744749"/>
                        <a:pt x="2754293" y="2756263"/>
                        <a:pt x="2697479" y="2756263"/>
                      </a:cubicBezTo>
                      <a:cubicBezTo>
                        <a:pt x="2470225" y="2756263"/>
                        <a:pt x="2285999" y="2572037"/>
                        <a:pt x="2285999" y="2344783"/>
                      </a:cubicBezTo>
                      <a:lnTo>
                        <a:pt x="2287265" y="2332230"/>
                      </a:lnTo>
                      <a:lnTo>
                        <a:pt x="2229837" y="2346996"/>
                      </a:lnTo>
                      <a:cubicBezTo>
                        <a:pt x="2174138" y="2358394"/>
                        <a:pt x="2116468" y="2364379"/>
                        <a:pt x="2057400" y="2364379"/>
                      </a:cubicBezTo>
                      <a:cubicBezTo>
                        <a:pt x="1643923" y="2364379"/>
                        <a:pt x="1298948" y="2071089"/>
                        <a:pt x="1219165" y="1681198"/>
                      </a:cubicBezTo>
                      <a:lnTo>
                        <a:pt x="1205410" y="1544751"/>
                      </a:lnTo>
                      <a:lnTo>
                        <a:pt x="1199448" y="1547987"/>
                      </a:lnTo>
                      <a:cubicBezTo>
                        <a:pt x="1129903" y="1577402"/>
                        <a:pt x="1053441" y="1593668"/>
                        <a:pt x="973181" y="1593668"/>
                      </a:cubicBezTo>
                      <a:cubicBezTo>
                        <a:pt x="652140" y="1593668"/>
                        <a:pt x="391884" y="1333412"/>
                        <a:pt x="391884" y="1012371"/>
                      </a:cubicBezTo>
                      <a:cubicBezTo>
                        <a:pt x="391884" y="932111"/>
                        <a:pt x="408150" y="855650"/>
                        <a:pt x="437565" y="786104"/>
                      </a:cubicBezTo>
                      <a:lnTo>
                        <a:pt x="468369" y="729353"/>
                      </a:lnTo>
                      <a:lnTo>
                        <a:pt x="391134" y="721567"/>
                      </a:lnTo>
                      <a:cubicBezTo>
                        <a:pt x="167914" y="675890"/>
                        <a:pt x="0" y="478385"/>
                        <a:pt x="0" y="241662"/>
                      </a:cubicBezTo>
                      <a:cubicBezTo>
                        <a:pt x="0" y="174027"/>
                        <a:pt x="13708" y="109593"/>
                        <a:pt x="38496" y="5098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innerShdw blurRad="444500" dist="50800" dir="18900000">
                    <a:srgbClr val="91F0FD">
                      <a:alpha val="50000"/>
                    </a:srgb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endParaRPr>
                </a:p>
              </p:txBody>
            </p:sp>
          </p:grpSp>
          <p:sp>
            <p:nvSpPr>
              <p:cNvPr id="203" name="任意多边形 202"/>
              <p:cNvSpPr/>
              <p:nvPr/>
            </p:nvSpPr>
            <p:spPr>
              <a:xfrm>
                <a:off x="7628709" y="-1"/>
                <a:ext cx="4563291" cy="4389119"/>
              </a:xfrm>
              <a:custGeom>
                <a:avLst/>
                <a:gdLst>
                  <a:gd name="connsiteX0" fmla="*/ 0 w 4563291"/>
                  <a:gd name="connsiteY0" fmla="*/ 0 h 4389119"/>
                  <a:gd name="connsiteX1" fmla="*/ 1195147 w 4563291"/>
                  <a:gd name="connsiteY1" fmla="*/ 0 h 4389119"/>
                  <a:gd name="connsiteX2" fmla="*/ 1195147 w 4563291"/>
                  <a:gd name="connsiteY2" fmla="*/ 1271847 h 4389119"/>
                  <a:gd name="connsiteX3" fmla="*/ 2160923 w 4563291"/>
                  <a:gd name="connsiteY3" fmla="*/ 1271847 h 4389119"/>
                  <a:gd name="connsiteX4" fmla="*/ 2160923 w 4563291"/>
                  <a:gd name="connsiteY4" fmla="*/ 1724298 h 4389119"/>
                  <a:gd name="connsiteX5" fmla="*/ 2586445 w 4563291"/>
                  <a:gd name="connsiteY5" fmla="*/ 1724298 h 4389119"/>
                  <a:gd name="connsiteX6" fmla="*/ 2586445 w 4563291"/>
                  <a:gd name="connsiteY6" fmla="*/ 2169621 h 4389119"/>
                  <a:gd name="connsiteX7" fmla="*/ 3078410 w 4563291"/>
                  <a:gd name="connsiteY7" fmla="*/ 2169621 h 4389119"/>
                  <a:gd name="connsiteX8" fmla="*/ 3078410 w 4563291"/>
                  <a:gd name="connsiteY8" fmla="*/ 2508070 h 4389119"/>
                  <a:gd name="connsiteX9" fmla="*/ 3866605 w 4563291"/>
                  <a:gd name="connsiteY9" fmla="*/ 2508070 h 4389119"/>
                  <a:gd name="connsiteX10" fmla="*/ 3866605 w 4563291"/>
                  <a:gd name="connsiteY10" fmla="*/ 2743200 h 4389119"/>
                  <a:gd name="connsiteX11" fmla="*/ 4563291 w 4563291"/>
                  <a:gd name="connsiteY11" fmla="*/ 2743200 h 4389119"/>
                  <a:gd name="connsiteX12" fmla="*/ 4563291 w 4563291"/>
                  <a:gd name="connsiteY12" fmla="*/ 4389119 h 4389119"/>
                  <a:gd name="connsiteX13" fmla="*/ 2595523 w 4563291"/>
                  <a:gd name="connsiteY13" fmla="*/ 4389119 h 4389119"/>
                  <a:gd name="connsiteX14" fmla="*/ 2595523 w 4563291"/>
                  <a:gd name="connsiteY14" fmla="*/ 3366654 h 4389119"/>
                  <a:gd name="connsiteX15" fmla="*/ 1690108 w 4563291"/>
                  <a:gd name="connsiteY15" fmla="*/ 3366654 h 4389119"/>
                  <a:gd name="connsiteX16" fmla="*/ 1690108 w 4563291"/>
                  <a:gd name="connsiteY16" fmla="*/ 2867890 h 4389119"/>
                  <a:gd name="connsiteX17" fmla="*/ 639826 w 4563291"/>
                  <a:gd name="connsiteY17" fmla="*/ 2867890 h 4389119"/>
                  <a:gd name="connsiteX18" fmla="*/ 639826 w 4563291"/>
                  <a:gd name="connsiteY18" fmla="*/ 2019992 h 4389119"/>
                  <a:gd name="connsiteX19" fmla="*/ 0 w 4563291"/>
                  <a:gd name="connsiteY19" fmla="*/ 2019992 h 438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563291" h="4389119">
                    <a:moveTo>
                      <a:pt x="0" y="0"/>
                    </a:moveTo>
                    <a:lnTo>
                      <a:pt x="1195147" y="0"/>
                    </a:lnTo>
                    <a:lnTo>
                      <a:pt x="1195147" y="1271847"/>
                    </a:lnTo>
                    <a:lnTo>
                      <a:pt x="2160923" y="1271847"/>
                    </a:lnTo>
                    <a:lnTo>
                      <a:pt x="2160923" y="1724298"/>
                    </a:lnTo>
                    <a:lnTo>
                      <a:pt x="2586445" y="1724298"/>
                    </a:lnTo>
                    <a:lnTo>
                      <a:pt x="2586445" y="2169621"/>
                    </a:lnTo>
                    <a:lnTo>
                      <a:pt x="3078410" y="2169621"/>
                    </a:lnTo>
                    <a:lnTo>
                      <a:pt x="3078410" y="2508070"/>
                    </a:lnTo>
                    <a:lnTo>
                      <a:pt x="3866605" y="2508070"/>
                    </a:lnTo>
                    <a:lnTo>
                      <a:pt x="3866605" y="2743200"/>
                    </a:lnTo>
                    <a:lnTo>
                      <a:pt x="4563291" y="2743200"/>
                    </a:lnTo>
                    <a:lnTo>
                      <a:pt x="4563291" y="4389119"/>
                    </a:lnTo>
                    <a:lnTo>
                      <a:pt x="2595523" y="4389119"/>
                    </a:lnTo>
                    <a:lnTo>
                      <a:pt x="2595523" y="3366654"/>
                    </a:lnTo>
                    <a:lnTo>
                      <a:pt x="1690108" y="3366654"/>
                    </a:lnTo>
                    <a:lnTo>
                      <a:pt x="1690108" y="2867890"/>
                    </a:lnTo>
                    <a:lnTo>
                      <a:pt x="639826" y="2867890"/>
                    </a:lnTo>
                    <a:lnTo>
                      <a:pt x="639826" y="2019992"/>
                    </a:lnTo>
                    <a:lnTo>
                      <a:pt x="0" y="201999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pic>
          <p:nvPicPr>
            <p:cNvPr id="200" name="图片 19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447" t="36684" r="58009" b="33815"/>
            <a:stretch/>
          </p:blipFill>
          <p:spPr>
            <a:xfrm rot="19359801">
              <a:off x="11417829" y="883063"/>
              <a:ext cx="580572" cy="834573"/>
            </a:xfrm>
            <a:prstGeom prst="rect">
              <a:avLst/>
            </a:prstGeom>
          </p:spPr>
        </p:pic>
        <p:pic>
          <p:nvPicPr>
            <p:cNvPr id="201" name="图片 20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585" t="46432" r="65656" b="32019"/>
            <a:stretch/>
          </p:blipFill>
          <p:spPr>
            <a:xfrm rot="306661" flipH="1">
              <a:off x="10581726" y="130097"/>
              <a:ext cx="661782" cy="427613"/>
            </a:xfrm>
            <a:prstGeom prst="rect">
              <a:avLst/>
            </a:prstGeom>
          </p:spPr>
        </p:pic>
      </p:grpSp>
      <p:sp>
        <p:nvSpPr>
          <p:cNvPr id="207" name="任意多边形 206"/>
          <p:cNvSpPr/>
          <p:nvPr/>
        </p:nvSpPr>
        <p:spPr>
          <a:xfrm>
            <a:off x="-106321" y="4556088"/>
            <a:ext cx="12298321" cy="2948803"/>
          </a:xfrm>
          <a:custGeom>
            <a:avLst/>
            <a:gdLst>
              <a:gd name="connsiteX0" fmla="*/ 284873 w 12192000"/>
              <a:gd name="connsiteY0" fmla="*/ 442 h 3750841"/>
              <a:gd name="connsiteX1" fmla="*/ 5550878 w 12192000"/>
              <a:gd name="connsiteY1" fmla="*/ 1842978 h 3750841"/>
              <a:gd name="connsiteX2" fmla="*/ 12081561 w 12192000"/>
              <a:gd name="connsiteY2" fmla="*/ 1801114 h 3750841"/>
              <a:gd name="connsiteX3" fmla="*/ 12192000 w 12192000"/>
              <a:gd name="connsiteY3" fmla="*/ 1747221 h 3750841"/>
              <a:gd name="connsiteX4" fmla="*/ 12192000 w 12192000"/>
              <a:gd name="connsiteY4" fmla="*/ 2550059 h 3750841"/>
              <a:gd name="connsiteX5" fmla="*/ 12138352 w 12192000"/>
              <a:gd name="connsiteY5" fmla="*/ 2633905 h 3750841"/>
              <a:gd name="connsiteX6" fmla="*/ 5975843 w 12192000"/>
              <a:gd name="connsiteY6" fmla="*/ 3715748 h 3750841"/>
              <a:gd name="connsiteX7" fmla="*/ 576023 w 12192000"/>
              <a:gd name="connsiteY7" fmla="*/ 1348423 h 3750841"/>
              <a:gd name="connsiteX8" fmla="*/ 11829 w 12192000"/>
              <a:gd name="connsiteY8" fmla="*/ 1186252 h 3750841"/>
              <a:gd name="connsiteX9" fmla="*/ 0 w 12192000"/>
              <a:gd name="connsiteY9" fmla="*/ 1185199 h 3750841"/>
              <a:gd name="connsiteX10" fmla="*/ 0 w 12192000"/>
              <a:gd name="connsiteY10" fmla="*/ 52838 h 3750841"/>
              <a:gd name="connsiteX11" fmla="*/ 13926 w 12192000"/>
              <a:gd name="connsiteY11" fmla="*/ 49091 h 3750841"/>
              <a:gd name="connsiteX12" fmla="*/ 284873 w 12192000"/>
              <a:gd name="connsiteY12" fmla="*/ 442 h 3750841"/>
              <a:gd name="connsiteX0" fmla="*/ 336528 w 12243655"/>
              <a:gd name="connsiteY0" fmla="*/ 442 h 2793586"/>
              <a:gd name="connsiteX1" fmla="*/ 5602533 w 12243655"/>
              <a:gd name="connsiteY1" fmla="*/ 1842978 h 2793586"/>
              <a:gd name="connsiteX2" fmla="*/ 12133216 w 12243655"/>
              <a:gd name="connsiteY2" fmla="*/ 1801114 h 2793586"/>
              <a:gd name="connsiteX3" fmla="*/ 12243655 w 12243655"/>
              <a:gd name="connsiteY3" fmla="*/ 1747221 h 2793586"/>
              <a:gd name="connsiteX4" fmla="*/ 12243655 w 12243655"/>
              <a:gd name="connsiteY4" fmla="*/ 2550059 h 2793586"/>
              <a:gd name="connsiteX5" fmla="*/ 12190007 w 12243655"/>
              <a:gd name="connsiteY5" fmla="*/ 2633905 h 2793586"/>
              <a:gd name="connsiteX6" fmla="*/ 6326436 w 12243655"/>
              <a:gd name="connsiteY6" fmla="*/ 2168302 h 2793586"/>
              <a:gd name="connsiteX7" fmla="*/ 627678 w 12243655"/>
              <a:gd name="connsiteY7" fmla="*/ 1348423 h 2793586"/>
              <a:gd name="connsiteX8" fmla="*/ 63484 w 12243655"/>
              <a:gd name="connsiteY8" fmla="*/ 1186252 h 2793586"/>
              <a:gd name="connsiteX9" fmla="*/ 51655 w 12243655"/>
              <a:gd name="connsiteY9" fmla="*/ 1185199 h 2793586"/>
              <a:gd name="connsiteX10" fmla="*/ 51655 w 12243655"/>
              <a:gd name="connsiteY10" fmla="*/ 52838 h 2793586"/>
              <a:gd name="connsiteX11" fmla="*/ 65581 w 12243655"/>
              <a:gd name="connsiteY11" fmla="*/ 49091 h 2793586"/>
              <a:gd name="connsiteX12" fmla="*/ 336528 w 12243655"/>
              <a:gd name="connsiteY12" fmla="*/ 442 h 2793586"/>
              <a:gd name="connsiteX0" fmla="*/ 336528 w 12243655"/>
              <a:gd name="connsiteY0" fmla="*/ 442 h 2709994"/>
              <a:gd name="connsiteX1" fmla="*/ 5602533 w 12243655"/>
              <a:gd name="connsiteY1" fmla="*/ 1842978 h 2709994"/>
              <a:gd name="connsiteX2" fmla="*/ 12133216 w 12243655"/>
              <a:gd name="connsiteY2" fmla="*/ 1801114 h 2709994"/>
              <a:gd name="connsiteX3" fmla="*/ 12243655 w 12243655"/>
              <a:gd name="connsiteY3" fmla="*/ 1747221 h 2709994"/>
              <a:gd name="connsiteX4" fmla="*/ 12243655 w 12243655"/>
              <a:gd name="connsiteY4" fmla="*/ 2550059 h 2709994"/>
              <a:gd name="connsiteX5" fmla="*/ 12190007 w 12243655"/>
              <a:gd name="connsiteY5" fmla="*/ 2633905 h 2709994"/>
              <a:gd name="connsiteX6" fmla="*/ 6326436 w 12243655"/>
              <a:gd name="connsiteY6" fmla="*/ 2168302 h 2709994"/>
              <a:gd name="connsiteX7" fmla="*/ 627678 w 12243655"/>
              <a:gd name="connsiteY7" fmla="*/ 1348423 h 2709994"/>
              <a:gd name="connsiteX8" fmla="*/ 63484 w 12243655"/>
              <a:gd name="connsiteY8" fmla="*/ 1186252 h 2709994"/>
              <a:gd name="connsiteX9" fmla="*/ 51655 w 12243655"/>
              <a:gd name="connsiteY9" fmla="*/ 1185199 h 2709994"/>
              <a:gd name="connsiteX10" fmla="*/ 51655 w 12243655"/>
              <a:gd name="connsiteY10" fmla="*/ 52838 h 2709994"/>
              <a:gd name="connsiteX11" fmla="*/ 65581 w 12243655"/>
              <a:gd name="connsiteY11" fmla="*/ 49091 h 2709994"/>
              <a:gd name="connsiteX12" fmla="*/ 336528 w 12243655"/>
              <a:gd name="connsiteY12" fmla="*/ 442 h 2709994"/>
              <a:gd name="connsiteX0" fmla="*/ 336528 w 12243655"/>
              <a:gd name="connsiteY0" fmla="*/ 442 h 2746355"/>
              <a:gd name="connsiteX1" fmla="*/ 5602533 w 12243655"/>
              <a:gd name="connsiteY1" fmla="*/ 1842978 h 2746355"/>
              <a:gd name="connsiteX2" fmla="*/ 12133216 w 12243655"/>
              <a:gd name="connsiteY2" fmla="*/ 1801114 h 2746355"/>
              <a:gd name="connsiteX3" fmla="*/ 12243655 w 12243655"/>
              <a:gd name="connsiteY3" fmla="*/ 1747221 h 2746355"/>
              <a:gd name="connsiteX4" fmla="*/ 12243655 w 12243655"/>
              <a:gd name="connsiteY4" fmla="*/ 2550059 h 2746355"/>
              <a:gd name="connsiteX5" fmla="*/ 12190007 w 12243655"/>
              <a:gd name="connsiteY5" fmla="*/ 2633905 h 2746355"/>
              <a:gd name="connsiteX6" fmla="*/ 6326436 w 12243655"/>
              <a:gd name="connsiteY6" fmla="*/ 2168302 h 2746355"/>
              <a:gd name="connsiteX7" fmla="*/ 627678 w 12243655"/>
              <a:gd name="connsiteY7" fmla="*/ 1348423 h 2746355"/>
              <a:gd name="connsiteX8" fmla="*/ 63484 w 12243655"/>
              <a:gd name="connsiteY8" fmla="*/ 1186252 h 2746355"/>
              <a:gd name="connsiteX9" fmla="*/ 51655 w 12243655"/>
              <a:gd name="connsiteY9" fmla="*/ 1185199 h 2746355"/>
              <a:gd name="connsiteX10" fmla="*/ 51655 w 12243655"/>
              <a:gd name="connsiteY10" fmla="*/ 52838 h 2746355"/>
              <a:gd name="connsiteX11" fmla="*/ 65581 w 12243655"/>
              <a:gd name="connsiteY11" fmla="*/ 49091 h 2746355"/>
              <a:gd name="connsiteX12" fmla="*/ 336528 w 12243655"/>
              <a:gd name="connsiteY12" fmla="*/ 442 h 2746355"/>
              <a:gd name="connsiteX0" fmla="*/ 336528 w 12243655"/>
              <a:gd name="connsiteY0" fmla="*/ 442 h 3062767"/>
              <a:gd name="connsiteX1" fmla="*/ 5602533 w 12243655"/>
              <a:gd name="connsiteY1" fmla="*/ 1842978 h 3062767"/>
              <a:gd name="connsiteX2" fmla="*/ 12133216 w 12243655"/>
              <a:gd name="connsiteY2" fmla="*/ 1801114 h 3062767"/>
              <a:gd name="connsiteX3" fmla="*/ 12243655 w 12243655"/>
              <a:gd name="connsiteY3" fmla="*/ 1747221 h 3062767"/>
              <a:gd name="connsiteX4" fmla="*/ 12243655 w 12243655"/>
              <a:gd name="connsiteY4" fmla="*/ 2550059 h 3062767"/>
              <a:gd name="connsiteX5" fmla="*/ 12190007 w 12243655"/>
              <a:gd name="connsiteY5" fmla="*/ 2932843 h 3062767"/>
              <a:gd name="connsiteX6" fmla="*/ 6326436 w 12243655"/>
              <a:gd name="connsiteY6" fmla="*/ 2168302 h 3062767"/>
              <a:gd name="connsiteX7" fmla="*/ 627678 w 12243655"/>
              <a:gd name="connsiteY7" fmla="*/ 1348423 h 3062767"/>
              <a:gd name="connsiteX8" fmla="*/ 63484 w 12243655"/>
              <a:gd name="connsiteY8" fmla="*/ 1186252 h 3062767"/>
              <a:gd name="connsiteX9" fmla="*/ 51655 w 12243655"/>
              <a:gd name="connsiteY9" fmla="*/ 1185199 h 3062767"/>
              <a:gd name="connsiteX10" fmla="*/ 51655 w 12243655"/>
              <a:gd name="connsiteY10" fmla="*/ 52838 h 3062767"/>
              <a:gd name="connsiteX11" fmla="*/ 65581 w 12243655"/>
              <a:gd name="connsiteY11" fmla="*/ 49091 h 3062767"/>
              <a:gd name="connsiteX12" fmla="*/ 336528 w 12243655"/>
              <a:gd name="connsiteY12" fmla="*/ 442 h 3062767"/>
              <a:gd name="connsiteX0" fmla="*/ 336528 w 12243655"/>
              <a:gd name="connsiteY0" fmla="*/ 442 h 2945862"/>
              <a:gd name="connsiteX1" fmla="*/ 5602533 w 12243655"/>
              <a:gd name="connsiteY1" fmla="*/ 1842978 h 2945862"/>
              <a:gd name="connsiteX2" fmla="*/ 12133216 w 12243655"/>
              <a:gd name="connsiteY2" fmla="*/ 1801114 h 2945862"/>
              <a:gd name="connsiteX3" fmla="*/ 12243655 w 12243655"/>
              <a:gd name="connsiteY3" fmla="*/ 1747221 h 2945862"/>
              <a:gd name="connsiteX4" fmla="*/ 12243655 w 12243655"/>
              <a:gd name="connsiteY4" fmla="*/ 2550059 h 2945862"/>
              <a:gd name="connsiteX5" fmla="*/ 12190007 w 12243655"/>
              <a:gd name="connsiteY5" fmla="*/ 2932843 h 2945862"/>
              <a:gd name="connsiteX6" fmla="*/ 6326436 w 12243655"/>
              <a:gd name="connsiteY6" fmla="*/ 2168302 h 2945862"/>
              <a:gd name="connsiteX7" fmla="*/ 627678 w 12243655"/>
              <a:gd name="connsiteY7" fmla="*/ 1348423 h 2945862"/>
              <a:gd name="connsiteX8" fmla="*/ 63484 w 12243655"/>
              <a:gd name="connsiteY8" fmla="*/ 1186252 h 2945862"/>
              <a:gd name="connsiteX9" fmla="*/ 51655 w 12243655"/>
              <a:gd name="connsiteY9" fmla="*/ 1185199 h 2945862"/>
              <a:gd name="connsiteX10" fmla="*/ 51655 w 12243655"/>
              <a:gd name="connsiteY10" fmla="*/ 52838 h 2945862"/>
              <a:gd name="connsiteX11" fmla="*/ 65581 w 12243655"/>
              <a:gd name="connsiteY11" fmla="*/ 49091 h 2945862"/>
              <a:gd name="connsiteX12" fmla="*/ 336528 w 12243655"/>
              <a:gd name="connsiteY12" fmla="*/ 442 h 2945862"/>
              <a:gd name="connsiteX0" fmla="*/ 284873 w 12192000"/>
              <a:gd name="connsiteY0" fmla="*/ 442 h 3033575"/>
              <a:gd name="connsiteX1" fmla="*/ 5550878 w 12192000"/>
              <a:gd name="connsiteY1" fmla="*/ 1842978 h 3033575"/>
              <a:gd name="connsiteX2" fmla="*/ 12081561 w 12192000"/>
              <a:gd name="connsiteY2" fmla="*/ 1801114 h 3033575"/>
              <a:gd name="connsiteX3" fmla="*/ 12192000 w 12192000"/>
              <a:gd name="connsiteY3" fmla="*/ 1747221 h 3033575"/>
              <a:gd name="connsiteX4" fmla="*/ 12192000 w 12192000"/>
              <a:gd name="connsiteY4" fmla="*/ 2550059 h 3033575"/>
              <a:gd name="connsiteX5" fmla="*/ 12138352 w 12192000"/>
              <a:gd name="connsiteY5" fmla="*/ 2932843 h 3033575"/>
              <a:gd name="connsiteX6" fmla="*/ 4006366 w 12192000"/>
              <a:gd name="connsiteY6" fmla="*/ 2854102 h 3033575"/>
              <a:gd name="connsiteX7" fmla="*/ 576023 w 12192000"/>
              <a:gd name="connsiteY7" fmla="*/ 1348423 h 3033575"/>
              <a:gd name="connsiteX8" fmla="*/ 11829 w 12192000"/>
              <a:gd name="connsiteY8" fmla="*/ 1186252 h 3033575"/>
              <a:gd name="connsiteX9" fmla="*/ 0 w 12192000"/>
              <a:gd name="connsiteY9" fmla="*/ 1185199 h 3033575"/>
              <a:gd name="connsiteX10" fmla="*/ 0 w 12192000"/>
              <a:gd name="connsiteY10" fmla="*/ 52838 h 3033575"/>
              <a:gd name="connsiteX11" fmla="*/ 13926 w 12192000"/>
              <a:gd name="connsiteY11" fmla="*/ 49091 h 3033575"/>
              <a:gd name="connsiteX12" fmla="*/ 284873 w 12192000"/>
              <a:gd name="connsiteY12" fmla="*/ 442 h 3033575"/>
              <a:gd name="connsiteX0" fmla="*/ 284873 w 12192000"/>
              <a:gd name="connsiteY0" fmla="*/ 442 h 3157480"/>
              <a:gd name="connsiteX1" fmla="*/ 5550878 w 12192000"/>
              <a:gd name="connsiteY1" fmla="*/ 1842978 h 3157480"/>
              <a:gd name="connsiteX2" fmla="*/ 12081561 w 12192000"/>
              <a:gd name="connsiteY2" fmla="*/ 1801114 h 3157480"/>
              <a:gd name="connsiteX3" fmla="*/ 12192000 w 12192000"/>
              <a:gd name="connsiteY3" fmla="*/ 1747221 h 3157480"/>
              <a:gd name="connsiteX4" fmla="*/ 12192000 w 12192000"/>
              <a:gd name="connsiteY4" fmla="*/ 2550059 h 3157480"/>
              <a:gd name="connsiteX5" fmla="*/ 12138352 w 12192000"/>
              <a:gd name="connsiteY5" fmla="*/ 2932843 h 3157480"/>
              <a:gd name="connsiteX6" fmla="*/ 4006366 w 12192000"/>
              <a:gd name="connsiteY6" fmla="*/ 2854102 h 3157480"/>
              <a:gd name="connsiteX7" fmla="*/ 576023 w 12192000"/>
              <a:gd name="connsiteY7" fmla="*/ 1348423 h 3157480"/>
              <a:gd name="connsiteX8" fmla="*/ 11829 w 12192000"/>
              <a:gd name="connsiteY8" fmla="*/ 1186252 h 3157480"/>
              <a:gd name="connsiteX9" fmla="*/ 0 w 12192000"/>
              <a:gd name="connsiteY9" fmla="*/ 1185199 h 3157480"/>
              <a:gd name="connsiteX10" fmla="*/ 0 w 12192000"/>
              <a:gd name="connsiteY10" fmla="*/ 52838 h 3157480"/>
              <a:gd name="connsiteX11" fmla="*/ 13926 w 12192000"/>
              <a:gd name="connsiteY11" fmla="*/ 49091 h 3157480"/>
              <a:gd name="connsiteX12" fmla="*/ 284873 w 12192000"/>
              <a:gd name="connsiteY12" fmla="*/ 442 h 3157480"/>
              <a:gd name="connsiteX0" fmla="*/ 284873 w 12192000"/>
              <a:gd name="connsiteY0" fmla="*/ 442 h 3218445"/>
              <a:gd name="connsiteX1" fmla="*/ 5550878 w 12192000"/>
              <a:gd name="connsiteY1" fmla="*/ 1842978 h 3218445"/>
              <a:gd name="connsiteX2" fmla="*/ 12081561 w 12192000"/>
              <a:gd name="connsiteY2" fmla="*/ 1801114 h 3218445"/>
              <a:gd name="connsiteX3" fmla="*/ 12192000 w 12192000"/>
              <a:gd name="connsiteY3" fmla="*/ 1747221 h 3218445"/>
              <a:gd name="connsiteX4" fmla="*/ 12192000 w 12192000"/>
              <a:gd name="connsiteY4" fmla="*/ 2550059 h 3218445"/>
              <a:gd name="connsiteX5" fmla="*/ 12138352 w 12192000"/>
              <a:gd name="connsiteY5" fmla="*/ 2932843 h 3218445"/>
              <a:gd name="connsiteX6" fmla="*/ 5290043 w 12192000"/>
              <a:gd name="connsiteY6" fmla="*/ 2942025 h 3218445"/>
              <a:gd name="connsiteX7" fmla="*/ 576023 w 12192000"/>
              <a:gd name="connsiteY7" fmla="*/ 1348423 h 3218445"/>
              <a:gd name="connsiteX8" fmla="*/ 11829 w 12192000"/>
              <a:gd name="connsiteY8" fmla="*/ 1186252 h 3218445"/>
              <a:gd name="connsiteX9" fmla="*/ 0 w 12192000"/>
              <a:gd name="connsiteY9" fmla="*/ 1185199 h 3218445"/>
              <a:gd name="connsiteX10" fmla="*/ 0 w 12192000"/>
              <a:gd name="connsiteY10" fmla="*/ 52838 h 3218445"/>
              <a:gd name="connsiteX11" fmla="*/ 13926 w 12192000"/>
              <a:gd name="connsiteY11" fmla="*/ 49091 h 3218445"/>
              <a:gd name="connsiteX12" fmla="*/ 284873 w 12192000"/>
              <a:gd name="connsiteY12" fmla="*/ 442 h 3218445"/>
              <a:gd name="connsiteX0" fmla="*/ 328444 w 12235571"/>
              <a:gd name="connsiteY0" fmla="*/ 442 h 3040734"/>
              <a:gd name="connsiteX1" fmla="*/ 5594449 w 12235571"/>
              <a:gd name="connsiteY1" fmla="*/ 1842978 h 3040734"/>
              <a:gd name="connsiteX2" fmla="*/ 12125132 w 12235571"/>
              <a:gd name="connsiteY2" fmla="*/ 1801114 h 3040734"/>
              <a:gd name="connsiteX3" fmla="*/ 12235571 w 12235571"/>
              <a:gd name="connsiteY3" fmla="*/ 1747221 h 3040734"/>
              <a:gd name="connsiteX4" fmla="*/ 12235571 w 12235571"/>
              <a:gd name="connsiteY4" fmla="*/ 2550059 h 3040734"/>
              <a:gd name="connsiteX5" fmla="*/ 12181923 w 12235571"/>
              <a:gd name="connsiteY5" fmla="*/ 2932843 h 3040734"/>
              <a:gd name="connsiteX6" fmla="*/ 5333614 w 12235571"/>
              <a:gd name="connsiteY6" fmla="*/ 2942025 h 3040734"/>
              <a:gd name="connsiteX7" fmla="*/ 514086 w 12235571"/>
              <a:gd name="connsiteY7" fmla="*/ 1963884 h 3040734"/>
              <a:gd name="connsiteX8" fmla="*/ 55400 w 12235571"/>
              <a:gd name="connsiteY8" fmla="*/ 1186252 h 3040734"/>
              <a:gd name="connsiteX9" fmla="*/ 43571 w 12235571"/>
              <a:gd name="connsiteY9" fmla="*/ 1185199 h 3040734"/>
              <a:gd name="connsiteX10" fmla="*/ 43571 w 12235571"/>
              <a:gd name="connsiteY10" fmla="*/ 52838 h 3040734"/>
              <a:gd name="connsiteX11" fmla="*/ 57497 w 12235571"/>
              <a:gd name="connsiteY11" fmla="*/ 49091 h 3040734"/>
              <a:gd name="connsiteX12" fmla="*/ 328444 w 12235571"/>
              <a:gd name="connsiteY12" fmla="*/ 442 h 3040734"/>
              <a:gd name="connsiteX0" fmla="*/ 328444 w 12235571"/>
              <a:gd name="connsiteY0" fmla="*/ 442 h 3298259"/>
              <a:gd name="connsiteX1" fmla="*/ 5594449 w 12235571"/>
              <a:gd name="connsiteY1" fmla="*/ 1842978 h 3298259"/>
              <a:gd name="connsiteX2" fmla="*/ 12125132 w 12235571"/>
              <a:gd name="connsiteY2" fmla="*/ 1801114 h 3298259"/>
              <a:gd name="connsiteX3" fmla="*/ 12235571 w 12235571"/>
              <a:gd name="connsiteY3" fmla="*/ 1747221 h 3298259"/>
              <a:gd name="connsiteX4" fmla="*/ 12235571 w 12235571"/>
              <a:gd name="connsiteY4" fmla="*/ 2550059 h 3298259"/>
              <a:gd name="connsiteX5" fmla="*/ 12181923 w 12235571"/>
              <a:gd name="connsiteY5" fmla="*/ 2932843 h 3298259"/>
              <a:gd name="connsiteX6" fmla="*/ 5333614 w 12235571"/>
              <a:gd name="connsiteY6" fmla="*/ 2942025 h 3298259"/>
              <a:gd name="connsiteX7" fmla="*/ 514086 w 12235571"/>
              <a:gd name="connsiteY7" fmla="*/ 1963884 h 3298259"/>
              <a:gd name="connsiteX8" fmla="*/ 55400 w 12235571"/>
              <a:gd name="connsiteY8" fmla="*/ 1186252 h 3298259"/>
              <a:gd name="connsiteX9" fmla="*/ 43571 w 12235571"/>
              <a:gd name="connsiteY9" fmla="*/ 1185199 h 3298259"/>
              <a:gd name="connsiteX10" fmla="*/ 43571 w 12235571"/>
              <a:gd name="connsiteY10" fmla="*/ 52838 h 3298259"/>
              <a:gd name="connsiteX11" fmla="*/ 57497 w 12235571"/>
              <a:gd name="connsiteY11" fmla="*/ 49091 h 3298259"/>
              <a:gd name="connsiteX12" fmla="*/ 328444 w 12235571"/>
              <a:gd name="connsiteY12" fmla="*/ 442 h 3298259"/>
              <a:gd name="connsiteX0" fmla="*/ 391194 w 12298321"/>
              <a:gd name="connsiteY0" fmla="*/ 442 h 3052589"/>
              <a:gd name="connsiteX1" fmla="*/ 5657199 w 12298321"/>
              <a:gd name="connsiteY1" fmla="*/ 1842978 h 3052589"/>
              <a:gd name="connsiteX2" fmla="*/ 12187882 w 12298321"/>
              <a:gd name="connsiteY2" fmla="*/ 1801114 h 3052589"/>
              <a:gd name="connsiteX3" fmla="*/ 12298321 w 12298321"/>
              <a:gd name="connsiteY3" fmla="*/ 1747221 h 3052589"/>
              <a:gd name="connsiteX4" fmla="*/ 12298321 w 12298321"/>
              <a:gd name="connsiteY4" fmla="*/ 2550059 h 3052589"/>
              <a:gd name="connsiteX5" fmla="*/ 12244673 w 12298321"/>
              <a:gd name="connsiteY5" fmla="*/ 2932843 h 3052589"/>
              <a:gd name="connsiteX6" fmla="*/ 6328349 w 12298321"/>
              <a:gd name="connsiteY6" fmla="*/ 2660672 h 3052589"/>
              <a:gd name="connsiteX7" fmla="*/ 576836 w 12298321"/>
              <a:gd name="connsiteY7" fmla="*/ 1963884 h 3052589"/>
              <a:gd name="connsiteX8" fmla="*/ 118150 w 12298321"/>
              <a:gd name="connsiteY8" fmla="*/ 1186252 h 3052589"/>
              <a:gd name="connsiteX9" fmla="*/ 106321 w 12298321"/>
              <a:gd name="connsiteY9" fmla="*/ 1185199 h 3052589"/>
              <a:gd name="connsiteX10" fmla="*/ 106321 w 12298321"/>
              <a:gd name="connsiteY10" fmla="*/ 52838 h 3052589"/>
              <a:gd name="connsiteX11" fmla="*/ 120247 w 12298321"/>
              <a:gd name="connsiteY11" fmla="*/ 49091 h 3052589"/>
              <a:gd name="connsiteX12" fmla="*/ 391194 w 12298321"/>
              <a:gd name="connsiteY12" fmla="*/ 442 h 3052589"/>
              <a:gd name="connsiteX0" fmla="*/ 391194 w 12298321"/>
              <a:gd name="connsiteY0" fmla="*/ 442 h 2948803"/>
              <a:gd name="connsiteX1" fmla="*/ 5657199 w 12298321"/>
              <a:gd name="connsiteY1" fmla="*/ 1842978 h 2948803"/>
              <a:gd name="connsiteX2" fmla="*/ 12187882 w 12298321"/>
              <a:gd name="connsiteY2" fmla="*/ 1801114 h 2948803"/>
              <a:gd name="connsiteX3" fmla="*/ 12298321 w 12298321"/>
              <a:gd name="connsiteY3" fmla="*/ 1747221 h 2948803"/>
              <a:gd name="connsiteX4" fmla="*/ 12298321 w 12298321"/>
              <a:gd name="connsiteY4" fmla="*/ 2550059 h 2948803"/>
              <a:gd name="connsiteX5" fmla="*/ 12244673 w 12298321"/>
              <a:gd name="connsiteY5" fmla="*/ 2932843 h 2948803"/>
              <a:gd name="connsiteX6" fmla="*/ 6328349 w 12298321"/>
              <a:gd name="connsiteY6" fmla="*/ 2660672 h 2948803"/>
              <a:gd name="connsiteX7" fmla="*/ 576836 w 12298321"/>
              <a:gd name="connsiteY7" fmla="*/ 1963884 h 2948803"/>
              <a:gd name="connsiteX8" fmla="*/ 118150 w 12298321"/>
              <a:gd name="connsiteY8" fmla="*/ 1186252 h 2948803"/>
              <a:gd name="connsiteX9" fmla="*/ 106321 w 12298321"/>
              <a:gd name="connsiteY9" fmla="*/ 1185199 h 2948803"/>
              <a:gd name="connsiteX10" fmla="*/ 106321 w 12298321"/>
              <a:gd name="connsiteY10" fmla="*/ 52838 h 2948803"/>
              <a:gd name="connsiteX11" fmla="*/ 120247 w 12298321"/>
              <a:gd name="connsiteY11" fmla="*/ 49091 h 2948803"/>
              <a:gd name="connsiteX12" fmla="*/ 391194 w 12298321"/>
              <a:gd name="connsiteY12" fmla="*/ 442 h 2948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298321" h="2948803">
                <a:moveTo>
                  <a:pt x="391194" y="442"/>
                </a:moveTo>
                <a:cubicBezTo>
                  <a:pt x="2776687" y="-30437"/>
                  <a:pt x="3645324" y="1565196"/>
                  <a:pt x="5657199" y="1842978"/>
                </a:cubicBezTo>
                <a:cubicBezTo>
                  <a:pt x="7543330" y="2103399"/>
                  <a:pt x="10699538" y="2408738"/>
                  <a:pt x="12187882" y="1801114"/>
                </a:cubicBezTo>
                <a:lnTo>
                  <a:pt x="12298321" y="1747221"/>
                </a:lnTo>
                <a:lnTo>
                  <a:pt x="12298321" y="2550059"/>
                </a:lnTo>
                <a:lnTo>
                  <a:pt x="12244673" y="2932843"/>
                </a:lnTo>
                <a:cubicBezTo>
                  <a:pt x="10437671" y="3042375"/>
                  <a:pt x="7938881" y="1802257"/>
                  <a:pt x="6328349" y="2660672"/>
                </a:cubicBezTo>
                <a:cubicBezTo>
                  <a:pt x="4717817" y="3519087"/>
                  <a:pt x="1611869" y="2209621"/>
                  <a:pt x="576836" y="1963884"/>
                </a:cubicBezTo>
                <a:cubicBezTo>
                  <a:pt x="-458197" y="1718147"/>
                  <a:pt x="240812" y="1203357"/>
                  <a:pt x="118150" y="1186252"/>
                </a:cubicBezTo>
                <a:lnTo>
                  <a:pt x="106321" y="1185199"/>
                </a:lnTo>
                <a:lnTo>
                  <a:pt x="106321" y="52838"/>
                </a:lnTo>
                <a:lnTo>
                  <a:pt x="120247" y="49091"/>
                </a:lnTo>
                <a:cubicBezTo>
                  <a:pt x="217013" y="23452"/>
                  <a:pt x="311678" y="1472"/>
                  <a:pt x="391194" y="442"/>
                </a:cubicBezTo>
                <a:close/>
              </a:path>
            </a:pathLst>
          </a:custGeom>
          <a:solidFill>
            <a:srgbClr val="20B6BE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08" name="任意多边形 207"/>
          <p:cNvSpPr/>
          <p:nvPr/>
        </p:nvSpPr>
        <p:spPr>
          <a:xfrm>
            <a:off x="1" y="5113460"/>
            <a:ext cx="12642271" cy="2509328"/>
          </a:xfrm>
          <a:custGeom>
            <a:avLst/>
            <a:gdLst>
              <a:gd name="connsiteX0" fmla="*/ 501750 w 12642271"/>
              <a:gd name="connsiteY0" fmla="*/ 238 h 2083587"/>
              <a:gd name="connsiteX1" fmla="*/ 6207369 w 12642271"/>
              <a:gd name="connsiteY1" fmla="*/ 1121804 h 2083587"/>
              <a:gd name="connsiteX2" fmla="*/ 12625753 w 12642271"/>
              <a:gd name="connsiteY2" fmla="*/ 1315236 h 2083587"/>
              <a:gd name="connsiteX3" fmla="*/ 12642271 w 12642271"/>
              <a:gd name="connsiteY3" fmla="*/ 2021347 h 2083587"/>
              <a:gd name="connsiteX4" fmla="*/ 12513491 w 12642271"/>
              <a:gd name="connsiteY4" fmla="*/ 2053408 h 2083587"/>
              <a:gd name="connsiteX5" fmla="*/ 6350981 w 12642271"/>
              <a:gd name="connsiteY5" fmla="*/ 1710898 h 2083587"/>
              <a:gd name="connsiteX6" fmla="*/ 581885 w 12642271"/>
              <a:gd name="connsiteY6" fmla="*/ 539326 h 2083587"/>
              <a:gd name="connsiteX7" fmla="*/ 150102 w 12642271"/>
              <a:gd name="connsiteY7" fmla="*/ 597571 h 2083587"/>
              <a:gd name="connsiteX8" fmla="*/ 0 w 12642271"/>
              <a:gd name="connsiteY8" fmla="*/ 638237 h 2083587"/>
              <a:gd name="connsiteX9" fmla="*/ 0 w 12642271"/>
              <a:gd name="connsiteY9" fmla="*/ 49143 h 2083587"/>
              <a:gd name="connsiteX10" fmla="*/ 501750 w 12642271"/>
              <a:gd name="connsiteY10" fmla="*/ 238 h 2083587"/>
              <a:gd name="connsiteX0" fmla="*/ 501750 w 12642271"/>
              <a:gd name="connsiteY0" fmla="*/ 238 h 2134511"/>
              <a:gd name="connsiteX1" fmla="*/ 6207369 w 12642271"/>
              <a:gd name="connsiteY1" fmla="*/ 1121804 h 2134511"/>
              <a:gd name="connsiteX2" fmla="*/ 12625753 w 12642271"/>
              <a:gd name="connsiteY2" fmla="*/ 1315236 h 2134511"/>
              <a:gd name="connsiteX3" fmla="*/ 12642271 w 12642271"/>
              <a:gd name="connsiteY3" fmla="*/ 2021347 h 2134511"/>
              <a:gd name="connsiteX4" fmla="*/ 12513491 w 12642271"/>
              <a:gd name="connsiteY4" fmla="*/ 2053408 h 2134511"/>
              <a:gd name="connsiteX5" fmla="*/ 6350981 w 12642271"/>
              <a:gd name="connsiteY5" fmla="*/ 1710898 h 2134511"/>
              <a:gd name="connsiteX6" fmla="*/ 581885 w 12642271"/>
              <a:gd name="connsiteY6" fmla="*/ 539326 h 2134511"/>
              <a:gd name="connsiteX7" fmla="*/ 150102 w 12642271"/>
              <a:gd name="connsiteY7" fmla="*/ 597571 h 2134511"/>
              <a:gd name="connsiteX8" fmla="*/ 0 w 12642271"/>
              <a:gd name="connsiteY8" fmla="*/ 638237 h 2134511"/>
              <a:gd name="connsiteX9" fmla="*/ 0 w 12642271"/>
              <a:gd name="connsiteY9" fmla="*/ 49143 h 2134511"/>
              <a:gd name="connsiteX10" fmla="*/ 501750 w 12642271"/>
              <a:gd name="connsiteY10" fmla="*/ 238 h 2134511"/>
              <a:gd name="connsiteX0" fmla="*/ 501750 w 12642271"/>
              <a:gd name="connsiteY0" fmla="*/ 375055 h 2509328"/>
              <a:gd name="connsiteX1" fmla="*/ 6383216 w 12642271"/>
              <a:gd name="connsiteY1" fmla="*/ 564637 h 2509328"/>
              <a:gd name="connsiteX2" fmla="*/ 12625753 w 12642271"/>
              <a:gd name="connsiteY2" fmla="*/ 1690053 h 2509328"/>
              <a:gd name="connsiteX3" fmla="*/ 12642271 w 12642271"/>
              <a:gd name="connsiteY3" fmla="*/ 2396164 h 2509328"/>
              <a:gd name="connsiteX4" fmla="*/ 12513491 w 12642271"/>
              <a:gd name="connsiteY4" fmla="*/ 2428225 h 2509328"/>
              <a:gd name="connsiteX5" fmla="*/ 6350981 w 12642271"/>
              <a:gd name="connsiteY5" fmla="*/ 2085715 h 2509328"/>
              <a:gd name="connsiteX6" fmla="*/ 581885 w 12642271"/>
              <a:gd name="connsiteY6" fmla="*/ 914143 h 2509328"/>
              <a:gd name="connsiteX7" fmla="*/ 150102 w 12642271"/>
              <a:gd name="connsiteY7" fmla="*/ 972388 h 2509328"/>
              <a:gd name="connsiteX8" fmla="*/ 0 w 12642271"/>
              <a:gd name="connsiteY8" fmla="*/ 1013054 h 2509328"/>
              <a:gd name="connsiteX9" fmla="*/ 0 w 12642271"/>
              <a:gd name="connsiteY9" fmla="*/ 423960 h 2509328"/>
              <a:gd name="connsiteX10" fmla="*/ 501750 w 12642271"/>
              <a:gd name="connsiteY10" fmla="*/ 375055 h 2509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642271" h="2509328">
                <a:moveTo>
                  <a:pt x="501750" y="375055"/>
                </a:moveTo>
                <a:cubicBezTo>
                  <a:pt x="2887243" y="344176"/>
                  <a:pt x="3685077" y="2411021"/>
                  <a:pt x="6383216" y="564637"/>
                </a:cubicBezTo>
                <a:cubicBezTo>
                  <a:pt x="9261231" y="-1404839"/>
                  <a:pt x="11289322" y="2472570"/>
                  <a:pt x="12625753" y="1690053"/>
                </a:cubicBezTo>
                <a:lnTo>
                  <a:pt x="12642271" y="2396164"/>
                </a:lnTo>
                <a:lnTo>
                  <a:pt x="12513491" y="2428225"/>
                </a:lnTo>
                <a:cubicBezTo>
                  <a:pt x="10407551" y="2907034"/>
                  <a:pt x="9149962" y="1065808"/>
                  <a:pt x="6350981" y="2085715"/>
                </a:cubicBezTo>
                <a:cubicBezTo>
                  <a:pt x="3552001" y="3105623"/>
                  <a:pt x="2383323" y="854406"/>
                  <a:pt x="581885" y="914143"/>
                </a:cubicBezTo>
                <a:cubicBezTo>
                  <a:pt x="442119" y="918778"/>
                  <a:pt x="298543" y="937324"/>
                  <a:pt x="150102" y="972388"/>
                </a:cubicBezTo>
                <a:lnTo>
                  <a:pt x="0" y="1013054"/>
                </a:lnTo>
                <a:lnTo>
                  <a:pt x="0" y="423960"/>
                </a:lnTo>
                <a:cubicBezTo>
                  <a:pt x="175846" y="392638"/>
                  <a:pt x="342717" y="377114"/>
                  <a:pt x="501750" y="375055"/>
                </a:cubicBezTo>
                <a:close/>
              </a:path>
            </a:pathLst>
          </a:custGeom>
          <a:solidFill>
            <a:srgbClr val="2F5597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09" name="任意多边形 208"/>
          <p:cNvSpPr/>
          <p:nvPr/>
        </p:nvSpPr>
        <p:spPr>
          <a:xfrm>
            <a:off x="1" y="5458969"/>
            <a:ext cx="12642271" cy="2134511"/>
          </a:xfrm>
          <a:custGeom>
            <a:avLst/>
            <a:gdLst>
              <a:gd name="connsiteX0" fmla="*/ 501750 w 12642271"/>
              <a:gd name="connsiteY0" fmla="*/ 238 h 2083587"/>
              <a:gd name="connsiteX1" fmla="*/ 6207369 w 12642271"/>
              <a:gd name="connsiteY1" fmla="*/ 1121804 h 2083587"/>
              <a:gd name="connsiteX2" fmla="*/ 12625753 w 12642271"/>
              <a:gd name="connsiteY2" fmla="*/ 1315236 h 2083587"/>
              <a:gd name="connsiteX3" fmla="*/ 12642271 w 12642271"/>
              <a:gd name="connsiteY3" fmla="*/ 2021347 h 2083587"/>
              <a:gd name="connsiteX4" fmla="*/ 12513491 w 12642271"/>
              <a:gd name="connsiteY4" fmla="*/ 2053408 h 2083587"/>
              <a:gd name="connsiteX5" fmla="*/ 6350981 w 12642271"/>
              <a:gd name="connsiteY5" fmla="*/ 1710898 h 2083587"/>
              <a:gd name="connsiteX6" fmla="*/ 581885 w 12642271"/>
              <a:gd name="connsiteY6" fmla="*/ 539326 h 2083587"/>
              <a:gd name="connsiteX7" fmla="*/ 150102 w 12642271"/>
              <a:gd name="connsiteY7" fmla="*/ 597571 h 2083587"/>
              <a:gd name="connsiteX8" fmla="*/ 0 w 12642271"/>
              <a:gd name="connsiteY8" fmla="*/ 638237 h 2083587"/>
              <a:gd name="connsiteX9" fmla="*/ 0 w 12642271"/>
              <a:gd name="connsiteY9" fmla="*/ 49143 h 2083587"/>
              <a:gd name="connsiteX10" fmla="*/ 501750 w 12642271"/>
              <a:gd name="connsiteY10" fmla="*/ 238 h 2083587"/>
              <a:gd name="connsiteX0" fmla="*/ 501750 w 12642271"/>
              <a:gd name="connsiteY0" fmla="*/ 238 h 2134511"/>
              <a:gd name="connsiteX1" fmla="*/ 6207369 w 12642271"/>
              <a:gd name="connsiteY1" fmla="*/ 1121804 h 2134511"/>
              <a:gd name="connsiteX2" fmla="*/ 12625753 w 12642271"/>
              <a:gd name="connsiteY2" fmla="*/ 1315236 h 2134511"/>
              <a:gd name="connsiteX3" fmla="*/ 12642271 w 12642271"/>
              <a:gd name="connsiteY3" fmla="*/ 2021347 h 2134511"/>
              <a:gd name="connsiteX4" fmla="*/ 12513491 w 12642271"/>
              <a:gd name="connsiteY4" fmla="*/ 2053408 h 2134511"/>
              <a:gd name="connsiteX5" fmla="*/ 6350981 w 12642271"/>
              <a:gd name="connsiteY5" fmla="*/ 1710898 h 2134511"/>
              <a:gd name="connsiteX6" fmla="*/ 581885 w 12642271"/>
              <a:gd name="connsiteY6" fmla="*/ 539326 h 2134511"/>
              <a:gd name="connsiteX7" fmla="*/ 150102 w 12642271"/>
              <a:gd name="connsiteY7" fmla="*/ 597571 h 2134511"/>
              <a:gd name="connsiteX8" fmla="*/ 0 w 12642271"/>
              <a:gd name="connsiteY8" fmla="*/ 638237 h 2134511"/>
              <a:gd name="connsiteX9" fmla="*/ 0 w 12642271"/>
              <a:gd name="connsiteY9" fmla="*/ 49143 h 2134511"/>
              <a:gd name="connsiteX10" fmla="*/ 501750 w 12642271"/>
              <a:gd name="connsiteY10" fmla="*/ 238 h 2134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642271" h="2134511">
                <a:moveTo>
                  <a:pt x="501750" y="238"/>
                </a:moveTo>
                <a:cubicBezTo>
                  <a:pt x="2887243" y="-30641"/>
                  <a:pt x="3509230" y="2968188"/>
                  <a:pt x="6207369" y="1121804"/>
                </a:cubicBezTo>
                <a:cubicBezTo>
                  <a:pt x="9085384" y="-847672"/>
                  <a:pt x="11289322" y="2097753"/>
                  <a:pt x="12625753" y="1315236"/>
                </a:cubicBezTo>
                <a:lnTo>
                  <a:pt x="12642271" y="2021347"/>
                </a:lnTo>
                <a:lnTo>
                  <a:pt x="12513491" y="2053408"/>
                </a:lnTo>
                <a:cubicBezTo>
                  <a:pt x="10407551" y="2532217"/>
                  <a:pt x="9149962" y="690991"/>
                  <a:pt x="6350981" y="1710898"/>
                </a:cubicBezTo>
                <a:cubicBezTo>
                  <a:pt x="3552001" y="2730806"/>
                  <a:pt x="2383323" y="479589"/>
                  <a:pt x="581885" y="539326"/>
                </a:cubicBezTo>
                <a:cubicBezTo>
                  <a:pt x="442119" y="543961"/>
                  <a:pt x="298543" y="562507"/>
                  <a:pt x="150102" y="597571"/>
                </a:cubicBezTo>
                <a:lnTo>
                  <a:pt x="0" y="638237"/>
                </a:lnTo>
                <a:lnTo>
                  <a:pt x="0" y="49143"/>
                </a:lnTo>
                <a:cubicBezTo>
                  <a:pt x="175846" y="17821"/>
                  <a:pt x="342717" y="2297"/>
                  <a:pt x="501750" y="238"/>
                </a:cubicBezTo>
                <a:close/>
              </a:path>
            </a:pathLst>
          </a:custGeom>
          <a:solidFill>
            <a:srgbClr val="2F5597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10" name="任意多边形 209"/>
          <p:cNvSpPr/>
          <p:nvPr/>
        </p:nvSpPr>
        <p:spPr>
          <a:xfrm>
            <a:off x="0" y="5922949"/>
            <a:ext cx="12537832" cy="1758355"/>
          </a:xfrm>
          <a:custGeom>
            <a:avLst/>
            <a:gdLst>
              <a:gd name="connsiteX0" fmla="*/ 568728 w 12632431"/>
              <a:gd name="connsiteY0" fmla="*/ 1170 h 1758355"/>
              <a:gd name="connsiteX1" fmla="*/ 6207369 w 12632431"/>
              <a:gd name="connsiteY1" fmla="*/ 1172742 h 1758355"/>
              <a:gd name="connsiteX2" fmla="*/ 12625753 w 12632431"/>
              <a:gd name="connsiteY2" fmla="*/ 1366174 h 1758355"/>
              <a:gd name="connsiteX3" fmla="*/ 12632431 w 12632431"/>
              <a:gd name="connsiteY3" fmla="*/ 1651634 h 1758355"/>
              <a:gd name="connsiteX4" fmla="*/ 12577416 w 12632431"/>
              <a:gd name="connsiteY4" fmla="*/ 1671706 h 1758355"/>
              <a:gd name="connsiteX5" fmla="*/ 6036725 w 12632431"/>
              <a:gd name="connsiteY5" fmla="*/ 1500989 h 1758355"/>
              <a:gd name="connsiteX6" fmla="*/ 43527 w 12632431"/>
              <a:gd name="connsiteY6" fmla="*/ 954701 h 1758355"/>
              <a:gd name="connsiteX7" fmla="*/ 0 w 12632431"/>
              <a:gd name="connsiteY7" fmla="*/ 966331 h 1758355"/>
              <a:gd name="connsiteX8" fmla="*/ 0 w 12632431"/>
              <a:gd name="connsiteY8" fmla="*/ 100081 h 1758355"/>
              <a:gd name="connsiteX9" fmla="*/ 568728 w 12632431"/>
              <a:gd name="connsiteY9" fmla="*/ 1170 h 1758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632431" h="1758355">
                <a:moveTo>
                  <a:pt x="568728" y="1170"/>
                </a:moveTo>
                <a:cubicBezTo>
                  <a:pt x="2329430" y="-58567"/>
                  <a:pt x="3471681" y="2192650"/>
                  <a:pt x="6207369" y="1172742"/>
                </a:cubicBezTo>
                <a:cubicBezTo>
                  <a:pt x="9226060" y="47327"/>
                  <a:pt x="11289322" y="2148691"/>
                  <a:pt x="12625753" y="1366174"/>
                </a:cubicBezTo>
                <a:lnTo>
                  <a:pt x="12632431" y="1651634"/>
                </a:lnTo>
                <a:lnTo>
                  <a:pt x="12577416" y="1671706"/>
                </a:lnTo>
                <a:cubicBezTo>
                  <a:pt x="11110248" y="2124180"/>
                  <a:pt x="8366526" y="613516"/>
                  <a:pt x="6036725" y="1500989"/>
                </a:cubicBezTo>
                <a:cubicBezTo>
                  <a:pt x="3629264" y="2418045"/>
                  <a:pt x="2110499" y="477375"/>
                  <a:pt x="43527" y="954701"/>
                </a:cubicBezTo>
                <a:lnTo>
                  <a:pt x="0" y="966331"/>
                </a:lnTo>
                <a:lnTo>
                  <a:pt x="0" y="100081"/>
                </a:lnTo>
                <a:cubicBezTo>
                  <a:pt x="197827" y="38260"/>
                  <a:pt x="386587" y="7350"/>
                  <a:pt x="568728" y="1170"/>
                </a:cubicBez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grpSp>
        <p:nvGrpSpPr>
          <p:cNvPr id="211" name="组合 210"/>
          <p:cNvGrpSpPr/>
          <p:nvPr/>
        </p:nvGrpSpPr>
        <p:grpSpPr>
          <a:xfrm>
            <a:off x="1022247" y="41374"/>
            <a:ext cx="1284558" cy="1284558"/>
            <a:chOff x="2132930" y="1035327"/>
            <a:chExt cx="1307248" cy="1307248"/>
          </a:xfrm>
        </p:grpSpPr>
        <p:grpSp>
          <p:nvGrpSpPr>
            <p:cNvPr id="212" name="组合 211"/>
            <p:cNvGrpSpPr/>
            <p:nvPr/>
          </p:nvGrpSpPr>
          <p:grpSpPr>
            <a:xfrm rot="20755360">
              <a:off x="2132930" y="1035327"/>
              <a:ext cx="1307248" cy="1307248"/>
              <a:chOff x="5153025" y="4019551"/>
              <a:chExt cx="1866899" cy="1866899"/>
            </a:xfrm>
          </p:grpSpPr>
          <p:sp>
            <p:nvSpPr>
              <p:cNvPr id="214" name="椭圆 213"/>
              <p:cNvSpPr/>
              <p:nvPr/>
            </p:nvSpPr>
            <p:spPr>
              <a:xfrm>
                <a:off x="5566468" y="4396051"/>
                <a:ext cx="1047657" cy="1047657"/>
              </a:xfrm>
              <a:prstGeom prst="ellipse">
                <a:avLst/>
              </a:prstGeom>
              <a:solidFill>
                <a:srgbClr val="FFC000"/>
              </a:solidFill>
              <a:ln w="22225">
                <a:solidFill>
                  <a:srgbClr val="FFC000"/>
                </a:solidFill>
              </a:ln>
              <a:effectLst>
                <a:innerShdw blurRad="241300" dist="76200">
                  <a:srgbClr val="FFFF0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grpSp>
            <p:nvGrpSpPr>
              <p:cNvPr id="215" name="组合 214"/>
              <p:cNvGrpSpPr/>
              <p:nvPr/>
            </p:nvGrpSpPr>
            <p:grpSpPr>
              <a:xfrm>
                <a:off x="6050915" y="4019551"/>
                <a:ext cx="71120" cy="1866899"/>
                <a:chOff x="6072187" y="3914775"/>
                <a:chExt cx="0" cy="2143125"/>
              </a:xfrm>
            </p:grpSpPr>
            <p:cxnSp>
              <p:nvCxnSpPr>
                <p:cNvPr id="225" name="直接连接符 224"/>
                <p:cNvCxnSpPr/>
                <p:nvPr/>
              </p:nvCxnSpPr>
              <p:spPr>
                <a:xfrm>
                  <a:off x="6072187" y="3914775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6" name="直接连接符 225"/>
                <p:cNvCxnSpPr/>
                <p:nvPr/>
              </p:nvCxnSpPr>
              <p:spPr>
                <a:xfrm>
                  <a:off x="6072187" y="5810250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6" name="组合 215"/>
              <p:cNvGrpSpPr/>
              <p:nvPr/>
            </p:nvGrpSpPr>
            <p:grpSpPr>
              <a:xfrm rot="16200000">
                <a:off x="6050915" y="4019551"/>
                <a:ext cx="71120" cy="1866899"/>
                <a:chOff x="6072187" y="3914775"/>
                <a:chExt cx="0" cy="2143125"/>
              </a:xfrm>
            </p:grpSpPr>
            <p:cxnSp>
              <p:nvCxnSpPr>
                <p:cNvPr id="223" name="直接连接符 222"/>
                <p:cNvCxnSpPr/>
                <p:nvPr/>
              </p:nvCxnSpPr>
              <p:spPr>
                <a:xfrm>
                  <a:off x="6072187" y="3914775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4" name="直接连接符 223"/>
                <p:cNvCxnSpPr/>
                <p:nvPr/>
              </p:nvCxnSpPr>
              <p:spPr>
                <a:xfrm>
                  <a:off x="6072187" y="5810250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7" name="组合 216"/>
              <p:cNvGrpSpPr/>
              <p:nvPr/>
            </p:nvGrpSpPr>
            <p:grpSpPr>
              <a:xfrm rot="2700000">
                <a:off x="6050915" y="4019551"/>
                <a:ext cx="71120" cy="1866899"/>
                <a:chOff x="6072187" y="3914775"/>
                <a:chExt cx="0" cy="2143125"/>
              </a:xfrm>
            </p:grpSpPr>
            <p:cxnSp>
              <p:nvCxnSpPr>
                <p:cNvPr id="221" name="直接连接符 220"/>
                <p:cNvCxnSpPr/>
                <p:nvPr/>
              </p:nvCxnSpPr>
              <p:spPr>
                <a:xfrm>
                  <a:off x="6072187" y="3914775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2" name="直接连接符 221"/>
                <p:cNvCxnSpPr/>
                <p:nvPr/>
              </p:nvCxnSpPr>
              <p:spPr>
                <a:xfrm>
                  <a:off x="6072187" y="5810250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8" name="组合 217"/>
              <p:cNvGrpSpPr/>
              <p:nvPr/>
            </p:nvGrpSpPr>
            <p:grpSpPr>
              <a:xfrm rot="18900000" flipH="1">
                <a:off x="6050915" y="4019551"/>
                <a:ext cx="71120" cy="1866899"/>
                <a:chOff x="6072187" y="3914775"/>
                <a:chExt cx="0" cy="2143125"/>
              </a:xfrm>
            </p:grpSpPr>
            <p:cxnSp>
              <p:nvCxnSpPr>
                <p:cNvPr id="219" name="直接连接符 218"/>
                <p:cNvCxnSpPr/>
                <p:nvPr/>
              </p:nvCxnSpPr>
              <p:spPr>
                <a:xfrm>
                  <a:off x="6072187" y="3914775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0" name="直接连接符 219"/>
                <p:cNvCxnSpPr/>
                <p:nvPr/>
              </p:nvCxnSpPr>
              <p:spPr>
                <a:xfrm>
                  <a:off x="6072187" y="5810250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13" name="弧形 212"/>
            <p:cNvSpPr/>
            <p:nvPr/>
          </p:nvSpPr>
          <p:spPr>
            <a:xfrm>
              <a:off x="2477044" y="1366932"/>
              <a:ext cx="594214" cy="594214"/>
            </a:xfrm>
            <a:prstGeom prst="arc">
              <a:avLst/>
            </a:prstGeom>
            <a:ln w="508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227" name="组合 226"/>
          <p:cNvGrpSpPr/>
          <p:nvPr/>
        </p:nvGrpSpPr>
        <p:grpSpPr>
          <a:xfrm>
            <a:off x="541277" y="751005"/>
            <a:ext cx="1862063" cy="1142683"/>
            <a:chOff x="8726219" y="-661205"/>
            <a:chExt cx="2154936" cy="1322409"/>
          </a:xfrm>
        </p:grpSpPr>
        <p:sp>
          <p:nvSpPr>
            <p:cNvPr id="228" name="任意多边形 227"/>
            <p:cNvSpPr/>
            <p:nvPr/>
          </p:nvSpPr>
          <p:spPr>
            <a:xfrm rot="21387068">
              <a:off x="8737941" y="-661205"/>
              <a:ext cx="2143214" cy="1322408"/>
            </a:xfrm>
            <a:custGeom>
              <a:avLst/>
              <a:gdLst>
                <a:gd name="connsiteX0" fmla="*/ 948690 w 2148840"/>
                <a:gd name="connsiteY0" fmla="*/ 0 h 1325880"/>
                <a:gd name="connsiteX1" fmla="*/ 1264643 w 2148840"/>
                <a:gd name="connsiteY1" fmla="*/ 209428 h 1325880"/>
                <a:gd name="connsiteX2" fmla="*/ 1272463 w 2148840"/>
                <a:gd name="connsiteY2" fmla="*/ 234618 h 1325880"/>
                <a:gd name="connsiteX3" fmla="*/ 1318138 w 2148840"/>
                <a:gd name="connsiteY3" fmla="*/ 209827 h 1325880"/>
                <a:gd name="connsiteX4" fmla="*/ 1451610 w 2148840"/>
                <a:gd name="connsiteY4" fmla="*/ 182880 h 1325880"/>
                <a:gd name="connsiteX5" fmla="*/ 1735948 w 2148840"/>
                <a:gd name="connsiteY5" fmla="*/ 334061 h 1325880"/>
                <a:gd name="connsiteX6" fmla="*/ 1754729 w 2148840"/>
                <a:gd name="connsiteY6" fmla="*/ 368663 h 1325880"/>
                <a:gd name="connsiteX7" fmla="*/ 1811161 w 2148840"/>
                <a:gd name="connsiteY7" fmla="*/ 374352 h 1325880"/>
                <a:gd name="connsiteX8" fmla="*/ 2148840 w 2148840"/>
                <a:gd name="connsiteY8" fmla="*/ 788670 h 1325880"/>
                <a:gd name="connsiteX9" fmla="*/ 1725930 w 2148840"/>
                <a:gd name="connsiteY9" fmla="*/ 1211580 h 1325880"/>
                <a:gd name="connsiteX10" fmla="*/ 1489477 w 2148840"/>
                <a:gd name="connsiteY10" fmla="*/ 1139354 h 1325880"/>
                <a:gd name="connsiteX11" fmla="*/ 1436947 w 2148840"/>
                <a:gd name="connsiteY11" fmla="*/ 1096013 h 1325880"/>
                <a:gd name="connsiteX12" fmla="*/ 1420223 w 2148840"/>
                <a:gd name="connsiteY12" fmla="*/ 1126825 h 1325880"/>
                <a:gd name="connsiteX13" fmla="*/ 1045845 w 2148840"/>
                <a:gd name="connsiteY13" fmla="*/ 1325880 h 1325880"/>
                <a:gd name="connsiteX14" fmla="*/ 726597 w 2148840"/>
                <a:gd name="connsiteY14" fmla="*/ 1193643 h 1325880"/>
                <a:gd name="connsiteX15" fmla="*/ 677235 w 2148840"/>
                <a:gd name="connsiteY15" fmla="*/ 1133816 h 1325880"/>
                <a:gd name="connsiteX16" fmla="*/ 643102 w 2148840"/>
                <a:gd name="connsiteY16" fmla="*/ 1152342 h 1325880"/>
                <a:gd name="connsiteX17" fmla="*/ 462915 w 2148840"/>
                <a:gd name="connsiteY17" fmla="*/ 1188720 h 1325880"/>
                <a:gd name="connsiteX18" fmla="*/ 0 w 2148840"/>
                <a:gd name="connsiteY18" fmla="*/ 725805 h 1325880"/>
                <a:gd name="connsiteX19" fmla="*/ 462915 w 2148840"/>
                <a:gd name="connsiteY19" fmla="*/ 262890 h 1325880"/>
                <a:gd name="connsiteX20" fmla="*/ 556209 w 2148840"/>
                <a:gd name="connsiteY20" fmla="*/ 272295 h 1325880"/>
                <a:gd name="connsiteX21" fmla="*/ 611187 w 2148840"/>
                <a:gd name="connsiteY21" fmla="*/ 289361 h 1325880"/>
                <a:gd name="connsiteX22" fmla="*/ 612757 w 2148840"/>
                <a:gd name="connsiteY22" fmla="*/ 273794 h 1325880"/>
                <a:gd name="connsiteX23" fmla="*/ 948690 w 2148840"/>
                <a:gd name="connsiteY23" fmla="*/ 0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48840" h="1325880">
                  <a:moveTo>
                    <a:pt x="948690" y="0"/>
                  </a:moveTo>
                  <a:cubicBezTo>
                    <a:pt x="1090723" y="0"/>
                    <a:pt x="1212588" y="86356"/>
                    <a:pt x="1264643" y="209428"/>
                  </a:cubicBezTo>
                  <a:lnTo>
                    <a:pt x="1272463" y="234618"/>
                  </a:lnTo>
                  <a:lnTo>
                    <a:pt x="1318138" y="209827"/>
                  </a:lnTo>
                  <a:cubicBezTo>
                    <a:pt x="1359162" y="192475"/>
                    <a:pt x="1404265" y="182880"/>
                    <a:pt x="1451610" y="182880"/>
                  </a:cubicBezTo>
                  <a:cubicBezTo>
                    <a:pt x="1569971" y="182880"/>
                    <a:pt x="1674326" y="242849"/>
                    <a:pt x="1735948" y="334061"/>
                  </a:cubicBezTo>
                  <a:lnTo>
                    <a:pt x="1754729" y="368663"/>
                  </a:lnTo>
                  <a:lnTo>
                    <a:pt x="1811161" y="374352"/>
                  </a:lnTo>
                  <a:cubicBezTo>
                    <a:pt x="2003874" y="413787"/>
                    <a:pt x="2148840" y="584299"/>
                    <a:pt x="2148840" y="788670"/>
                  </a:cubicBezTo>
                  <a:cubicBezTo>
                    <a:pt x="2148840" y="1022237"/>
                    <a:pt x="1959497" y="1211580"/>
                    <a:pt x="1725930" y="1211580"/>
                  </a:cubicBezTo>
                  <a:cubicBezTo>
                    <a:pt x="1638342" y="1211580"/>
                    <a:pt x="1556974" y="1184954"/>
                    <a:pt x="1489477" y="1139354"/>
                  </a:cubicBezTo>
                  <a:lnTo>
                    <a:pt x="1436947" y="1096013"/>
                  </a:lnTo>
                  <a:lnTo>
                    <a:pt x="1420223" y="1126825"/>
                  </a:lnTo>
                  <a:cubicBezTo>
                    <a:pt x="1339088" y="1246920"/>
                    <a:pt x="1201688" y="1325880"/>
                    <a:pt x="1045845" y="1325880"/>
                  </a:cubicBezTo>
                  <a:cubicBezTo>
                    <a:pt x="921171" y="1325880"/>
                    <a:pt x="808300" y="1275346"/>
                    <a:pt x="726597" y="1193643"/>
                  </a:cubicBezTo>
                  <a:lnTo>
                    <a:pt x="677235" y="1133816"/>
                  </a:lnTo>
                  <a:lnTo>
                    <a:pt x="643102" y="1152342"/>
                  </a:lnTo>
                  <a:cubicBezTo>
                    <a:pt x="587720" y="1175767"/>
                    <a:pt x="526830" y="1188720"/>
                    <a:pt x="462915" y="1188720"/>
                  </a:cubicBezTo>
                  <a:cubicBezTo>
                    <a:pt x="207254" y="1188720"/>
                    <a:pt x="0" y="981466"/>
                    <a:pt x="0" y="725805"/>
                  </a:cubicBezTo>
                  <a:cubicBezTo>
                    <a:pt x="0" y="470144"/>
                    <a:pt x="207254" y="262890"/>
                    <a:pt x="462915" y="262890"/>
                  </a:cubicBezTo>
                  <a:cubicBezTo>
                    <a:pt x="494873" y="262890"/>
                    <a:pt x="526074" y="266128"/>
                    <a:pt x="556209" y="272295"/>
                  </a:cubicBezTo>
                  <a:lnTo>
                    <a:pt x="611187" y="289361"/>
                  </a:lnTo>
                  <a:lnTo>
                    <a:pt x="612757" y="273794"/>
                  </a:lnTo>
                  <a:cubicBezTo>
                    <a:pt x="644731" y="117540"/>
                    <a:pt x="782984" y="0"/>
                    <a:pt x="948690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outerShdw blurRad="215900" dist="76200" dir="66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229" name="任意多边形 228"/>
            <p:cNvSpPr/>
            <p:nvPr/>
          </p:nvSpPr>
          <p:spPr>
            <a:xfrm rot="21387068">
              <a:off x="8726219" y="-661204"/>
              <a:ext cx="2143214" cy="1322408"/>
            </a:xfrm>
            <a:custGeom>
              <a:avLst/>
              <a:gdLst>
                <a:gd name="connsiteX0" fmla="*/ 948690 w 2148840"/>
                <a:gd name="connsiteY0" fmla="*/ 0 h 1325880"/>
                <a:gd name="connsiteX1" fmla="*/ 1264643 w 2148840"/>
                <a:gd name="connsiteY1" fmla="*/ 209428 h 1325880"/>
                <a:gd name="connsiteX2" fmla="*/ 1272463 w 2148840"/>
                <a:gd name="connsiteY2" fmla="*/ 234618 h 1325880"/>
                <a:gd name="connsiteX3" fmla="*/ 1318138 w 2148840"/>
                <a:gd name="connsiteY3" fmla="*/ 209827 h 1325880"/>
                <a:gd name="connsiteX4" fmla="*/ 1451610 w 2148840"/>
                <a:gd name="connsiteY4" fmla="*/ 182880 h 1325880"/>
                <a:gd name="connsiteX5" fmla="*/ 1735948 w 2148840"/>
                <a:gd name="connsiteY5" fmla="*/ 334061 h 1325880"/>
                <a:gd name="connsiteX6" fmla="*/ 1754729 w 2148840"/>
                <a:gd name="connsiteY6" fmla="*/ 368663 h 1325880"/>
                <a:gd name="connsiteX7" fmla="*/ 1811161 w 2148840"/>
                <a:gd name="connsiteY7" fmla="*/ 374352 h 1325880"/>
                <a:gd name="connsiteX8" fmla="*/ 2148840 w 2148840"/>
                <a:gd name="connsiteY8" fmla="*/ 788670 h 1325880"/>
                <a:gd name="connsiteX9" fmla="*/ 1725930 w 2148840"/>
                <a:gd name="connsiteY9" fmla="*/ 1211580 h 1325880"/>
                <a:gd name="connsiteX10" fmla="*/ 1489477 w 2148840"/>
                <a:gd name="connsiteY10" fmla="*/ 1139354 h 1325880"/>
                <a:gd name="connsiteX11" fmla="*/ 1436947 w 2148840"/>
                <a:gd name="connsiteY11" fmla="*/ 1096013 h 1325880"/>
                <a:gd name="connsiteX12" fmla="*/ 1420223 w 2148840"/>
                <a:gd name="connsiteY12" fmla="*/ 1126825 h 1325880"/>
                <a:gd name="connsiteX13" fmla="*/ 1045845 w 2148840"/>
                <a:gd name="connsiteY13" fmla="*/ 1325880 h 1325880"/>
                <a:gd name="connsiteX14" fmla="*/ 726597 w 2148840"/>
                <a:gd name="connsiteY14" fmla="*/ 1193643 h 1325880"/>
                <a:gd name="connsiteX15" fmla="*/ 677235 w 2148840"/>
                <a:gd name="connsiteY15" fmla="*/ 1133816 h 1325880"/>
                <a:gd name="connsiteX16" fmla="*/ 643102 w 2148840"/>
                <a:gd name="connsiteY16" fmla="*/ 1152342 h 1325880"/>
                <a:gd name="connsiteX17" fmla="*/ 462915 w 2148840"/>
                <a:gd name="connsiteY17" fmla="*/ 1188720 h 1325880"/>
                <a:gd name="connsiteX18" fmla="*/ 0 w 2148840"/>
                <a:gd name="connsiteY18" fmla="*/ 725805 h 1325880"/>
                <a:gd name="connsiteX19" fmla="*/ 462915 w 2148840"/>
                <a:gd name="connsiteY19" fmla="*/ 262890 h 1325880"/>
                <a:gd name="connsiteX20" fmla="*/ 556209 w 2148840"/>
                <a:gd name="connsiteY20" fmla="*/ 272295 h 1325880"/>
                <a:gd name="connsiteX21" fmla="*/ 611187 w 2148840"/>
                <a:gd name="connsiteY21" fmla="*/ 289361 h 1325880"/>
                <a:gd name="connsiteX22" fmla="*/ 612757 w 2148840"/>
                <a:gd name="connsiteY22" fmla="*/ 273794 h 1325880"/>
                <a:gd name="connsiteX23" fmla="*/ 948690 w 2148840"/>
                <a:gd name="connsiteY23" fmla="*/ 0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48840" h="1325880">
                  <a:moveTo>
                    <a:pt x="948690" y="0"/>
                  </a:moveTo>
                  <a:cubicBezTo>
                    <a:pt x="1090723" y="0"/>
                    <a:pt x="1212588" y="86356"/>
                    <a:pt x="1264643" y="209428"/>
                  </a:cubicBezTo>
                  <a:lnTo>
                    <a:pt x="1272463" y="234618"/>
                  </a:lnTo>
                  <a:lnTo>
                    <a:pt x="1318138" y="209827"/>
                  </a:lnTo>
                  <a:cubicBezTo>
                    <a:pt x="1359162" y="192475"/>
                    <a:pt x="1404265" y="182880"/>
                    <a:pt x="1451610" y="182880"/>
                  </a:cubicBezTo>
                  <a:cubicBezTo>
                    <a:pt x="1569971" y="182880"/>
                    <a:pt x="1674326" y="242849"/>
                    <a:pt x="1735948" y="334061"/>
                  </a:cubicBezTo>
                  <a:lnTo>
                    <a:pt x="1754729" y="368663"/>
                  </a:lnTo>
                  <a:lnTo>
                    <a:pt x="1811161" y="374352"/>
                  </a:lnTo>
                  <a:cubicBezTo>
                    <a:pt x="2003874" y="413787"/>
                    <a:pt x="2148840" y="584299"/>
                    <a:pt x="2148840" y="788670"/>
                  </a:cubicBezTo>
                  <a:cubicBezTo>
                    <a:pt x="2148840" y="1022237"/>
                    <a:pt x="1959497" y="1211580"/>
                    <a:pt x="1725930" y="1211580"/>
                  </a:cubicBezTo>
                  <a:cubicBezTo>
                    <a:pt x="1638342" y="1211580"/>
                    <a:pt x="1556974" y="1184954"/>
                    <a:pt x="1489477" y="1139354"/>
                  </a:cubicBezTo>
                  <a:lnTo>
                    <a:pt x="1436947" y="1096013"/>
                  </a:lnTo>
                  <a:lnTo>
                    <a:pt x="1420223" y="1126825"/>
                  </a:lnTo>
                  <a:cubicBezTo>
                    <a:pt x="1339088" y="1246920"/>
                    <a:pt x="1201688" y="1325880"/>
                    <a:pt x="1045845" y="1325880"/>
                  </a:cubicBezTo>
                  <a:cubicBezTo>
                    <a:pt x="921171" y="1325880"/>
                    <a:pt x="808300" y="1275346"/>
                    <a:pt x="726597" y="1193643"/>
                  </a:cubicBezTo>
                  <a:lnTo>
                    <a:pt x="677235" y="1133816"/>
                  </a:lnTo>
                  <a:lnTo>
                    <a:pt x="643102" y="1152342"/>
                  </a:lnTo>
                  <a:cubicBezTo>
                    <a:pt x="587720" y="1175767"/>
                    <a:pt x="526830" y="1188720"/>
                    <a:pt x="462915" y="1188720"/>
                  </a:cubicBezTo>
                  <a:cubicBezTo>
                    <a:pt x="207254" y="1188720"/>
                    <a:pt x="0" y="981466"/>
                    <a:pt x="0" y="725805"/>
                  </a:cubicBezTo>
                  <a:cubicBezTo>
                    <a:pt x="0" y="470144"/>
                    <a:pt x="207254" y="262890"/>
                    <a:pt x="462915" y="262890"/>
                  </a:cubicBezTo>
                  <a:cubicBezTo>
                    <a:pt x="494873" y="262890"/>
                    <a:pt x="526074" y="266128"/>
                    <a:pt x="556209" y="272295"/>
                  </a:cubicBezTo>
                  <a:lnTo>
                    <a:pt x="611187" y="289361"/>
                  </a:lnTo>
                  <a:lnTo>
                    <a:pt x="612757" y="273794"/>
                  </a:lnTo>
                  <a:cubicBezTo>
                    <a:pt x="644731" y="117540"/>
                    <a:pt x="782984" y="0"/>
                    <a:pt x="948690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innerShdw blurRad="355600" dist="114300" dir="3600000">
                <a:srgbClr val="19B4C9">
                  <a:alpha val="3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047E527-CD18-4E70-83BD-CDECCC693203}"/>
              </a:ext>
            </a:extLst>
          </p:cNvPr>
          <p:cNvSpPr txBox="1"/>
          <p:nvPr/>
        </p:nvSpPr>
        <p:spPr>
          <a:xfrm>
            <a:off x="1587708" y="310602"/>
            <a:ext cx="2883392" cy="1103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pPr algn="ctr"/>
            <a:r>
              <a:rPr lang="en-US" altLang="zh-CN" sz="6000" b="1">
                <a:solidFill>
                  <a:srgbClr val="2F5597"/>
                </a:solidFill>
                <a:latin typeface="Times New Roman" panose="02020603050405020304" pitchFamily="18" charset="0"/>
                <a:ea typeface="inpin heiti" panose="00000500000000000000" pitchFamily="2" charset="-122"/>
                <a:cs typeface="Times New Roman" panose="02020603050405020304" pitchFamily="18" charset="0"/>
                <a:sym typeface="inpin heiti" panose="00000500000000000000" pitchFamily="2" charset="-122"/>
              </a:rPr>
              <a:t>Lị</a:t>
            </a:r>
            <a:endParaRPr lang="zh-CN" altLang="en-US" sz="6000" b="1" dirty="0">
              <a:solidFill>
                <a:srgbClr val="2F5597"/>
              </a:solidFill>
              <a:latin typeface="Times New Roman" panose="02020603050405020304" pitchFamily="18" charset="0"/>
              <a:ea typeface="inpin heiti" panose="00000500000000000000" pitchFamily="2" charset="-122"/>
              <a:cs typeface="Times New Roman" panose="02020603050405020304" pitchFamily="18" charset="0"/>
              <a:sym typeface="inpin heiti" panose="00000500000000000000" pitchFamily="2" charset="-122"/>
            </a:endParaRP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xmlns="" id="{17223DE9-C98D-4F4B-BCFE-65F3C562087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45185605"/>
              </p:ext>
            </p:extLst>
          </p:nvPr>
        </p:nvGraphicFramePr>
        <p:xfrm>
          <a:off x="3397961" y="1528393"/>
          <a:ext cx="8697685" cy="51439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58" name="任意多边形 209">
            <a:extLst>
              <a:ext uri="{FF2B5EF4-FFF2-40B4-BE49-F238E27FC236}">
                <a16:creationId xmlns:a16="http://schemas.microsoft.com/office/drawing/2014/main" xmlns="" id="{4B0AF207-F16E-4469-BA0B-B1A53953338A}"/>
              </a:ext>
            </a:extLst>
          </p:cNvPr>
          <p:cNvSpPr/>
          <p:nvPr/>
        </p:nvSpPr>
        <p:spPr>
          <a:xfrm>
            <a:off x="0" y="6084814"/>
            <a:ext cx="12537832" cy="1758355"/>
          </a:xfrm>
          <a:custGeom>
            <a:avLst/>
            <a:gdLst>
              <a:gd name="connsiteX0" fmla="*/ 568728 w 12632431"/>
              <a:gd name="connsiteY0" fmla="*/ 1170 h 1758355"/>
              <a:gd name="connsiteX1" fmla="*/ 6207369 w 12632431"/>
              <a:gd name="connsiteY1" fmla="*/ 1172742 h 1758355"/>
              <a:gd name="connsiteX2" fmla="*/ 12625753 w 12632431"/>
              <a:gd name="connsiteY2" fmla="*/ 1366174 h 1758355"/>
              <a:gd name="connsiteX3" fmla="*/ 12632431 w 12632431"/>
              <a:gd name="connsiteY3" fmla="*/ 1651634 h 1758355"/>
              <a:gd name="connsiteX4" fmla="*/ 12577416 w 12632431"/>
              <a:gd name="connsiteY4" fmla="*/ 1671706 h 1758355"/>
              <a:gd name="connsiteX5" fmla="*/ 6036725 w 12632431"/>
              <a:gd name="connsiteY5" fmla="*/ 1500989 h 1758355"/>
              <a:gd name="connsiteX6" fmla="*/ 43527 w 12632431"/>
              <a:gd name="connsiteY6" fmla="*/ 954701 h 1758355"/>
              <a:gd name="connsiteX7" fmla="*/ 0 w 12632431"/>
              <a:gd name="connsiteY7" fmla="*/ 966331 h 1758355"/>
              <a:gd name="connsiteX8" fmla="*/ 0 w 12632431"/>
              <a:gd name="connsiteY8" fmla="*/ 100081 h 1758355"/>
              <a:gd name="connsiteX9" fmla="*/ 568728 w 12632431"/>
              <a:gd name="connsiteY9" fmla="*/ 1170 h 1758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632431" h="1758355">
                <a:moveTo>
                  <a:pt x="568728" y="1170"/>
                </a:moveTo>
                <a:cubicBezTo>
                  <a:pt x="2329430" y="-58567"/>
                  <a:pt x="3471681" y="2192650"/>
                  <a:pt x="6207369" y="1172742"/>
                </a:cubicBezTo>
                <a:cubicBezTo>
                  <a:pt x="9226060" y="47327"/>
                  <a:pt x="11289322" y="2148691"/>
                  <a:pt x="12625753" y="1366174"/>
                </a:cubicBezTo>
                <a:lnTo>
                  <a:pt x="12632431" y="1651634"/>
                </a:lnTo>
                <a:lnTo>
                  <a:pt x="12577416" y="1671706"/>
                </a:lnTo>
                <a:cubicBezTo>
                  <a:pt x="11110248" y="2124180"/>
                  <a:pt x="8366526" y="613516"/>
                  <a:pt x="6036725" y="1500989"/>
                </a:cubicBezTo>
                <a:cubicBezTo>
                  <a:pt x="3629264" y="2418045"/>
                  <a:pt x="2110499" y="477375"/>
                  <a:pt x="43527" y="954701"/>
                </a:cubicBezTo>
                <a:lnTo>
                  <a:pt x="0" y="966331"/>
                </a:lnTo>
                <a:lnTo>
                  <a:pt x="0" y="100081"/>
                </a:lnTo>
                <a:cubicBezTo>
                  <a:pt x="197827" y="38260"/>
                  <a:pt x="386587" y="7350"/>
                  <a:pt x="568728" y="1170"/>
                </a:cubicBez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EEF3430-1B71-4A98-8408-7B3818CD598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6" r="96"/>
          <a:stretch/>
        </p:blipFill>
        <p:spPr>
          <a:xfrm flipH="1">
            <a:off x="159964" y="2082628"/>
            <a:ext cx="2980714" cy="46809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738263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3789 0.06041 L 1.66667E-6 2.96296E-6 " pathEditMode="relative" rAng="0" ptsTypes="AA">
                                      <p:cBhvr>
                                        <p:cTn id="19" dur="1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8" y="-30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C764743-8915-47C8-B31E-182DACB2E2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7">
                                            <p:graphicEl>
                                              <a:dgm id="{5C764743-8915-47C8-B31E-182DACB2E28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91486D0-EFB8-4BB2-8387-81B5C7CF4D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7">
                                            <p:graphicEl>
                                              <a:dgm id="{591486D0-EFB8-4BB2-8387-81B5C7CF4DA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3D8AB2D-ADE5-4EDC-9DC1-4538627BCB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1000"/>
                                        <p:tgtEl>
                                          <p:spTgt spid="7">
                                            <p:graphicEl>
                                              <a:dgm id="{13D8AB2D-ADE5-4EDC-9DC1-4538627BCB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2C7C243-744D-41C8-863A-8E8DC63803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7">
                                            <p:graphicEl>
                                              <a:dgm id="{B2C7C243-744D-41C8-863A-8E8DC63803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5B69C16-3ADA-41A2-9C9D-5841019848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1000"/>
                                        <p:tgtEl>
                                          <p:spTgt spid="7">
                                            <p:graphicEl>
                                              <a:dgm id="{35B69C16-3ADA-41A2-9C9D-5841019848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C2BDF53-57AD-4653-98A9-7AB47EAA09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7">
                                            <p:graphicEl>
                                              <a:dgm id="{FC2BDF53-57AD-4653-98A9-7AB47EAA09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963CDFB-D924-4984-9DA9-EE16AB2FF3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1000"/>
                                        <p:tgtEl>
                                          <p:spTgt spid="7">
                                            <p:graphicEl>
                                              <a:dgm id="{A963CDFB-D924-4984-9DA9-EE16AB2FF33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C835987-BB37-435F-ABE9-34478ADB5C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7">
                                            <p:graphicEl>
                                              <a:dgm id="{0C835987-BB37-435F-ABE9-34478ADB5C9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3CA5706-DA3D-49B9-9E3B-AF44F1A0F5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7">
                                            <p:graphicEl>
                                              <a:dgm id="{73CA5706-DA3D-49B9-9E3B-AF44F1A0F57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" grpId="0" animBg="1"/>
      <p:bldP spid="208" grpId="0" animBg="1"/>
      <p:bldP spid="209" grpId="0" animBg="1"/>
      <p:bldP spid="210" grpId="0" animBg="1"/>
      <p:bldP spid="5" grpId="0"/>
      <p:bldGraphic spid="7" grpId="0" uiExpand="1">
        <p:bldSub>
          <a:bldDgm bld="one"/>
        </p:bldSub>
      </p:bldGraphic>
      <p:bldP spid="5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97">
            <a:extLst>
              <a:ext uri="{FF2B5EF4-FFF2-40B4-BE49-F238E27FC236}">
                <a16:creationId xmlns:a16="http://schemas.microsoft.com/office/drawing/2014/main" xmlns="" id="{9F71842E-CD13-4C0C-A060-8D8F9BD95356}"/>
              </a:ext>
            </a:extLst>
          </p:cNvPr>
          <p:cNvGrpSpPr/>
          <p:nvPr/>
        </p:nvGrpSpPr>
        <p:grpSpPr>
          <a:xfrm>
            <a:off x="7628709" y="-1"/>
            <a:ext cx="4563291" cy="4389119"/>
            <a:chOff x="7628709" y="-1"/>
            <a:chExt cx="4563291" cy="4389119"/>
          </a:xfrm>
        </p:grpSpPr>
        <p:grpSp>
          <p:nvGrpSpPr>
            <p:cNvPr id="15" name="组合 198">
              <a:extLst>
                <a:ext uri="{FF2B5EF4-FFF2-40B4-BE49-F238E27FC236}">
                  <a16:creationId xmlns:a16="http://schemas.microsoft.com/office/drawing/2014/main" xmlns="" id="{A98137D8-082C-438B-9B26-45FBAC2B8BCF}"/>
                </a:ext>
              </a:extLst>
            </p:cNvPr>
            <p:cNvGrpSpPr/>
            <p:nvPr/>
          </p:nvGrpSpPr>
          <p:grpSpPr>
            <a:xfrm>
              <a:off x="7628709" y="-1"/>
              <a:ext cx="4563291" cy="4389119"/>
              <a:chOff x="7628709" y="-1"/>
              <a:chExt cx="4563291" cy="4389119"/>
            </a:xfrm>
          </p:grpSpPr>
          <p:grpSp>
            <p:nvGrpSpPr>
              <p:cNvPr id="18" name="组合 201">
                <a:extLst>
                  <a:ext uri="{FF2B5EF4-FFF2-40B4-BE49-F238E27FC236}">
                    <a16:creationId xmlns:a16="http://schemas.microsoft.com/office/drawing/2014/main" xmlns="" id="{A597D673-12A3-43E9-AC30-36AEDB9FDB81}"/>
                  </a:ext>
                </a:extLst>
              </p:cNvPr>
              <p:cNvGrpSpPr/>
              <p:nvPr/>
            </p:nvGrpSpPr>
            <p:grpSpPr>
              <a:xfrm>
                <a:off x="8024948" y="0"/>
                <a:ext cx="4167052" cy="3566160"/>
                <a:chOff x="8024948" y="0"/>
                <a:chExt cx="4167052" cy="3566160"/>
              </a:xfrm>
            </p:grpSpPr>
            <p:sp>
              <p:nvSpPr>
                <p:cNvPr id="20" name="矩形 203">
                  <a:extLst>
                    <a:ext uri="{FF2B5EF4-FFF2-40B4-BE49-F238E27FC236}">
                      <a16:creationId xmlns:a16="http://schemas.microsoft.com/office/drawing/2014/main" xmlns="" id="{BC5A71E1-460B-46F0-96A4-83B933ED0CFF}"/>
                    </a:ext>
                  </a:extLst>
                </p:cNvPr>
                <p:cNvSpPr/>
                <p:nvPr/>
              </p:nvSpPr>
              <p:spPr>
                <a:xfrm>
                  <a:off x="8660674" y="0"/>
                  <a:ext cx="3531326" cy="2769326"/>
                </a:xfrm>
                <a:prstGeom prst="rect">
                  <a:avLst/>
                </a:pr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endParaRPr>
                </a:p>
              </p:txBody>
            </p:sp>
            <p:sp>
              <p:nvSpPr>
                <p:cNvPr id="21" name="任意多边形 204">
                  <a:extLst>
                    <a:ext uri="{FF2B5EF4-FFF2-40B4-BE49-F238E27FC236}">
                      <a16:creationId xmlns:a16="http://schemas.microsoft.com/office/drawing/2014/main" xmlns="" id="{6E0A5EB2-0246-416C-9646-EB7177B8F61C}"/>
                    </a:ext>
                  </a:extLst>
                </p:cNvPr>
                <p:cNvSpPr/>
                <p:nvPr/>
              </p:nvSpPr>
              <p:spPr>
                <a:xfrm>
                  <a:off x="8024948" y="0"/>
                  <a:ext cx="4167052" cy="3566160"/>
                </a:xfrm>
                <a:custGeom>
                  <a:avLst/>
                  <a:gdLst>
                    <a:gd name="connsiteX0" fmla="*/ 66171 w 3897085"/>
                    <a:gd name="connsiteY0" fmla="*/ 0 h 3474720"/>
                    <a:gd name="connsiteX1" fmla="*/ 913544 w 3897085"/>
                    <a:gd name="connsiteY1" fmla="*/ 0 h 3474720"/>
                    <a:gd name="connsiteX2" fmla="*/ 941219 w 3897085"/>
                    <a:gd name="connsiteY2" fmla="*/ 50987 h 3474720"/>
                    <a:gd name="connsiteX3" fmla="*/ 979714 w 3897085"/>
                    <a:gd name="connsiteY3" fmla="*/ 241662 h 3474720"/>
                    <a:gd name="connsiteX4" fmla="*/ 941219 w 3897085"/>
                    <a:gd name="connsiteY4" fmla="*/ 432337 h 3474720"/>
                    <a:gd name="connsiteX5" fmla="*/ 940094 w 3897085"/>
                    <a:gd name="connsiteY5" fmla="*/ 434410 h 3474720"/>
                    <a:gd name="connsiteX6" fmla="*/ 973181 w 3897085"/>
                    <a:gd name="connsiteY6" fmla="*/ 431074 h 3474720"/>
                    <a:gd name="connsiteX7" fmla="*/ 1508797 w 3897085"/>
                    <a:gd name="connsiteY7" fmla="*/ 786104 h 3474720"/>
                    <a:gd name="connsiteX8" fmla="*/ 1526368 w 3897085"/>
                    <a:gd name="connsiteY8" fmla="*/ 842708 h 3474720"/>
                    <a:gd name="connsiteX9" fmla="*/ 1579016 w 3897085"/>
                    <a:gd name="connsiteY9" fmla="*/ 799269 h 3474720"/>
                    <a:gd name="connsiteX10" fmla="*/ 2057400 w 3897085"/>
                    <a:gd name="connsiteY10" fmla="*/ 653143 h 3474720"/>
                    <a:gd name="connsiteX11" fmla="*/ 2913018 w 3897085"/>
                    <a:gd name="connsiteY11" fmla="*/ 1508761 h 3474720"/>
                    <a:gd name="connsiteX12" fmla="*/ 2845779 w 3897085"/>
                    <a:gd name="connsiteY12" fmla="*/ 1841806 h 3474720"/>
                    <a:gd name="connsiteX13" fmla="*/ 2789968 w 3897085"/>
                    <a:gd name="connsiteY13" fmla="*/ 1944631 h 3474720"/>
                    <a:gd name="connsiteX14" fmla="*/ 2857646 w 3897085"/>
                    <a:gd name="connsiteY14" fmla="*/ 1965639 h 3474720"/>
                    <a:gd name="connsiteX15" fmla="*/ 3038685 w 3897085"/>
                    <a:gd name="connsiteY15" fmla="*/ 2114721 h 3474720"/>
                    <a:gd name="connsiteX16" fmla="*/ 3070970 w 3897085"/>
                    <a:gd name="connsiteY16" fmla="*/ 2174202 h 3474720"/>
                    <a:gd name="connsiteX17" fmla="*/ 3120278 w 3897085"/>
                    <a:gd name="connsiteY17" fmla="*/ 2114440 h 3474720"/>
                    <a:gd name="connsiteX18" fmla="*/ 3683725 w 3897085"/>
                    <a:gd name="connsiteY18" fmla="*/ 1881052 h 3474720"/>
                    <a:gd name="connsiteX19" fmla="*/ 3844315 w 3897085"/>
                    <a:gd name="connsiteY19" fmla="*/ 1897241 h 3474720"/>
                    <a:gd name="connsiteX20" fmla="*/ 3897085 w 3897085"/>
                    <a:gd name="connsiteY20" fmla="*/ 1910810 h 3474720"/>
                    <a:gd name="connsiteX21" fmla="*/ 3897085 w 3897085"/>
                    <a:gd name="connsiteY21" fmla="*/ 3444963 h 3474720"/>
                    <a:gd name="connsiteX22" fmla="*/ 3844315 w 3897085"/>
                    <a:gd name="connsiteY22" fmla="*/ 3458531 h 3474720"/>
                    <a:gd name="connsiteX23" fmla="*/ 3683725 w 3897085"/>
                    <a:gd name="connsiteY23" fmla="*/ 3474720 h 3474720"/>
                    <a:gd name="connsiteX24" fmla="*/ 2903080 w 3897085"/>
                    <a:gd name="connsiteY24" fmla="*/ 2838476 h 3474720"/>
                    <a:gd name="connsiteX25" fmla="*/ 2889774 w 3897085"/>
                    <a:gd name="connsiteY25" fmla="*/ 2706488 h 3474720"/>
                    <a:gd name="connsiteX26" fmla="*/ 2857646 w 3897085"/>
                    <a:gd name="connsiteY26" fmla="*/ 2723927 h 3474720"/>
                    <a:gd name="connsiteX27" fmla="*/ 2697479 w 3897085"/>
                    <a:gd name="connsiteY27" fmla="*/ 2756263 h 3474720"/>
                    <a:gd name="connsiteX28" fmla="*/ 2285999 w 3897085"/>
                    <a:gd name="connsiteY28" fmla="*/ 2344783 h 3474720"/>
                    <a:gd name="connsiteX29" fmla="*/ 2287265 w 3897085"/>
                    <a:gd name="connsiteY29" fmla="*/ 2332230 h 3474720"/>
                    <a:gd name="connsiteX30" fmla="*/ 2229837 w 3897085"/>
                    <a:gd name="connsiteY30" fmla="*/ 2346996 h 3474720"/>
                    <a:gd name="connsiteX31" fmla="*/ 2057400 w 3897085"/>
                    <a:gd name="connsiteY31" fmla="*/ 2364379 h 3474720"/>
                    <a:gd name="connsiteX32" fmla="*/ 1219165 w 3897085"/>
                    <a:gd name="connsiteY32" fmla="*/ 1681198 h 3474720"/>
                    <a:gd name="connsiteX33" fmla="*/ 1205410 w 3897085"/>
                    <a:gd name="connsiteY33" fmla="*/ 1544751 h 3474720"/>
                    <a:gd name="connsiteX34" fmla="*/ 1199448 w 3897085"/>
                    <a:gd name="connsiteY34" fmla="*/ 1547987 h 3474720"/>
                    <a:gd name="connsiteX35" fmla="*/ 973181 w 3897085"/>
                    <a:gd name="connsiteY35" fmla="*/ 1593668 h 3474720"/>
                    <a:gd name="connsiteX36" fmla="*/ 391884 w 3897085"/>
                    <a:gd name="connsiteY36" fmla="*/ 1012371 h 3474720"/>
                    <a:gd name="connsiteX37" fmla="*/ 437565 w 3897085"/>
                    <a:gd name="connsiteY37" fmla="*/ 786104 h 3474720"/>
                    <a:gd name="connsiteX38" fmla="*/ 468369 w 3897085"/>
                    <a:gd name="connsiteY38" fmla="*/ 729353 h 3474720"/>
                    <a:gd name="connsiteX39" fmla="*/ 391134 w 3897085"/>
                    <a:gd name="connsiteY39" fmla="*/ 721567 h 3474720"/>
                    <a:gd name="connsiteX40" fmla="*/ 0 w 3897085"/>
                    <a:gd name="connsiteY40" fmla="*/ 241662 h 3474720"/>
                    <a:gd name="connsiteX41" fmla="*/ 38496 w 3897085"/>
                    <a:gd name="connsiteY41" fmla="*/ 50987 h 3474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3897085" h="3474720">
                      <a:moveTo>
                        <a:pt x="66171" y="0"/>
                      </a:moveTo>
                      <a:lnTo>
                        <a:pt x="913544" y="0"/>
                      </a:lnTo>
                      <a:lnTo>
                        <a:pt x="941219" y="50987"/>
                      </a:lnTo>
                      <a:cubicBezTo>
                        <a:pt x="966007" y="109593"/>
                        <a:pt x="979714" y="174027"/>
                        <a:pt x="979714" y="241662"/>
                      </a:cubicBezTo>
                      <a:cubicBezTo>
                        <a:pt x="979714" y="309297"/>
                        <a:pt x="966007" y="373731"/>
                        <a:pt x="941219" y="432337"/>
                      </a:cubicBezTo>
                      <a:lnTo>
                        <a:pt x="940094" y="434410"/>
                      </a:lnTo>
                      <a:lnTo>
                        <a:pt x="973181" y="431074"/>
                      </a:lnTo>
                      <a:cubicBezTo>
                        <a:pt x="1213962" y="431074"/>
                        <a:pt x="1420551" y="577468"/>
                        <a:pt x="1508797" y="786104"/>
                      </a:cubicBezTo>
                      <a:lnTo>
                        <a:pt x="1526368" y="842708"/>
                      </a:lnTo>
                      <a:lnTo>
                        <a:pt x="1579016" y="799269"/>
                      </a:lnTo>
                      <a:cubicBezTo>
                        <a:pt x="1715573" y="707013"/>
                        <a:pt x="1880196" y="653143"/>
                        <a:pt x="2057400" y="653143"/>
                      </a:cubicBezTo>
                      <a:cubicBezTo>
                        <a:pt x="2529945" y="653143"/>
                        <a:pt x="2913018" y="1036216"/>
                        <a:pt x="2913018" y="1508761"/>
                      </a:cubicBezTo>
                      <a:cubicBezTo>
                        <a:pt x="2913018" y="1626897"/>
                        <a:pt x="2889076" y="1739442"/>
                        <a:pt x="2845779" y="1841806"/>
                      </a:cubicBezTo>
                      <a:lnTo>
                        <a:pt x="2789968" y="1944631"/>
                      </a:lnTo>
                      <a:lnTo>
                        <a:pt x="2857646" y="1965639"/>
                      </a:lnTo>
                      <a:cubicBezTo>
                        <a:pt x="2931489" y="1996872"/>
                        <a:pt x="2994317" y="2049048"/>
                        <a:pt x="3038685" y="2114721"/>
                      </a:cubicBezTo>
                      <a:lnTo>
                        <a:pt x="3070970" y="2174202"/>
                      </a:lnTo>
                      <a:lnTo>
                        <a:pt x="3120278" y="2114440"/>
                      </a:lnTo>
                      <a:cubicBezTo>
                        <a:pt x="3264477" y="1970241"/>
                        <a:pt x="3463685" y="1881052"/>
                        <a:pt x="3683725" y="1881052"/>
                      </a:cubicBezTo>
                      <a:cubicBezTo>
                        <a:pt x="3738735" y="1881052"/>
                        <a:pt x="3792443" y="1886626"/>
                        <a:pt x="3844315" y="1897241"/>
                      </a:cubicBezTo>
                      <a:lnTo>
                        <a:pt x="3897085" y="1910810"/>
                      </a:lnTo>
                      <a:lnTo>
                        <a:pt x="3897085" y="3444963"/>
                      </a:lnTo>
                      <a:lnTo>
                        <a:pt x="3844315" y="3458531"/>
                      </a:lnTo>
                      <a:cubicBezTo>
                        <a:pt x="3792443" y="3469146"/>
                        <a:pt x="3738735" y="3474720"/>
                        <a:pt x="3683725" y="3474720"/>
                      </a:cubicBezTo>
                      <a:cubicBezTo>
                        <a:pt x="3298656" y="3474720"/>
                        <a:pt x="2977382" y="3201580"/>
                        <a:pt x="2903080" y="2838476"/>
                      </a:cubicBezTo>
                      <a:lnTo>
                        <a:pt x="2889774" y="2706488"/>
                      </a:lnTo>
                      <a:lnTo>
                        <a:pt x="2857646" y="2723927"/>
                      </a:lnTo>
                      <a:cubicBezTo>
                        <a:pt x="2808417" y="2744749"/>
                        <a:pt x="2754293" y="2756263"/>
                        <a:pt x="2697479" y="2756263"/>
                      </a:cubicBezTo>
                      <a:cubicBezTo>
                        <a:pt x="2470225" y="2756263"/>
                        <a:pt x="2285999" y="2572037"/>
                        <a:pt x="2285999" y="2344783"/>
                      </a:cubicBezTo>
                      <a:lnTo>
                        <a:pt x="2287265" y="2332230"/>
                      </a:lnTo>
                      <a:lnTo>
                        <a:pt x="2229837" y="2346996"/>
                      </a:lnTo>
                      <a:cubicBezTo>
                        <a:pt x="2174138" y="2358394"/>
                        <a:pt x="2116468" y="2364379"/>
                        <a:pt x="2057400" y="2364379"/>
                      </a:cubicBezTo>
                      <a:cubicBezTo>
                        <a:pt x="1643923" y="2364379"/>
                        <a:pt x="1298948" y="2071089"/>
                        <a:pt x="1219165" y="1681198"/>
                      </a:cubicBezTo>
                      <a:lnTo>
                        <a:pt x="1205410" y="1544751"/>
                      </a:lnTo>
                      <a:lnTo>
                        <a:pt x="1199448" y="1547987"/>
                      </a:lnTo>
                      <a:cubicBezTo>
                        <a:pt x="1129903" y="1577402"/>
                        <a:pt x="1053441" y="1593668"/>
                        <a:pt x="973181" y="1593668"/>
                      </a:cubicBezTo>
                      <a:cubicBezTo>
                        <a:pt x="652140" y="1593668"/>
                        <a:pt x="391884" y="1333412"/>
                        <a:pt x="391884" y="1012371"/>
                      </a:cubicBezTo>
                      <a:cubicBezTo>
                        <a:pt x="391884" y="932111"/>
                        <a:pt x="408150" y="855650"/>
                        <a:pt x="437565" y="786104"/>
                      </a:cubicBezTo>
                      <a:lnTo>
                        <a:pt x="468369" y="729353"/>
                      </a:lnTo>
                      <a:lnTo>
                        <a:pt x="391134" y="721567"/>
                      </a:lnTo>
                      <a:cubicBezTo>
                        <a:pt x="167914" y="675890"/>
                        <a:pt x="0" y="478385"/>
                        <a:pt x="0" y="241662"/>
                      </a:cubicBezTo>
                      <a:cubicBezTo>
                        <a:pt x="0" y="174027"/>
                        <a:pt x="13708" y="109593"/>
                        <a:pt x="38496" y="5098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165100" dist="88900" algn="l" rotWithShape="0">
                    <a:prstClr val="black">
                      <a:alpha val="19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endParaRPr>
                </a:p>
              </p:txBody>
            </p:sp>
            <p:sp>
              <p:nvSpPr>
                <p:cNvPr id="22" name="任意多边形 205">
                  <a:extLst>
                    <a:ext uri="{FF2B5EF4-FFF2-40B4-BE49-F238E27FC236}">
                      <a16:creationId xmlns:a16="http://schemas.microsoft.com/office/drawing/2014/main" xmlns="" id="{77D6E0EE-3EF0-42D0-9FC0-B886EA59019A}"/>
                    </a:ext>
                  </a:extLst>
                </p:cNvPr>
                <p:cNvSpPr/>
                <p:nvPr/>
              </p:nvSpPr>
              <p:spPr>
                <a:xfrm>
                  <a:off x="8024948" y="0"/>
                  <a:ext cx="4167052" cy="3566160"/>
                </a:xfrm>
                <a:custGeom>
                  <a:avLst/>
                  <a:gdLst>
                    <a:gd name="connsiteX0" fmla="*/ 66171 w 3897085"/>
                    <a:gd name="connsiteY0" fmla="*/ 0 h 3474720"/>
                    <a:gd name="connsiteX1" fmla="*/ 913544 w 3897085"/>
                    <a:gd name="connsiteY1" fmla="*/ 0 h 3474720"/>
                    <a:gd name="connsiteX2" fmla="*/ 941219 w 3897085"/>
                    <a:gd name="connsiteY2" fmla="*/ 50987 h 3474720"/>
                    <a:gd name="connsiteX3" fmla="*/ 979714 w 3897085"/>
                    <a:gd name="connsiteY3" fmla="*/ 241662 h 3474720"/>
                    <a:gd name="connsiteX4" fmla="*/ 941219 w 3897085"/>
                    <a:gd name="connsiteY4" fmla="*/ 432337 h 3474720"/>
                    <a:gd name="connsiteX5" fmla="*/ 940094 w 3897085"/>
                    <a:gd name="connsiteY5" fmla="*/ 434410 h 3474720"/>
                    <a:gd name="connsiteX6" fmla="*/ 973181 w 3897085"/>
                    <a:gd name="connsiteY6" fmla="*/ 431074 h 3474720"/>
                    <a:gd name="connsiteX7" fmla="*/ 1508797 w 3897085"/>
                    <a:gd name="connsiteY7" fmla="*/ 786104 h 3474720"/>
                    <a:gd name="connsiteX8" fmla="*/ 1526368 w 3897085"/>
                    <a:gd name="connsiteY8" fmla="*/ 842708 h 3474720"/>
                    <a:gd name="connsiteX9" fmla="*/ 1579016 w 3897085"/>
                    <a:gd name="connsiteY9" fmla="*/ 799269 h 3474720"/>
                    <a:gd name="connsiteX10" fmla="*/ 2057400 w 3897085"/>
                    <a:gd name="connsiteY10" fmla="*/ 653143 h 3474720"/>
                    <a:gd name="connsiteX11" fmla="*/ 2913018 w 3897085"/>
                    <a:gd name="connsiteY11" fmla="*/ 1508761 h 3474720"/>
                    <a:gd name="connsiteX12" fmla="*/ 2845779 w 3897085"/>
                    <a:gd name="connsiteY12" fmla="*/ 1841806 h 3474720"/>
                    <a:gd name="connsiteX13" fmla="*/ 2789968 w 3897085"/>
                    <a:gd name="connsiteY13" fmla="*/ 1944631 h 3474720"/>
                    <a:gd name="connsiteX14" fmla="*/ 2857646 w 3897085"/>
                    <a:gd name="connsiteY14" fmla="*/ 1965639 h 3474720"/>
                    <a:gd name="connsiteX15" fmla="*/ 3038685 w 3897085"/>
                    <a:gd name="connsiteY15" fmla="*/ 2114721 h 3474720"/>
                    <a:gd name="connsiteX16" fmla="*/ 3070970 w 3897085"/>
                    <a:gd name="connsiteY16" fmla="*/ 2174202 h 3474720"/>
                    <a:gd name="connsiteX17" fmla="*/ 3120278 w 3897085"/>
                    <a:gd name="connsiteY17" fmla="*/ 2114440 h 3474720"/>
                    <a:gd name="connsiteX18" fmla="*/ 3683725 w 3897085"/>
                    <a:gd name="connsiteY18" fmla="*/ 1881052 h 3474720"/>
                    <a:gd name="connsiteX19" fmla="*/ 3844315 w 3897085"/>
                    <a:gd name="connsiteY19" fmla="*/ 1897241 h 3474720"/>
                    <a:gd name="connsiteX20" fmla="*/ 3897085 w 3897085"/>
                    <a:gd name="connsiteY20" fmla="*/ 1910810 h 3474720"/>
                    <a:gd name="connsiteX21" fmla="*/ 3897085 w 3897085"/>
                    <a:gd name="connsiteY21" fmla="*/ 3444963 h 3474720"/>
                    <a:gd name="connsiteX22" fmla="*/ 3844315 w 3897085"/>
                    <a:gd name="connsiteY22" fmla="*/ 3458531 h 3474720"/>
                    <a:gd name="connsiteX23" fmla="*/ 3683725 w 3897085"/>
                    <a:gd name="connsiteY23" fmla="*/ 3474720 h 3474720"/>
                    <a:gd name="connsiteX24" fmla="*/ 2903080 w 3897085"/>
                    <a:gd name="connsiteY24" fmla="*/ 2838476 h 3474720"/>
                    <a:gd name="connsiteX25" fmla="*/ 2889774 w 3897085"/>
                    <a:gd name="connsiteY25" fmla="*/ 2706488 h 3474720"/>
                    <a:gd name="connsiteX26" fmla="*/ 2857646 w 3897085"/>
                    <a:gd name="connsiteY26" fmla="*/ 2723927 h 3474720"/>
                    <a:gd name="connsiteX27" fmla="*/ 2697479 w 3897085"/>
                    <a:gd name="connsiteY27" fmla="*/ 2756263 h 3474720"/>
                    <a:gd name="connsiteX28" fmla="*/ 2285999 w 3897085"/>
                    <a:gd name="connsiteY28" fmla="*/ 2344783 h 3474720"/>
                    <a:gd name="connsiteX29" fmla="*/ 2287265 w 3897085"/>
                    <a:gd name="connsiteY29" fmla="*/ 2332230 h 3474720"/>
                    <a:gd name="connsiteX30" fmla="*/ 2229837 w 3897085"/>
                    <a:gd name="connsiteY30" fmla="*/ 2346996 h 3474720"/>
                    <a:gd name="connsiteX31" fmla="*/ 2057400 w 3897085"/>
                    <a:gd name="connsiteY31" fmla="*/ 2364379 h 3474720"/>
                    <a:gd name="connsiteX32" fmla="*/ 1219165 w 3897085"/>
                    <a:gd name="connsiteY32" fmla="*/ 1681198 h 3474720"/>
                    <a:gd name="connsiteX33" fmla="*/ 1205410 w 3897085"/>
                    <a:gd name="connsiteY33" fmla="*/ 1544751 h 3474720"/>
                    <a:gd name="connsiteX34" fmla="*/ 1199448 w 3897085"/>
                    <a:gd name="connsiteY34" fmla="*/ 1547987 h 3474720"/>
                    <a:gd name="connsiteX35" fmla="*/ 973181 w 3897085"/>
                    <a:gd name="connsiteY35" fmla="*/ 1593668 h 3474720"/>
                    <a:gd name="connsiteX36" fmla="*/ 391884 w 3897085"/>
                    <a:gd name="connsiteY36" fmla="*/ 1012371 h 3474720"/>
                    <a:gd name="connsiteX37" fmla="*/ 437565 w 3897085"/>
                    <a:gd name="connsiteY37" fmla="*/ 786104 h 3474720"/>
                    <a:gd name="connsiteX38" fmla="*/ 468369 w 3897085"/>
                    <a:gd name="connsiteY38" fmla="*/ 729353 h 3474720"/>
                    <a:gd name="connsiteX39" fmla="*/ 391134 w 3897085"/>
                    <a:gd name="connsiteY39" fmla="*/ 721567 h 3474720"/>
                    <a:gd name="connsiteX40" fmla="*/ 0 w 3897085"/>
                    <a:gd name="connsiteY40" fmla="*/ 241662 h 3474720"/>
                    <a:gd name="connsiteX41" fmla="*/ 38496 w 3897085"/>
                    <a:gd name="connsiteY41" fmla="*/ 50987 h 3474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3897085" h="3474720">
                      <a:moveTo>
                        <a:pt x="66171" y="0"/>
                      </a:moveTo>
                      <a:lnTo>
                        <a:pt x="913544" y="0"/>
                      </a:lnTo>
                      <a:lnTo>
                        <a:pt x="941219" y="50987"/>
                      </a:lnTo>
                      <a:cubicBezTo>
                        <a:pt x="966007" y="109593"/>
                        <a:pt x="979714" y="174027"/>
                        <a:pt x="979714" y="241662"/>
                      </a:cubicBezTo>
                      <a:cubicBezTo>
                        <a:pt x="979714" y="309297"/>
                        <a:pt x="966007" y="373731"/>
                        <a:pt x="941219" y="432337"/>
                      </a:cubicBezTo>
                      <a:lnTo>
                        <a:pt x="940094" y="434410"/>
                      </a:lnTo>
                      <a:lnTo>
                        <a:pt x="973181" y="431074"/>
                      </a:lnTo>
                      <a:cubicBezTo>
                        <a:pt x="1213962" y="431074"/>
                        <a:pt x="1420551" y="577468"/>
                        <a:pt x="1508797" y="786104"/>
                      </a:cubicBezTo>
                      <a:lnTo>
                        <a:pt x="1526368" y="842708"/>
                      </a:lnTo>
                      <a:lnTo>
                        <a:pt x="1579016" y="799269"/>
                      </a:lnTo>
                      <a:cubicBezTo>
                        <a:pt x="1715573" y="707013"/>
                        <a:pt x="1880196" y="653143"/>
                        <a:pt x="2057400" y="653143"/>
                      </a:cubicBezTo>
                      <a:cubicBezTo>
                        <a:pt x="2529945" y="653143"/>
                        <a:pt x="2913018" y="1036216"/>
                        <a:pt x="2913018" y="1508761"/>
                      </a:cubicBezTo>
                      <a:cubicBezTo>
                        <a:pt x="2913018" y="1626897"/>
                        <a:pt x="2889076" y="1739442"/>
                        <a:pt x="2845779" y="1841806"/>
                      </a:cubicBezTo>
                      <a:lnTo>
                        <a:pt x="2789968" y="1944631"/>
                      </a:lnTo>
                      <a:lnTo>
                        <a:pt x="2857646" y="1965639"/>
                      </a:lnTo>
                      <a:cubicBezTo>
                        <a:pt x="2931489" y="1996872"/>
                        <a:pt x="2994317" y="2049048"/>
                        <a:pt x="3038685" y="2114721"/>
                      </a:cubicBezTo>
                      <a:lnTo>
                        <a:pt x="3070970" y="2174202"/>
                      </a:lnTo>
                      <a:lnTo>
                        <a:pt x="3120278" y="2114440"/>
                      </a:lnTo>
                      <a:cubicBezTo>
                        <a:pt x="3264477" y="1970241"/>
                        <a:pt x="3463685" y="1881052"/>
                        <a:pt x="3683725" y="1881052"/>
                      </a:cubicBezTo>
                      <a:cubicBezTo>
                        <a:pt x="3738735" y="1881052"/>
                        <a:pt x="3792443" y="1886626"/>
                        <a:pt x="3844315" y="1897241"/>
                      </a:cubicBezTo>
                      <a:lnTo>
                        <a:pt x="3897085" y="1910810"/>
                      </a:lnTo>
                      <a:lnTo>
                        <a:pt x="3897085" y="3444963"/>
                      </a:lnTo>
                      <a:lnTo>
                        <a:pt x="3844315" y="3458531"/>
                      </a:lnTo>
                      <a:cubicBezTo>
                        <a:pt x="3792443" y="3469146"/>
                        <a:pt x="3738735" y="3474720"/>
                        <a:pt x="3683725" y="3474720"/>
                      </a:cubicBezTo>
                      <a:cubicBezTo>
                        <a:pt x="3298656" y="3474720"/>
                        <a:pt x="2977382" y="3201580"/>
                        <a:pt x="2903080" y="2838476"/>
                      </a:cubicBezTo>
                      <a:lnTo>
                        <a:pt x="2889774" y="2706488"/>
                      </a:lnTo>
                      <a:lnTo>
                        <a:pt x="2857646" y="2723927"/>
                      </a:lnTo>
                      <a:cubicBezTo>
                        <a:pt x="2808417" y="2744749"/>
                        <a:pt x="2754293" y="2756263"/>
                        <a:pt x="2697479" y="2756263"/>
                      </a:cubicBezTo>
                      <a:cubicBezTo>
                        <a:pt x="2470225" y="2756263"/>
                        <a:pt x="2285999" y="2572037"/>
                        <a:pt x="2285999" y="2344783"/>
                      </a:cubicBezTo>
                      <a:lnTo>
                        <a:pt x="2287265" y="2332230"/>
                      </a:lnTo>
                      <a:lnTo>
                        <a:pt x="2229837" y="2346996"/>
                      </a:lnTo>
                      <a:cubicBezTo>
                        <a:pt x="2174138" y="2358394"/>
                        <a:pt x="2116468" y="2364379"/>
                        <a:pt x="2057400" y="2364379"/>
                      </a:cubicBezTo>
                      <a:cubicBezTo>
                        <a:pt x="1643923" y="2364379"/>
                        <a:pt x="1298948" y="2071089"/>
                        <a:pt x="1219165" y="1681198"/>
                      </a:cubicBezTo>
                      <a:lnTo>
                        <a:pt x="1205410" y="1544751"/>
                      </a:lnTo>
                      <a:lnTo>
                        <a:pt x="1199448" y="1547987"/>
                      </a:lnTo>
                      <a:cubicBezTo>
                        <a:pt x="1129903" y="1577402"/>
                        <a:pt x="1053441" y="1593668"/>
                        <a:pt x="973181" y="1593668"/>
                      </a:cubicBezTo>
                      <a:cubicBezTo>
                        <a:pt x="652140" y="1593668"/>
                        <a:pt x="391884" y="1333412"/>
                        <a:pt x="391884" y="1012371"/>
                      </a:cubicBezTo>
                      <a:cubicBezTo>
                        <a:pt x="391884" y="932111"/>
                        <a:pt x="408150" y="855650"/>
                        <a:pt x="437565" y="786104"/>
                      </a:cubicBezTo>
                      <a:lnTo>
                        <a:pt x="468369" y="729353"/>
                      </a:lnTo>
                      <a:lnTo>
                        <a:pt x="391134" y="721567"/>
                      </a:lnTo>
                      <a:cubicBezTo>
                        <a:pt x="167914" y="675890"/>
                        <a:pt x="0" y="478385"/>
                        <a:pt x="0" y="241662"/>
                      </a:cubicBezTo>
                      <a:cubicBezTo>
                        <a:pt x="0" y="174027"/>
                        <a:pt x="13708" y="109593"/>
                        <a:pt x="38496" y="5098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innerShdw blurRad="444500" dist="50800" dir="18900000">
                    <a:srgbClr val="91F0FD">
                      <a:alpha val="50000"/>
                    </a:srgb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endParaRPr>
                </a:p>
              </p:txBody>
            </p:sp>
          </p:grpSp>
          <p:sp>
            <p:nvSpPr>
              <p:cNvPr id="19" name="任意多边形 202">
                <a:extLst>
                  <a:ext uri="{FF2B5EF4-FFF2-40B4-BE49-F238E27FC236}">
                    <a16:creationId xmlns:a16="http://schemas.microsoft.com/office/drawing/2014/main" xmlns="" id="{C0CD452F-9D61-4783-BFEB-0412B6C48D6E}"/>
                  </a:ext>
                </a:extLst>
              </p:cNvPr>
              <p:cNvSpPr/>
              <p:nvPr/>
            </p:nvSpPr>
            <p:spPr>
              <a:xfrm>
                <a:off x="7628709" y="-1"/>
                <a:ext cx="4563291" cy="4389119"/>
              </a:xfrm>
              <a:custGeom>
                <a:avLst/>
                <a:gdLst>
                  <a:gd name="connsiteX0" fmla="*/ 0 w 4563291"/>
                  <a:gd name="connsiteY0" fmla="*/ 0 h 4389119"/>
                  <a:gd name="connsiteX1" fmla="*/ 1195147 w 4563291"/>
                  <a:gd name="connsiteY1" fmla="*/ 0 h 4389119"/>
                  <a:gd name="connsiteX2" fmla="*/ 1195147 w 4563291"/>
                  <a:gd name="connsiteY2" fmla="*/ 1271847 h 4389119"/>
                  <a:gd name="connsiteX3" fmla="*/ 2160923 w 4563291"/>
                  <a:gd name="connsiteY3" fmla="*/ 1271847 h 4389119"/>
                  <a:gd name="connsiteX4" fmla="*/ 2160923 w 4563291"/>
                  <a:gd name="connsiteY4" fmla="*/ 1724298 h 4389119"/>
                  <a:gd name="connsiteX5" fmla="*/ 2586445 w 4563291"/>
                  <a:gd name="connsiteY5" fmla="*/ 1724298 h 4389119"/>
                  <a:gd name="connsiteX6" fmla="*/ 2586445 w 4563291"/>
                  <a:gd name="connsiteY6" fmla="*/ 2169621 h 4389119"/>
                  <a:gd name="connsiteX7" fmla="*/ 3078410 w 4563291"/>
                  <a:gd name="connsiteY7" fmla="*/ 2169621 h 4389119"/>
                  <a:gd name="connsiteX8" fmla="*/ 3078410 w 4563291"/>
                  <a:gd name="connsiteY8" fmla="*/ 2508070 h 4389119"/>
                  <a:gd name="connsiteX9" fmla="*/ 3866605 w 4563291"/>
                  <a:gd name="connsiteY9" fmla="*/ 2508070 h 4389119"/>
                  <a:gd name="connsiteX10" fmla="*/ 3866605 w 4563291"/>
                  <a:gd name="connsiteY10" fmla="*/ 2743200 h 4389119"/>
                  <a:gd name="connsiteX11" fmla="*/ 4563291 w 4563291"/>
                  <a:gd name="connsiteY11" fmla="*/ 2743200 h 4389119"/>
                  <a:gd name="connsiteX12" fmla="*/ 4563291 w 4563291"/>
                  <a:gd name="connsiteY12" fmla="*/ 4389119 h 4389119"/>
                  <a:gd name="connsiteX13" fmla="*/ 2595523 w 4563291"/>
                  <a:gd name="connsiteY13" fmla="*/ 4389119 h 4389119"/>
                  <a:gd name="connsiteX14" fmla="*/ 2595523 w 4563291"/>
                  <a:gd name="connsiteY14" fmla="*/ 3366654 h 4389119"/>
                  <a:gd name="connsiteX15" fmla="*/ 1690108 w 4563291"/>
                  <a:gd name="connsiteY15" fmla="*/ 3366654 h 4389119"/>
                  <a:gd name="connsiteX16" fmla="*/ 1690108 w 4563291"/>
                  <a:gd name="connsiteY16" fmla="*/ 2867890 h 4389119"/>
                  <a:gd name="connsiteX17" fmla="*/ 639826 w 4563291"/>
                  <a:gd name="connsiteY17" fmla="*/ 2867890 h 4389119"/>
                  <a:gd name="connsiteX18" fmla="*/ 639826 w 4563291"/>
                  <a:gd name="connsiteY18" fmla="*/ 2019992 h 4389119"/>
                  <a:gd name="connsiteX19" fmla="*/ 0 w 4563291"/>
                  <a:gd name="connsiteY19" fmla="*/ 2019992 h 438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563291" h="4389119">
                    <a:moveTo>
                      <a:pt x="0" y="0"/>
                    </a:moveTo>
                    <a:lnTo>
                      <a:pt x="1195147" y="0"/>
                    </a:lnTo>
                    <a:lnTo>
                      <a:pt x="1195147" y="1271847"/>
                    </a:lnTo>
                    <a:lnTo>
                      <a:pt x="2160923" y="1271847"/>
                    </a:lnTo>
                    <a:lnTo>
                      <a:pt x="2160923" y="1724298"/>
                    </a:lnTo>
                    <a:lnTo>
                      <a:pt x="2586445" y="1724298"/>
                    </a:lnTo>
                    <a:lnTo>
                      <a:pt x="2586445" y="2169621"/>
                    </a:lnTo>
                    <a:lnTo>
                      <a:pt x="3078410" y="2169621"/>
                    </a:lnTo>
                    <a:lnTo>
                      <a:pt x="3078410" y="2508070"/>
                    </a:lnTo>
                    <a:lnTo>
                      <a:pt x="3866605" y="2508070"/>
                    </a:lnTo>
                    <a:lnTo>
                      <a:pt x="3866605" y="2743200"/>
                    </a:lnTo>
                    <a:lnTo>
                      <a:pt x="4563291" y="2743200"/>
                    </a:lnTo>
                    <a:lnTo>
                      <a:pt x="4563291" y="4389119"/>
                    </a:lnTo>
                    <a:lnTo>
                      <a:pt x="2595523" y="4389119"/>
                    </a:lnTo>
                    <a:lnTo>
                      <a:pt x="2595523" y="3366654"/>
                    </a:lnTo>
                    <a:lnTo>
                      <a:pt x="1690108" y="3366654"/>
                    </a:lnTo>
                    <a:lnTo>
                      <a:pt x="1690108" y="2867890"/>
                    </a:lnTo>
                    <a:lnTo>
                      <a:pt x="639826" y="2867890"/>
                    </a:lnTo>
                    <a:lnTo>
                      <a:pt x="639826" y="2019992"/>
                    </a:lnTo>
                    <a:lnTo>
                      <a:pt x="0" y="201999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pic>
          <p:nvPicPr>
            <p:cNvPr id="16" name="图片 199">
              <a:extLst>
                <a:ext uri="{FF2B5EF4-FFF2-40B4-BE49-F238E27FC236}">
                  <a16:creationId xmlns:a16="http://schemas.microsoft.com/office/drawing/2014/main" xmlns="" id="{C9A8ED6C-2104-4D4E-B1AB-C95ECA5876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447" t="36684" r="58009" b="33815"/>
            <a:stretch/>
          </p:blipFill>
          <p:spPr>
            <a:xfrm rot="19359801">
              <a:off x="11417829" y="883063"/>
              <a:ext cx="580572" cy="834573"/>
            </a:xfrm>
            <a:prstGeom prst="rect">
              <a:avLst/>
            </a:prstGeom>
          </p:spPr>
        </p:pic>
        <p:pic>
          <p:nvPicPr>
            <p:cNvPr id="17" name="图片 200">
              <a:extLst>
                <a:ext uri="{FF2B5EF4-FFF2-40B4-BE49-F238E27FC236}">
                  <a16:creationId xmlns:a16="http://schemas.microsoft.com/office/drawing/2014/main" xmlns="" id="{9290D6FB-87DD-47AF-B930-B6843D6B1C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585" t="46432" r="65656" b="32019"/>
            <a:stretch/>
          </p:blipFill>
          <p:spPr>
            <a:xfrm rot="306661" flipH="1">
              <a:off x="10581726" y="130097"/>
              <a:ext cx="661782" cy="427613"/>
            </a:xfrm>
            <a:prstGeom prst="rect">
              <a:avLst/>
            </a:prstGeom>
          </p:spPr>
        </p:pic>
      </p:grpSp>
      <p:pic>
        <p:nvPicPr>
          <p:cNvPr id="8195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5134" r="3121"/>
          <a:stretch/>
        </p:blipFill>
        <p:spPr bwMode="auto">
          <a:xfrm>
            <a:off x="2738692" y="2855765"/>
            <a:ext cx="6524937" cy="3708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任意多边形 11">
            <a:extLst>
              <a:ext uri="{FF2B5EF4-FFF2-40B4-BE49-F238E27FC236}">
                <a16:creationId xmlns:a16="http://schemas.microsoft.com/office/drawing/2014/main" xmlns="" id="{FB4EBC2D-B44D-4FEA-A1B6-E21A9EFE13E6}"/>
              </a:ext>
            </a:extLst>
          </p:cNvPr>
          <p:cNvSpPr/>
          <p:nvPr/>
        </p:nvSpPr>
        <p:spPr>
          <a:xfrm>
            <a:off x="0" y="6302326"/>
            <a:ext cx="12192000" cy="675249"/>
          </a:xfrm>
          <a:custGeom>
            <a:avLst/>
            <a:gdLst>
              <a:gd name="connsiteX0" fmla="*/ 1848026 w 12192000"/>
              <a:gd name="connsiteY0" fmla="*/ 1 h 1096647"/>
              <a:gd name="connsiteX1" fmla="*/ 3002111 w 12192000"/>
              <a:gd name="connsiteY1" fmla="*/ 237513 h 1096647"/>
              <a:gd name="connsiteX2" fmla="*/ 3047089 w 12192000"/>
              <a:gd name="connsiteY2" fmla="*/ 186452 h 1096647"/>
              <a:gd name="connsiteX3" fmla="*/ 3047089 w 12192000"/>
              <a:gd name="connsiteY3" fmla="*/ 186090 h 1096647"/>
              <a:gd name="connsiteX4" fmla="*/ 4571971 w 12192000"/>
              <a:gd name="connsiteY4" fmla="*/ 186090 h 1096647"/>
              <a:gd name="connsiteX5" fmla="*/ 6096853 w 12192000"/>
              <a:gd name="connsiteY5" fmla="*/ 186090 h 1096647"/>
              <a:gd name="connsiteX6" fmla="*/ 6096853 w 12192000"/>
              <a:gd name="connsiteY6" fmla="*/ 188511 h 1096647"/>
              <a:gd name="connsiteX7" fmla="*/ 6136844 w 12192000"/>
              <a:gd name="connsiteY7" fmla="*/ 142548 h 1096647"/>
              <a:gd name="connsiteX8" fmla="*/ 6428715 w 12192000"/>
              <a:gd name="connsiteY8" fmla="*/ 7236 h 1096647"/>
              <a:gd name="connsiteX9" fmla="*/ 7620030 w 12192000"/>
              <a:gd name="connsiteY9" fmla="*/ 190470 h 1096647"/>
              <a:gd name="connsiteX10" fmla="*/ 9097259 w 12192000"/>
              <a:gd name="connsiteY10" fmla="*/ 244568 h 1096647"/>
              <a:gd name="connsiteX11" fmla="*/ 9142236 w 12192000"/>
              <a:gd name="connsiteY11" fmla="*/ 193507 h 1096647"/>
              <a:gd name="connsiteX12" fmla="*/ 9142236 w 12192000"/>
              <a:gd name="connsiteY12" fmla="*/ 193146 h 1096647"/>
              <a:gd name="connsiteX13" fmla="*/ 10667118 w 12192000"/>
              <a:gd name="connsiteY13" fmla="*/ 193146 h 1096647"/>
              <a:gd name="connsiteX14" fmla="*/ 12192000 w 12192000"/>
              <a:gd name="connsiteY14" fmla="*/ 193146 h 1096647"/>
              <a:gd name="connsiteX15" fmla="*/ 12192000 w 12192000"/>
              <a:gd name="connsiteY15" fmla="*/ 1096647 h 1096647"/>
              <a:gd name="connsiteX16" fmla="*/ 0 w 12192000"/>
              <a:gd name="connsiteY16" fmla="*/ 1096647 h 1096647"/>
              <a:gd name="connsiteX17" fmla="*/ 0 w 12192000"/>
              <a:gd name="connsiteY17" fmla="*/ 183415 h 1096647"/>
              <a:gd name="connsiteX18" fmla="*/ 333568 w 12192000"/>
              <a:gd name="connsiteY18" fmla="*/ 181 h 1096647"/>
              <a:gd name="connsiteX19" fmla="*/ 1524882 w 12192000"/>
              <a:gd name="connsiteY19" fmla="*/ 183415 h 1096647"/>
              <a:gd name="connsiteX20" fmla="*/ 1848026 w 12192000"/>
              <a:gd name="connsiteY20" fmla="*/ 1 h 1096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192000" h="1096647">
                <a:moveTo>
                  <a:pt x="1848026" y="1"/>
                </a:moveTo>
                <a:cubicBezTo>
                  <a:pt x="2232722" y="981"/>
                  <a:pt x="2617417" y="631037"/>
                  <a:pt x="3002111" y="237513"/>
                </a:cubicBezTo>
                <a:lnTo>
                  <a:pt x="3047089" y="186452"/>
                </a:lnTo>
                <a:lnTo>
                  <a:pt x="3047089" y="186090"/>
                </a:lnTo>
                <a:cubicBezTo>
                  <a:pt x="3555383" y="-449278"/>
                  <a:pt x="4063678" y="821458"/>
                  <a:pt x="4571971" y="186090"/>
                </a:cubicBezTo>
                <a:cubicBezTo>
                  <a:pt x="5080265" y="-449278"/>
                  <a:pt x="5588560" y="821458"/>
                  <a:pt x="6096853" y="186090"/>
                </a:cubicBezTo>
                <a:lnTo>
                  <a:pt x="6096853" y="188511"/>
                </a:lnTo>
                <a:lnTo>
                  <a:pt x="6136844" y="142548"/>
                </a:lnTo>
                <a:cubicBezTo>
                  <a:pt x="6234135" y="40341"/>
                  <a:pt x="6331425" y="4148"/>
                  <a:pt x="6428715" y="7236"/>
                </a:cubicBezTo>
                <a:cubicBezTo>
                  <a:pt x="6825820" y="19839"/>
                  <a:pt x="7222925" y="686852"/>
                  <a:pt x="7620030" y="190470"/>
                </a:cubicBezTo>
                <a:cubicBezTo>
                  <a:pt x="8112439" y="-425043"/>
                  <a:pt x="8604849" y="748279"/>
                  <a:pt x="9097259" y="244568"/>
                </a:cubicBezTo>
                <a:lnTo>
                  <a:pt x="9142236" y="193507"/>
                </a:lnTo>
                <a:lnTo>
                  <a:pt x="9142236" y="193146"/>
                </a:lnTo>
                <a:cubicBezTo>
                  <a:pt x="9650530" y="-442223"/>
                  <a:pt x="10158824" y="828513"/>
                  <a:pt x="10667118" y="193146"/>
                </a:cubicBezTo>
                <a:cubicBezTo>
                  <a:pt x="11175412" y="-442223"/>
                  <a:pt x="11683706" y="828513"/>
                  <a:pt x="12192000" y="193146"/>
                </a:cubicBezTo>
                <a:lnTo>
                  <a:pt x="12192000" y="1096647"/>
                </a:lnTo>
                <a:lnTo>
                  <a:pt x="0" y="1096647"/>
                </a:lnTo>
                <a:lnTo>
                  <a:pt x="0" y="183415"/>
                </a:lnTo>
                <a:cubicBezTo>
                  <a:pt x="111190" y="44428"/>
                  <a:pt x="222379" y="-3349"/>
                  <a:pt x="333568" y="181"/>
                </a:cubicBezTo>
                <a:cubicBezTo>
                  <a:pt x="730673" y="12784"/>
                  <a:pt x="1127777" y="679796"/>
                  <a:pt x="1524882" y="183415"/>
                </a:cubicBezTo>
                <a:cubicBezTo>
                  <a:pt x="1632597" y="48772"/>
                  <a:pt x="1740311" y="-274"/>
                  <a:pt x="1848026" y="1"/>
                </a:cubicBez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6" name="任意多边形 12">
            <a:extLst>
              <a:ext uri="{FF2B5EF4-FFF2-40B4-BE49-F238E27FC236}">
                <a16:creationId xmlns:a16="http://schemas.microsoft.com/office/drawing/2014/main" xmlns="" id="{67AE74AD-0E5C-4CEB-B3A0-137EEACD6BC9}"/>
              </a:ext>
            </a:extLst>
          </p:cNvPr>
          <p:cNvSpPr/>
          <p:nvPr/>
        </p:nvSpPr>
        <p:spPr>
          <a:xfrm flipH="1">
            <a:off x="0" y="6231987"/>
            <a:ext cx="12192000" cy="626013"/>
          </a:xfrm>
          <a:custGeom>
            <a:avLst/>
            <a:gdLst>
              <a:gd name="connsiteX0" fmla="*/ 1848026 w 12192000"/>
              <a:gd name="connsiteY0" fmla="*/ 1 h 944247"/>
              <a:gd name="connsiteX1" fmla="*/ 1524882 w 12192000"/>
              <a:gd name="connsiteY1" fmla="*/ 183415 h 944247"/>
              <a:gd name="connsiteX2" fmla="*/ 333568 w 12192000"/>
              <a:gd name="connsiteY2" fmla="*/ 181 h 944247"/>
              <a:gd name="connsiteX3" fmla="*/ 0 w 12192000"/>
              <a:gd name="connsiteY3" fmla="*/ 183415 h 944247"/>
              <a:gd name="connsiteX4" fmla="*/ 0 w 12192000"/>
              <a:gd name="connsiteY4" fmla="*/ 944247 h 944247"/>
              <a:gd name="connsiteX5" fmla="*/ 12192000 w 12192000"/>
              <a:gd name="connsiteY5" fmla="*/ 944247 h 944247"/>
              <a:gd name="connsiteX6" fmla="*/ 12192000 w 12192000"/>
              <a:gd name="connsiteY6" fmla="*/ 193146 h 944247"/>
              <a:gd name="connsiteX7" fmla="*/ 10667118 w 12192000"/>
              <a:gd name="connsiteY7" fmla="*/ 193146 h 944247"/>
              <a:gd name="connsiteX8" fmla="*/ 9142236 w 12192000"/>
              <a:gd name="connsiteY8" fmla="*/ 193146 h 944247"/>
              <a:gd name="connsiteX9" fmla="*/ 9142236 w 12192000"/>
              <a:gd name="connsiteY9" fmla="*/ 193507 h 944247"/>
              <a:gd name="connsiteX10" fmla="*/ 9097259 w 12192000"/>
              <a:gd name="connsiteY10" fmla="*/ 244568 h 944247"/>
              <a:gd name="connsiteX11" fmla="*/ 7620030 w 12192000"/>
              <a:gd name="connsiteY11" fmla="*/ 190470 h 944247"/>
              <a:gd name="connsiteX12" fmla="*/ 6428715 w 12192000"/>
              <a:gd name="connsiteY12" fmla="*/ 7236 h 944247"/>
              <a:gd name="connsiteX13" fmla="*/ 6136844 w 12192000"/>
              <a:gd name="connsiteY13" fmla="*/ 142548 h 944247"/>
              <a:gd name="connsiteX14" fmla="*/ 6096852 w 12192000"/>
              <a:gd name="connsiteY14" fmla="*/ 188511 h 944247"/>
              <a:gd name="connsiteX15" fmla="*/ 6096852 w 12192000"/>
              <a:gd name="connsiteY15" fmla="*/ 186090 h 944247"/>
              <a:gd name="connsiteX16" fmla="*/ 4571971 w 12192000"/>
              <a:gd name="connsiteY16" fmla="*/ 186090 h 944247"/>
              <a:gd name="connsiteX17" fmla="*/ 3047088 w 12192000"/>
              <a:gd name="connsiteY17" fmla="*/ 186090 h 944247"/>
              <a:gd name="connsiteX18" fmla="*/ 3047088 w 12192000"/>
              <a:gd name="connsiteY18" fmla="*/ 186452 h 944247"/>
              <a:gd name="connsiteX19" fmla="*/ 3002111 w 12192000"/>
              <a:gd name="connsiteY19" fmla="*/ 237513 h 944247"/>
              <a:gd name="connsiteX20" fmla="*/ 1848026 w 12192000"/>
              <a:gd name="connsiteY20" fmla="*/ 1 h 944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192000" h="944247">
                <a:moveTo>
                  <a:pt x="1848026" y="1"/>
                </a:moveTo>
                <a:cubicBezTo>
                  <a:pt x="1740311" y="-274"/>
                  <a:pt x="1632597" y="48772"/>
                  <a:pt x="1524882" y="183415"/>
                </a:cubicBezTo>
                <a:cubicBezTo>
                  <a:pt x="1127777" y="679796"/>
                  <a:pt x="730672" y="12784"/>
                  <a:pt x="333568" y="181"/>
                </a:cubicBezTo>
                <a:cubicBezTo>
                  <a:pt x="222378" y="-3349"/>
                  <a:pt x="111189" y="44428"/>
                  <a:pt x="0" y="183415"/>
                </a:cubicBezTo>
                <a:lnTo>
                  <a:pt x="0" y="944247"/>
                </a:lnTo>
                <a:lnTo>
                  <a:pt x="12192000" y="944247"/>
                </a:lnTo>
                <a:lnTo>
                  <a:pt x="12192000" y="193146"/>
                </a:lnTo>
                <a:cubicBezTo>
                  <a:pt x="11683706" y="828513"/>
                  <a:pt x="11175412" y="-442223"/>
                  <a:pt x="10667118" y="193146"/>
                </a:cubicBezTo>
                <a:cubicBezTo>
                  <a:pt x="10158824" y="828513"/>
                  <a:pt x="9650530" y="-442223"/>
                  <a:pt x="9142236" y="193146"/>
                </a:cubicBezTo>
                <a:lnTo>
                  <a:pt x="9142236" y="193507"/>
                </a:lnTo>
                <a:lnTo>
                  <a:pt x="9097259" y="244568"/>
                </a:lnTo>
                <a:cubicBezTo>
                  <a:pt x="8604849" y="748279"/>
                  <a:pt x="8112439" y="-425043"/>
                  <a:pt x="7620030" y="190470"/>
                </a:cubicBezTo>
                <a:cubicBezTo>
                  <a:pt x="7222925" y="686852"/>
                  <a:pt x="6825820" y="19839"/>
                  <a:pt x="6428715" y="7236"/>
                </a:cubicBezTo>
                <a:cubicBezTo>
                  <a:pt x="6331425" y="4148"/>
                  <a:pt x="6234135" y="40341"/>
                  <a:pt x="6136844" y="142548"/>
                </a:cubicBezTo>
                <a:lnTo>
                  <a:pt x="6096852" y="188511"/>
                </a:lnTo>
                <a:lnTo>
                  <a:pt x="6096852" y="186090"/>
                </a:lnTo>
                <a:cubicBezTo>
                  <a:pt x="5588559" y="821458"/>
                  <a:pt x="5080265" y="-449278"/>
                  <a:pt x="4571971" y="186090"/>
                </a:cubicBezTo>
                <a:cubicBezTo>
                  <a:pt x="4063677" y="821458"/>
                  <a:pt x="3555382" y="-449278"/>
                  <a:pt x="3047088" y="186090"/>
                </a:cubicBezTo>
                <a:lnTo>
                  <a:pt x="3047088" y="186452"/>
                </a:lnTo>
                <a:lnTo>
                  <a:pt x="3002111" y="237513"/>
                </a:lnTo>
                <a:cubicBezTo>
                  <a:pt x="2617416" y="631037"/>
                  <a:pt x="2232722" y="981"/>
                  <a:pt x="1848026" y="1"/>
                </a:cubicBezTo>
                <a:close/>
              </a:path>
            </a:pathLst>
          </a:custGeom>
          <a:solidFill>
            <a:srgbClr val="2F5597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grpSp>
        <p:nvGrpSpPr>
          <p:cNvPr id="7" name="组合 2">
            <a:extLst>
              <a:ext uri="{FF2B5EF4-FFF2-40B4-BE49-F238E27FC236}">
                <a16:creationId xmlns:a16="http://schemas.microsoft.com/office/drawing/2014/main" xmlns="" id="{4D745A29-42E2-4AB7-A67E-7755F77F1E2C}"/>
              </a:ext>
            </a:extLst>
          </p:cNvPr>
          <p:cNvGrpSpPr/>
          <p:nvPr/>
        </p:nvGrpSpPr>
        <p:grpSpPr>
          <a:xfrm>
            <a:off x="9912748" y="4695142"/>
            <a:ext cx="2135338" cy="1944808"/>
            <a:chOff x="6853208" y="3848897"/>
            <a:chExt cx="2135338" cy="1944808"/>
          </a:xfrm>
        </p:grpSpPr>
        <p:pic>
          <p:nvPicPr>
            <p:cNvPr id="8" name="图片 10">
              <a:extLst>
                <a:ext uri="{FF2B5EF4-FFF2-40B4-BE49-F238E27FC236}">
                  <a16:creationId xmlns:a16="http://schemas.microsoft.com/office/drawing/2014/main" xmlns="" id="{67CF4226-2B08-4E8C-ACA5-553D07752F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912" t="47611" r="25798" b="33825"/>
            <a:stretch/>
          </p:blipFill>
          <p:spPr>
            <a:xfrm rot="17117363">
              <a:off x="7663765" y="4287750"/>
              <a:ext cx="1456040" cy="578334"/>
            </a:xfrm>
            <a:prstGeom prst="rect">
              <a:avLst/>
            </a:prstGeom>
          </p:spPr>
        </p:pic>
        <p:grpSp>
          <p:nvGrpSpPr>
            <p:cNvPr id="9" name="组合 13">
              <a:extLst>
                <a:ext uri="{FF2B5EF4-FFF2-40B4-BE49-F238E27FC236}">
                  <a16:creationId xmlns:a16="http://schemas.microsoft.com/office/drawing/2014/main" xmlns="" id="{FFB87A55-783E-43DC-9EE0-3CF53EC6119C}"/>
                </a:ext>
              </a:extLst>
            </p:cNvPr>
            <p:cNvGrpSpPr/>
            <p:nvPr/>
          </p:nvGrpSpPr>
          <p:grpSpPr>
            <a:xfrm>
              <a:off x="6853208" y="4483323"/>
              <a:ext cx="2135338" cy="1310382"/>
              <a:chOff x="8726219" y="-661205"/>
              <a:chExt cx="2154936" cy="1322409"/>
            </a:xfrm>
          </p:grpSpPr>
          <p:sp>
            <p:nvSpPr>
              <p:cNvPr id="10" name="任意多边形 14">
                <a:extLst>
                  <a:ext uri="{FF2B5EF4-FFF2-40B4-BE49-F238E27FC236}">
                    <a16:creationId xmlns:a16="http://schemas.microsoft.com/office/drawing/2014/main" xmlns="" id="{6AB728D5-F584-483D-B113-31C6458A1F97}"/>
                  </a:ext>
                </a:extLst>
              </p:cNvPr>
              <p:cNvSpPr/>
              <p:nvPr/>
            </p:nvSpPr>
            <p:spPr>
              <a:xfrm rot="21387068">
                <a:off x="8737941" y="-661205"/>
                <a:ext cx="2143214" cy="1322408"/>
              </a:xfrm>
              <a:custGeom>
                <a:avLst/>
                <a:gdLst>
                  <a:gd name="connsiteX0" fmla="*/ 948690 w 2148840"/>
                  <a:gd name="connsiteY0" fmla="*/ 0 h 1325880"/>
                  <a:gd name="connsiteX1" fmla="*/ 1264643 w 2148840"/>
                  <a:gd name="connsiteY1" fmla="*/ 209428 h 1325880"/>
                  <a:gd name="connsiteX2" fmla="*/ 1272463 w 2148840"/>
                  <a:gd name="connsiteY2" fmla="*/ 234618 h 1325880"/>
                  <a:gd name="connsiteX3" fmla="*/ 1318138 w 2148840"/>
                  <a:gd name="connsiteY3" fmla="*/ 209827 h 1325880"/>
                  <a:gd name="connsiteX4" fmla="*/ 1451610 w 2148840"/>
                  <a:gd name="connsiteY4" fmla="*/ 182880 h 1325880"/>
                  <a:gd name="connsiteX5" fmla="*/ 1735948 w 2148840"/>
                  <a:gd name="connsiteY5" fmla="*/ 334061 h 1325880"/>
                  <a:gd name="connsiteX6" fmla="*/ 1754729 w 2148840"/>
                  <a:gd name="connsiteY6" fmla="*/ 368663 h 1325880"/>
                  <a:gd name="connsiteX7" fmla="*/ 1811161 w 2148840"/>
                  <a:gd name="connsiteY7" fmla="*/ 374352 h 1325880"/>
                  <a:gd name="connsiteX8" fmla="*/ 2148840 w 2148840"/>
                  <a:gd name="connsiteY8" fmla="*/ 788670 h 1325880"/>
                  <a:gd name="connsiteX9" fmla="*/ 1725930 w 2148840"/>
                  <a:gd name="connsiteY9" fmla="*/ 1211580 h 1325880"/>
                  <a:gd name="connsiteX10" fmla="*/ 1489477 w 2148840"/>
                  <a:gd name="connsiteY10" fmla="*/ 1139354 h 1325880"/>
                  <a:gd name="connsiteX11" fmla="*/ 1436947 w 2148840"/>
                  <a:gd name="connsiteY11" fmla="*/ 1096013 h 1325880"/>
                  <a:gd name="connsiteX12" fmla="*/ 1420223 w 2148840"/>
                  <a:gd name="connsiteY12" fmla="*/ 1126825 h 1325880"/>
                  <a:gd name="connsiteX13" fmla="*/ 1045845 w 2148840"/>
                  <a:gd name="connsiteY13" fmla="*/ 1325880 h 1325880"/>
                  <a:gd name="connsiteX14" fmla="*/ 726597 w 2148840"/>
                  <a:gd name="connsiteY14" fmla="*/ 1193643 h 1325880"/>
                  <a:gd name="connsiteX15" fmla="*/ 677235 w 2148840"/>
                  <a:gd name="connsiteY15" fmla="*/ 1133816 h 1325880"/>
                  <a:gd name="connsiteX16" fmla="*/ 643102 w 2148840"/>
                  <a:gd name="connsiteY16" fmla="*/ 1152342 h 1325880"/>
                  <a:gd name="connsiteX17" fmla="*/ 462915 w 2148840"/>
                  <a:gd name="connsiteY17" fmla="*/ 1188720 h 1325880"/>
                  <a:gd name="connsiteX18" fmla="*/ 0 w 2148840"/>
                  <a:gd name="connsiteY18" fmla="*/ 725805 h 1325880"/>
                  <a:gd name="connsiteX19" fmla="*/ 462915 w 2148840"/>
                  <a:gd name="connsiteY19" fmla="*/ 262890 h 1325880"/>
                  <a:gd name="connsiteX20" fmla="*/ 556209 w 2148840"/>
                  <a:gd name="connsiteY20" fmla="*/ 272295 h 1325880"/>
                  <a:gd name="connsiteX21" fmla="*/ 611187 w 2148840"/>
                  <a:gd name="connsiteY21" fmla="*/ 289361 h 1325880"/>
                  <a:gd name="connsiteX22" fmla="*/ 612757 w 2148840"/>
                  <a:gd name="connsiteY22" fmla="*/ 273794 h 1325880"/>
                  <a:gd name="connsiteX23" fmla="*/ 948690 w 2148840"/>
                  <a:gd name="connsiteY23" fmla="*/ 0 h 1325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148840" h="1325880">
                    <a:moveTo>
                      <a:pt x="948690" y="0"/>
                    </a:moveTo>
                    <a:cubicBezTo>
                      <a:pt x="1090723" y="0"/>
                      <a:pt x="1212588" y="86356"/>
                      <a:pt x="1264643" y="209428"/>
                    </a:cubicBezTo>
                    <a:lnTo>
                      <a:pt x="1272463" y="234618"/>
                    </a:lnTo>
                    <a:lnTo>
                      <a:pt x="1318138" y="209827"/>
                    </a:lnTo>
                    <a:cubicBezTo>
                      <a:pt x="1359162" y="192475"/>
                      <a:pt x="1404265" y="182880"/>
                      <a:pt x="1451610" y="182880"/>
                    </a:cubicBezTo>
                    <a:cubicBezTo>
                      <a:pt x="1569971" y="182880"/>
                      <a:pt x="1674326" y="242849"/>
                      <a:pt x="1735948" y="334061"/>
                    </a:cubicBezTo>
                    <a:lnTo>
                      <a:pt x="1754729" y="368663"/>
                    </a:lnTo>
                    <a:lnTo>
                      <a:pt x="1811161" y="374352"/>
                    </a:lnTo>
                    <a:cubicBezTo>
                      <a:pt x="2003874" y="413787"/>
                      <a:pt x="2148840" y="584299"/>
                      <a:pt x="2148840" y="788670"/>
                    </a:cubicBezTo>
                    <a:cubicBezTo>
                      <a:pt x="2148840" y="1022237"/>
                      <a:pt x="1959497" y="1211580"/>
                      <a:pt x="1725930" y="1211580"/>
                    </a:cubicBezTo>
                    <a:cubicBezTo>
                      <a:pt x="1638342" y="1211580"/>
                      <a:pt x="1556974" y="1184954"/>
                      <a:pt x="1489477" y="1139354"/>
                    </a:cubicBezTo>
                    <a:lnTo>
                      <a:pt x="1436947" y="1096013"/>
                    </a:lnTo>
                    <a:lnTo>
                      <a:pt x="1420223" y="1126825"/>
                    </a:lnTo>
                    <a:cubicBezTo>
                      <a:pt x="1339088" y="1246920"/>
                      <a:pt x="1201688" y="1325880"/>
                      <a:pt x="1045845" y="1325880"/>
                    </a:cubicBezTo>
                    <a:cubicBezTo>
                      <a:pt x="921171" y="1325880"/>
                      <a:pt x="808300" y="1275346"/>
                      <a:pt x="726597" y="1193643"/>
                    </a:cubicBezTo>
                    <a:lnTo>
                      <a:pt x="677235" y="1133816"/>
                    </a:lnTo>
                    <a:lnTo>
                      <a:pt x="643102" y="1152342"/>
                    </a:lnTo>
                    <a:cubicBezTo>
                      <a:pt x="587720" y="1175767"/>
                      <a:pt x="526830" y="1188720"/>
                      <a:pt x="462915" y="1188720"/>
                    </a:cubicBezTo>
                    <a:cubicBezTo>
                      <a:pt x="207254" y="1188720"/>
                      <a:pt x="0" y="981466"/>
                      <a:pt x="0" y="725805"/>
                    </a:cubicBezTo>
                    <a:cubicBezTo>
                      <a:pt x="0" y="470144"/>
                      <a:pt x="207254" y="262890"/>
                      <a:pt x="462915" y="262890"/>
                    </a:cubicBezTo>
                    <a:cubicBezTo>
                      <a:pt x="494873" y="262890"/>
                      <a:pt x="526074" y="266128"/>
                      <a:pt x="556209" y="272295"/>
                    </a:cubicBezTo>
                    <a:lnTo>
                      <a:pt x="611187" y="289361"/>
                    </a:lnTo>
                    <a:lnTo>
                      <a:pt x="612757" y="273794"/>
                    </a:lnTo>
                    <a:cubicBezTo>
                      <a:pt x="644731" y="117540"/>
                      <a:pt x="782984" y="0"/>
                      <a:pt x="94869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solidFill>
                  <a:srgbClr val="91F0FD"/>
                </a:solidFill>
              </a:ln>
              <a:effectLst>
                <a:outerShdw blurRad="215900" dist="76200" dir="6600000" algn="t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1" name="任意多边形 16">
                <a:extLst>
                  <a:ext uri="{FF2B5EF4-FFF2-40B4-BE49-F238E27FC236}">
                    <a16:creationId xmlns:a16="http://schemas.microsoft.com/office/drawing/2014/main" xmlns="" id="{6A8A5BBD-1E90-40E0-AF81-8555CD87FEE5}"/>
                  </a:ext>
                </a:extLst>
              </p:cNvPr>
              <p:cNvSpPr/>
              <p:nvPr/>
            </p:nvSpPr>
            <p:spPr>
              <a:xfrm rot="21387068">
                <a:off x="8726219" y="-661204"/>
                <a:ext cx="2143214" cy="1322408"/>
              </a:xfrm>
              <a:custGeom>
                <a:avLst/>
                <a:gdLst>
                  <a:gd name="connsiteX0" fmla="*/ 948690 w 2148840"/>
                  <a:gd name="connsiteY0" fmla="*/ 0 h 1325880"/>
                  <a:gd name="connsiteX1" fmla="*/ 1264643 w 2148840"/>
                  <a:gd name="connsiteY1" fmla="*/ 209428 h 1325880"/>
                  <a:gd name="connsiteX2" fmla="*/ 1272463 w 2148840"/>
                  <a:gd name="connsiteY2" fmla="*/ 234618 h 1325880"/>
                  <a:gd name="connsiteX3" fmla="*/ 1318138 w 2148840"/>
                  <a:gd name="connsiteY3" fmla="*/ 209827 h 1325880"/>
                  <a:gd name="connsiteX4" fmla="*/ 1451610 w 2148840"/>
                  <a:gd name="connsiteY4" fmla="*/ 182880 h 1325880"/>
                  <a:gd name="connsiteX5" fmla="*/ 1735948 w 2148840"/>
                  <a:gd name="connsiteY5" fmla="*/ 334061 h 1325880"/>
                  <a:gd name="connsiteX6" fmla="*/ 1754729 w 2148840"/>
                  <a:gd name="connsiteY6" fmla="*/ 368663 h 1325880"/>
                  <a:gd name="connsiteX7" fmla="*/ 1811161 w 2148840"/>
                  <a:gd name="connsiteY7" fmla="*/ 374352 h 1325880"/>
                  <a:gd name="connsiteX8" fmla="*/ 2148840 w 2148840"/>
                  <a:gd name="connsiteY8" fmla="*/ 788670 h 1325880"/>
                  <a:gd name="connsiteX9" fmla="*/ 1725930 w 2148840"/>
                  <a:gd name="connsiteY9" fmla="*/ 1211580 h 1325880"/>
                  <a:gd name="connsiteX10" fmla="*/ 1489477 w 2148840"/>
                  <a:gd name="connsiteY10" fmla="*/ 1139354 h 1325880"/>
                  <a:gd name="connsiteX11" fmla="*/ 1436947 w 2148840"/>
                  <a:gd name="connsiteY11" fmla="*/ 1096013 h 1325880"/>
                  <a:gd name="connsiteX12" fmla="*/ 1420223 w 2148840"/>
                  <a:gd name="connsiteY12" fmla="*/ 1126825 h 1325880"/>
                  <a:gd name="connsiteX13" fmla="*/ 1045845 w 2148840"/>
                  <a:gd name="connsiteY13" fmla="*/ 1325880 h 1325880"/>
                  <a:gd name="connsiteX14" fmla="*/ 726597 w 2148840"/>
                  <a:gd name="connsiteY14" fmla="*/ 1193643 h 1325880"/>
                  <a:gd name="connsiteX15" fmla="*/ 677235 w 2148840"/>
                  <a:gd name="connsiteY15" fmla="*/ 1133816 h 1325880"/>
                  <a:gd name="connsiteX16" fmla="*/ 643102 w 2148840"/>
                  <a:gd name="connsiteY16" fmla="*/ 1152342 h 1325880"/>
                  <a:gd name="connsiteX17" fmla="*/ 462915 w 2148840"/>
                  <a:gd name="connsiteY17" fmla="*/ 1188720 h 1325880"/>
                  <a:gd name="connsiteX18" fmla="*/ 0 w 2148840"/>
                  <a:gd name="connsiteY18" fmla="*/ 725805 h 1325880"/>
                  <a:gd name="connsiteX19" fmla="*/ 462915 w 2148840"/>
                  <a:gd name="connsiteY19" fmla="*/ 262890 h 1325880"/>
                  <a:gd name="connsiteX20" fmla="*/ 556209 w 2148840"/>
                  <a:gd name="connsiteY20" fmla="*/ 272295 h 1325880"/>
                  <a:gd name="connsiteX21" fmla="*/ 611187 w 2148840"/>
                  <a:gd name="connsiteY21" fmla="*/ 289361 h 1325880"/>
                  <a:gd name="connsiteX22" fmla="*/ 612757 w 2148840"/>
                  <a:gd name="connsiteY22" fmla="*/ 273794 h 1325880"/>
                  <a:gd name="connsiteX23" fmla="*/ 948690 w 2148840"/>
                  <a:gd name="connsiteY23" fmla="*/ 0 h 1325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148840" h="1325880">
                    <a:moveTo>
                      <a:pt x="948690" y="0"/>
                    </a:moveTo>
                    <a:cubicBezTo>
                      <a:pt x="1090723" y="0"/>
                      <a:pt x="1212588" y="86356"/>
                      <a:pt x="1264643" y="209428"/>
                    </a:cubicBezTo>
                    <a:lnTo>
                      <a:pt x="1272463" y="234618"/>
                    </a:lnTo>
                    <a:lnTo>
                      <a:pt x="1318138" y="209827"/>
                    </a:lnTo>
                    <a:cubicBezTo>
                      <a:pt x="1359162" y="192475"/>
                      <a:pt x="1404265" y="182880"/>
                      <a:pt x="1451610" y="182880"/>
                    </a:cubicBezTo>
                    <a:cubicBezTo>
                      <a:pt x="1569971" y="182880"/>
                      <a:pt x="1674326" y="242849"/>
                      <a:pt x="1735948" y="334061"/>
                    </a:cubicBezTo>
                    <a:lnTo>
                      <a:pt x="1754729" y="368663"/>
                    </a:lnTo>
                    <a:lnTo>
                      <a:pt x="1811161" y="374352"/>
                    </a:lnTo>
                    <a:cubicBezTo>
                      <a:pt x="2003874" y="413787"/>
                      <a:pt x="2148840" y="584299"/>
                      <a:pt x="2148840" y="788670"/>
                    </a:cubicBezTo>
                    <a:cubicBezTo>
                      <a:pt x="2148840" y="1022237"/>
                      <a:pt x="1959497" y="1211580"/>
                      <a:pt x="1725930" y="1211580"/>
                    </a:cubicBezTo>
                    <a:cubicBezTo>
                      <a:pt x="1638342" y="1211580"/>
                      <a:pt x="1556974" y="1184954"/>
                      <a:pt x="1489477" y="1139354"/>
                    </a:cubicBezTo>
                    <a:lnTo>
                      <a:pt x="1436947" y="1096013"/>
                    </a:lnTo>
                    <a:lnTo>
                      <a:pt x="1420223" y="1126825"/>
                    </a:lnTo>
                    <a:cubicBezTo>
                      <a:pt x="1339088" y="1246920"/>
                      <a:pt x="1201688" y="1325880"/>
                      <a:pt x="1045845" y="1325880"/>
                    </a:cubicBezTo>
                    <a:cubicBezTo>
                      <a:pt x="921171" y="1325880"/>
                      <a:pt x="808300" y="1275346"/>
                      <a:pt x="726597" y="1193643"/>
                    </a:cubicBezTo>
                    <a:lnTo>
                      <a:pt x="677235" y="1133816"/>
                    </a:lnTo>
                    <a:lnTo>
                      <a:pt x="643102" y="1152342"/>
                    </a:lnTo>
                    <a:cubicBezTo>
                      <a:pt x="587720" y="1175767"/>
                      <a:pt x="526830" y="1188720"/>
                      <a:pt x="462915" y="1188720"/>
                    </a:cubicBezTo>
                    <a:cubicBezTo>
                      <a:pt x="207254" y="1188720"/>
                      <a:pt x="0" y="981466"/>
                      <a:pt x="0" y="725805"/>
                    </a:cubicBezTo>
                    <a:cubicBezTo>
                      <a:pt x="0" y="470144"/>
                      <a:pt x="207254" y="262890"/>
                      <a:pt x="462915" y="262890"/>
                    </a:cubicBezTo>
                    <a:cubicBezTo>
                      <a:pt x="494873" y="262890"/>
                      <a:pt x="526074" y="266128"/>
                      <a:pt x="556209" y="272295"/>
                    </a:cubicBezTo>
                    <a:lnTo>
                      <a:pt x="611187" y="289361"/>
                    </a:lnTo>
                    <a:lnTo>
                      <a:pt x="612757" y="273794"/>
                    </a:lnTo>
                    <a:cubicBezTo>
                      <a:pt x="644731" y="117540"/>
                      <a:pt x="782984" y="0"/>
                      <a:pt x="94869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solidFill>
                  <a:srgbClr val="91F0FD"/>
                </a:solidFill>
              </a:ln>
              <a:effectLst>
                <a:innerShdw blurRad="355600" dist="114300" dir="3600000">
                  <a:srgbClr val="19B4C9">
                    <a:alpha val="32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</p:grpSp>
      <p:grpSp>
        <p:nvGrpSpPr>
          <p:cNvPr id="23" name="组合 210">
            <a:extLst>
              <a:ext uri="{FF2B5EF4-FFF2-40B4-BE49-F238E27FC236}">
                <a16:creationId xmlns:a16="http://schemas.microsoft.com/office/drawing/2014/main" xmlns="" id="{4C223653-4AB0-40A0-AD12-1C2941D943C9}"/>
              </a:ext>
            </a:extLst>
          </p:cNvPr>
          <p:cNvGrpSpPr/>
          <p:nvPr/>
        </p:nvGrpSpPr>
        <p:grpSpPr>
          <a:xfrm>
            <a:off x="491097" y="82329"/>
            <a:ext cx="1284558" cy="1284558"/>
            <a:chOff x="2132930" y="1035327"/>
            <a:chExt cx="1307248" cy="1307248"/>
          </a:xfrm>
        </p:grpSpPr>
        <p:grpSp>
          <p:nvGrpSpPr>
            <p:cNvPr id="24" name="组合 211">
              <a:extLst>
                <a:ext uri="{FF2B5EF4-FFF2-40B4-BE49-F238E27FC236}">
                  <a16:creationId xmlns:a16="http://schemas.microsoft.com/office/drawing/2014/main" xmlns="" id="{6D76D53C-3D60-4C86-AE01-879A314F1F04}"/>
                </a:ext>
              </a:extLst>
            </p:cNvPr>
            <p:cNvGrpSpPr/>
            <p:nvPr/>
          </p:nvGrpSpPr>
          <p:grpSpPr>
            <a:xfrm rot="20755360">
              <a:off x="2132930" y="1035327"/>
              <a:ext cx="1307248" cy="1307248"/>
              <a:chOff x="5153025" y="4019551"/>
              <a:chExt cx="1866899" cy="1866899"/>
            </a:xfrm>
          </p:grpSpPr>
          <p:sp>
            <p:nvSpPr>
              <p:cNvPr id="26" name="椭圆 213">
                <a:extLst>
                  <a:ext uri="{FF2B5EF4-FFF2-40B4-BE49-F238E27FC236}">
                    <a16:creationId xmlns:a16="http://schemas.microsoft.com/office/drawing/2014/main" xmlns="" id="{CAE429C2-1ADC-41B8-8E88-7A9872C4CB2B}"/>
                  </a:ext>
                </a:extLst>
              </p:cNvPr>
              <p:cNvSpPr/>
              <p:nvPr/>
            </p:nvSpPr>
            <p:spPr>
              <a:xfrm>
                <a:off x="5566468" y="4396051"/>
                <a:ext cx="1047657" cy="1047657"/>
              </a:xfrm>
              <a:prstGeom prst="ellipse">
                <a:avLst/>
              </a:prstGeom>
              <a:solidFill>
                <a:srgbClr val="FFC000"/>
              </a:solidFill>
              <a:ln w="22225">
                <a:solidFill>
                  <a:srgbClr val="FFC000"/>
                </a:solidFill>
              </a:ln>
              <a:effectLst>
                <a:innerShdw blurRad="241300" dist="76200">
                  <a:srgbClr val="FFFF0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grpSp>
            <p:nvGrpSpPr>
              <p:cNvPr id="27" name="组合 214">
                <a:extLst>
                  <a:ext uri="{FF2B5EF4-FFF2-40B4-BE49-F238E27FC236}">
                    <a16:creationId xmlns:a16="http://schemas.microsoft.com/office/drawing/2014/main" xmlns="" id="{9A5751E6-E460-47AF-BFA0-CB720BA0D66C}"/>
                  </a:ext>
                </a:extLst>
              </p:cNvPr>
              <p:cNvGrpSpPr/>
              <p:nvPr/>
            </p:nvGrpSpPr>
            <p:grpSpPr>
              <a:xfrm>
                <a:off x="6050915" y="4019551"/>
                <a:ext cx="71120" cy="1866899"/>
                <a:chOff x="6072187" y="3914775"/>
                <a:chExt cx="0" cy="2143125"/>
              </a:xfrm>
            </p:grpSpPr>
            <p:cxnSp>
              <p:nvCxnSpPr>
                <p:cNvPr id="37" name="直接连接符 224">
                  <a:extLst>
                    <a:ext uri="{FF2B5EF4-FFF2-40B4-BE49-F238E27FC236}">
                      <a16:creationId xmlns:a16="http://schemas.microsoft.com/office/drawing/2014/main" xmlns="" id="{5B35119E-C896-41EB-B06A-6B1E986A1A16}"/>
                    </a:ext>
                  </a:extLst>
                </p:cNvPr>
                <p:cNvCxnSpPr/>
                <p:nvPr/>
              </p:nvCxnSpPr>
              <p:spPr>
                <a:xfrm>
                  <a:off x="6072187" y="3914775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接连接符 225">
                  <a:extLst>
                    <a:ext uri="{FF2B5EF4-FFF2-40B4-BE49-F238E27FC236}">
                      <a16:creationId xmlns:a16="http://schemas.microsoft.com/office/drawing/2014/main" xmlns="" id="{B97B0B4C-F853-413C-B419-31B42B514010}"/>
                    </a:ext>
                  </a:extLst>
                </p:cNvPr>
                <p:cNvCxnSpPr/>
                <p:nvPr/>
              </p:nvCxnSpPr>
              <p:spPr>
                <a:xfrm>
                  <a:off x="6072187" y="5810250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8" name="组合 215">
                <a:extLst>
                  <a:ext uri="{FF2B5EF4-FFF2-40B4-BE49-F238E27FC236}">
                    <a16:creationId xmlns:a16="http://schemas.microsoft.com/office/drawing/2014/main" xmlns="" id="{F91DAE4A-C2DD-4B66-8259-597BEA02BD89}"/>
                  </a:ext>
                </a:extLst>
              </p:cNvPr>
              <p:cNvGrpSpPr/>
              <p:nvPr/>
            </p:nvGrpSpPr>
            <p:grpSpPr>
              <a:xfrm rot="16200000">
                <a:off x="6050915" y="4019551"/>
                <a:ext cx="71120" cy="1866899"/>
                <a:chOff x="6072187" y="3914775"/>
                <a:chExt cx="0" cy="2143125"/>
              </a:xfrm>
            </p:grpSpPr>
            <p:cxnSp>
              <p:nvCxnSpPr>
                <p:cNvPr id="35" name="直接连接符 222">
                  <a:extLst>
                    <a:ext uri="{FF2B5EF4-FFF2-40B4-BE49-F238E27FC236}">
                      <a16:creationId xmlns:a16="http://schemas.microsoft.com/office/drawing/2014/main" xmlns="" id="{AE546411-C256-4D9D-A014-4F64D2400B2C}"/>
                    </a:ext>
                  </a:extLst>
                </p:cNvPr>
                <p:cNvCxnSpPr/>
                <p:nvPr/>
              </p:nvCxnSpPr>
              <p:spPr>
                <a:xfrm>
                  <a:off x="6072187" y="3914775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直接连接符 223">
                  <a:extLst>
                    <a:ext uri="{FF2B5EF4-FFF2-40B4-BE49-F238E27FC236}">
                      <a16:creationId xmlns:a16="http://schemas.microsoft.com/office/drawing/2014/main" xmlns="" id="{4B823C81-AAC7-4117-B927-36791371A80A}"/>
                    </a:ext>
                  </a:extLst>
                </p:cNvPr>
                <p:cNvCxnSpPr/>
                <p:nvPr/>
              </p:nvCxnSpPr>
              <p:spPr>
                <a:xfrm>
                  <a:off x="6072187" y="5810250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9" name="组合 216">
                <a:extLst>
                  <a:ext uri="{FF2B5EF4-FFF2-40B4-BE49-F238E27FC236}">
                    <a16:creationId xmlns:a16="http://schemas.microsoft.com/office/drawing/2014/main" xmlns="" id="{91960DCF-B964-4710-BE02-5081C3D47B7C}"/>
                  </a:ext>
                </a:extLst>
              </p:cNvPr>
              <p:cNvGrpSpPr/>
              <p:nvPr/>
            </p:nvGrpSpPr>
            <p:grpSpPr>
              <a:xfrm rot="2700000">
                <a:off x="6050915" y="4019551"/>
                <a:ext cx="71120" cy="1866899"/>
                <a:chOff x="6072187" y="3914775"/>
                <a:chExt cx="0" cy="2143125"/>
              </a:xfrm>
            </p:grpSpPr>
            <p:cxnSp>
              <p:nvCxnSpPr>
                <p:cNvPr id="33" name="直接连接符 220">
                  <a:extLst>
                    <a:ext uri="{FF2B5EF4-FFF2-40B4-BE49-F238E27FC236}">
                      <a16:creationId xmlns:a16="http://schemas.microsoft.com/office/drawing/2014/main" xmlns="" id="{8BF53C75-AF03-4218-91A0-CF197354E192}"/>
                    </a:ext>
                  </a:extLst>
                </p:cNvPr>
                <p:cNvCxnSpPr/>
                <p:nvPr/>
              </p:nvCxnSpPr>
              <p:spPr>
                <a:xfrm>
                  <a:off x="6072187" y="3914775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221">
                  <a:extLst>
                    <a:ext uri="{FF2B5EF4-FFF2-40B4-BE49-F238E27FC236}">
                      <a16:creationId xmlns:a16="http://schemas.microsoft.com/office/drawing/2014/main" xmlns="" id="{8F54E177-1461-4BF0-B7D2-962AD2E2A05F}"/>
                    </a:ext>
                  </a:extLst>
                </p:cNvPr>
                <p:cNvCxnSpPr/>
                <p:nvPr/>
              </p:nvCxnSpPr>
              <p:spPr>
                <a:xfrm>
                  <a:off x="6072187" y="5810250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0" name="组合 217">
                <a:extLst>
                  <a:ext uri="{FF2B5EF4-FFF2-40B4-BE49-F238E27FC236}">
                    <a16:creationId xmlns:a16="http://schemas.microsoft.com/office/drawing/2014/main" xmlns="" id="{B358210F-C277-41A0-82EC-57E16C4042C1}"/>
                  </a:ext>
                </a:extLst>
              </p:cNvPr>
              <p:cNvGrpSpPr/>
              <p:nvPr/>
            </p:nvGrpSpPr>
            <p:grpSpPr>
              <a:xfrm rot="18900000" flipH="1">
                <a:off x="6050915" y="4019551"/>
                <a:ext cx="71120" cy="1866899"/>
                <a:chOff x="6072187" y="3914775"/>
                <a:chExt cx="0" cy="2143125"/>
              </a:xfrm>
            </p:grpSpPr>
            <p:cxnSp>
              <p:nvCxnSpPr>
                <p:cNvPr id="31" name="直接连接符 218">
                  <a:extLst>
                    <a:ext uri="{FF2B5EF4-FFF2-40B4-BE49-F238E27FC236}">
                      <a16:creationId xmlns:a16="http://schemas.microsoft.com/office/drawing/2014/main" xmlns="" id="{9C493D0E-178C-4C7D-945F-7E0BF791151E}"/>
                    </a:ext>
                  </a:extLst>
                </p:cNvPr>
                <p:cNvCxnSpPr/>
                <p:nvPr/>
              </p:nvCxnSpPr>
              <p:spPr>
                <a:xfrm>
                  <a:off x="6072187" y="3914775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接连接符 219">
                  <a:extLst>
                    <a:ext uri="{FF2B5EF4-FFF2-40B4-BE49-F238E27FC236}">
                      <a16:creationId xmlns:a16="http://schemas.microsoft.com/office/drawing/2014/main" xmlns="" id="{6B5A93AE-ACC7-4866-976E-9D828ED03AFE}"/>
                    </a:ext>
                  </a:extLst>
                </p:cNvPr>
                <p:cNvCxnSpPr/>
                <p:nvPr/>
              </p:nvCxnSpPr>
              <p:spPr>
                <a:xfrm>
                  <a:off x="6072187" y="5810250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5" name="弧形 212">
              <a:extLst>
                <a:ext uri="{FF2B5EF4-FFF2-40B4-BE49-F238E27FC236}">
                  <a16:creationId xmlns:a16="http://schemas.microsoft.com/office/drawing/2014/main" xmlns="" id="{2BC34068-C9F2-4C34-B9EA-ACA712186FB8}"/>
                </a:ext>
              </a:extLst>
            </p:cNvPr>
            <p:cNvSpPr/>
            <p:nvPr/>
          </p:nvSpPr>
          <p:spPr>
            <a:xfrm>
              <a:off x="2477044" y="1366932"/>
              <a:ext cx="594214" cy="594214"/>
            </a:xfrm>
            <a:prstGeom prst="arc">
              <a:avLst/>
            </a:prstGeom>
            <a:ln w="508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39" name="组合 226">
            <a:extLst>
              <a:ext uri="{FF2B5EF4-FFF2-40B4-BE49-F238E27FC236}">
                <a16:creationId xmlns:a16="http://schemas.microsoft.com/office/drawing/2014/main" xmlns="" id="{6AADC884-BF35-43D0-BEE5-73EFDB3037DA}"/>
              </a:ext>
            </a:extLst>
          </p:cNvPr>
          <p:cNvGrpSpPr/>
          <p:nvPr/>
        </p:nvGrpSpPr>
        <p:grpSpPr>
          <a:xfrm>
            <a:off x="10127" y="791960"/>
            <a:ext cx="1862063" cy="1142683"/>
            <a:chOff x="8726219" y="-661205"/>
            <a:chExt cx="2154936" cy="1322409"/>
          </a:xfrm>
        </p:grpSpPr>
        <p:sp>
          <p:nvSpPr>
            <p:cNvPr id="40" name="任意多边形 227">
              <a:extLst>
                <a:ext uri="{FF2B5EF4-FFF2-40B4-BE49-F238E27FC236}">
                  <a16:creationId xmlns:a16="http://schemas.microsoft.com/office/drawing/2014/main" xmlns="" id="{A730D124-97EC-423B-B1F8-E7016A54BA28}"/>
                </a:ext>
              </a:extLst>
            </p:cNvPr>
            <p:cNvSpPr/>
            <p:nvPr/>
          </p:nvSpPr>
          <p:spPr>
            <a:xfrm rot="21387068">
              <a:off x="8737941" y="-661205"/>
              <a:ext cx="2143214" cy="1322408"/>
            </a:xfrm>
            <a:custGeom>
              <a:avLst/>
              <a:gdLst>
                <a:gd name="connsiteX0" fmla="*/ 948690 w 2148840"/>
                <a:gd name="connsiteY0" fmla="*/ 0 h 1325880"/>
                <a:gd name="connsiteX1" fmla="*/ 1264643 w 2148840"/>
                <a:gd name="connsiteY1" fmla="*/ 209428 h 1325880"/>
                <a:gd name="connsiteX2" fmla="*/ 1272463 w 2148840"/>
                <a:gd name="connsiteY2" fmla="*/ 234618 h 1325880"/>
                <a:gd name="connsiteX3" fmla="*/ 1318138 w 2148840"/>
                <a:gd name="connsiteY3" fmla="*/ 209827 h 1325880"/>
                <a:gd name="connsiteX4" fmla="*/ 1451610 w 2148840"/>
                <a:gd name="connsiteY4" fmla="*/ 182880 h 1325880"/>
                <a:gd name="connsiteX5" fmla="*/ 1735948 w 2148840"/>
                <a:gd name="connsiteY5" fmla="*/ 334061 h 1325880"/>
                <a:gd name="connsiteX6" fmla="*/ 1754729 w 2148840"/>
                <a:gd name="connsiteY6" fmla="*/ 368663 h 1325880"/>
                <a:gd name="connsiteX7" fmla="*/ 1811161 w 2148840"/>
                <a:gd name="connsiteY7" fmla="*/ 374352 h 1325880"/>
                <a:gd name="connsiteX8" fmla="*/ 2148840 w 2148840"/>
                <a:gd name="connsiteY8" fmla="*/ 788670 h 1325880"/>
                <a:gd name="connsiteX9" fmla="*/ 1725930 w 2148840"/>
                <a:gd name="connsiteY9" fmla="*/ 1211580 h 1325880"/>
                <a:gd name="connsiteX10" fmla="*/ 1489477 w 2148840"/>
                <a:gd name="connsiteY10" fmla="*/ 1139354 h 1325880"/>
                <a:gd name="connsiteX11" fmla="*/ 1436947 w 2148840"/>
                <a:gd name="connsiteY11" fmla="*/ 1096013 h 1325880"/>
                <a:gd name="connsiteX12" fmla="*/ 1420223 w 2148840"/>
                <a:gd name="connsiteY12" fmla="*/ 1126825 h 1325880"/>
                <a:gd name="connsiteX13" fmla="*/ 1045845 w 2148840"/>
                <a:gd name="connsiteY13" fmla="*/ 1325880 h 1325880"/>
                <a:gd name="connsiteX14" fmla="*/ 726597 w 2148840"/>
                <a:gd name="connsiteY14" fmla="*/ 1193643 h 1325880"/>
                <a:gd name="connsiteX15" fmla="*/ 677235 w 2148840"/>
                <a:gd name="connsiteY15" fmla="*/ 1133816 h 1325880"/>
                <a:gd name="connsiteX16" fmla="*/ 643102 w 2148840"/>
                <a:gd name="connsiteY16" fmla="*/ 1152342 h 1325880"/>
                <a:gd name="connsiteX17" fmla="*/ 462915 w 2148840"/>
                <a:gd name="connsiteY17" fmla="*/ 1188720 h 1325880"/>
                <a:gd name="connsiteX18" fmla="*/ 0 w 2148840"/>
                <a:gd name="connsiteY18" fmla="*/ 725805 h 1325880"/>
                <a:gd name="connsiteX19" fmla="*/ 462915 w 2148840"/>
                <a:gd name="connsiteY19" fmla="*/ 262890 h 1325880"/>
                <a:gd name="connsiteX20" fmla="*/ 556209 w 2148840"/>
                <a:gd name="connsiteY20" fmla="*/ 272295 h 1325880"/>
                <a:gd name="connsiteX21" fmla="*/ 611187 w 2148840"/>
                <a:gd name="connsiteY21" fmla="*/ 289361 h 1325880"/>
                <a:gd name="connsiteX22" fmla="*/ 612757 w 2148840"/>
                <a:gd name="connsiteY22" fmla="*/ 273794 h 1325880"/>
                <a:gd name="connsiteX23" fmla="*/ 948690 w 2148840"/>
                <a:gd name="connsiteY23" fmla="*/ 0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48840" h="1325880">
                  <a:moveTo>
                    <a:pt x="948690" y="0"/>
                  </a:moveTo>
                  <a:cubicBezTo>
                    <a:pt x="1090723" y="0"/>
                    <a:pt x="1212588" y="86356"/>
                    <a:pt x="1264643" y="209428"/>
                  </a:cubicBezTo>
                  <a:lnTo>
                    <a:pt x="1272463" y="234618"/>
                  </a:lnTo>
                  <a:lnTo>
                    <a:pt x="1318138" y="209827"/>
                  </a:lnTo>
                  <a:cubicBezTo>
                    <a:pt x="1359162" y="192475"/>
                    <a:pt x="1404265" y="182880"/>
                    <a:pt x="1451610" y="182880"/>
                  </a:cubicBezTo>
                  <a:cubicBezTo>
                    <a:pt x="1569971" y="182880"/>
                    <a:pt x="1674326" y="242849"/>
                    <a:pt x="1735948" y="334061"/>
                  </a:cubicBezTo>
                  <a:lnTo>
                    <a:pt x="1754729" y="368663"/>
                  </a:lnTo>
                  <a:lnTo>
                    <a:pt x="1811161" y="374352"/>
                  </a:lnTo>
                  <a:cubicBezTo>
                    <a:pt x="2003874" y="413787"/>
                    <a:pt x="2148840" y="584299"/>
                    <a:pt x="2148840" y="788670"/>
                  </a:cubicBezTo>
                  <a:cubicBezTo>
                    <a:pt x="2148840" y="1022237"/>
                    <a:pt x="1959497" y="1211580"/>
                    <a:pt x="1725930" y="1211580"/>
                  </a:cubicBezTo>
                  <a:cubicBezTo>
                    <a:pt x="1638342" y="1211580"/>
                    <a:pt x="1556974" y="1184954"/>
                    <a:pt x="1489477" y="1139354"/>
                  </a:cubicBezTo>
                  <a:lnTo>
                    <a:pt x="1436947" y="1096013"/>
                  </a:lnTo>
                  <a:lnTo>
                    <a:pt x="1420223" y="1126825"/>
                  </a:lnTo>
                  <a:cubicBezTo>
                    <a:pt x="1339088" y="1246920"/>
                    <a:pt x="1201688" y="1325880"/>
                    <a:pt x="1045845" y="1325880"/>
                  </a:cubicBezTo>
                  <a:cubicBezTo>
                    <a:pt x="921171" y="1325880"/>
                    <a:pt x="808300" y="1275346"/>
                    <a:pt x="726597" y="1193643"/>
                  </a:cubicBezTo>
                  <a:lnTo>
                    <a:pt x="677235" y="1133816"/>
                  </a:lnTo>
                  <a:lnTo>
                    <a:pt x="643102" y="1152342"/>
                  </a:lnTo>
                  <a:cubicBezTo>
                    <a:pt x="587720" y="1175767"/>
                    <a:pt x="526830" y="1188720"/>
                    <a:pt x="462915" y="1188720"/>
                  </a:cubicBezTo>
                  <a:cubicBezTo>
                    <a:pt x="207254" y="1188720"/>
                    <a:pt x="0" y="981466"/>
                    <a:pt x="0" y="725805"/>
                  </a:cubicBezTo>
                  <a:cubicBezTo>
                    <a:pt x="0" y="470144"/>
                    <a:pt x="207254" y="262890"/>
                    <a:pt x="462915" y="262890"/>
                  </a:cubicBezTo>
                  <a:cubicBezTo>
                    <a:pt x="494873" y="262890"/>
                    <a:pt x="526074" y="266128"/>
                    <a:pt x="556209" y="272295"/>
                  </a:cubicBezTo>
                  <a:lnTo>
                    <a:pt x="611187" y="289361"/>
                  </a:lnTo>
                  <a:lnTo>
                    <a:pt x="612757" y="273794"/>
                  </a:lnTo>
                  <a:cubicBezTo>
                    <a:pt x="644731" y="117540"/>
                    <a:pt x="782984" y="0"/>
                    <a:pt x="948690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outerShdw blurRad="215900" dist="76200" dir="66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41" name="任意多边形 228">
              <a:extLst>
                <a:ext uri="{FF2B5EF4-FFF2-40B4-BE49-F238E27FC236}">
                  <a16:creationId xmlns:a16="http://schemas.microsoft.com/office/drawing/2014/main" xmlns="" id="{B3D03377-2B78-426E-A502-E3FA17FD2B87}"/>
                </a:ext>
              </a:extLst>
            </p:cNvPr>
            <p:cNvSpPr/>
            <p:nvPr/>
          </p:nvSpPr>
          <p:spPr>
            <a:xfrm rot="21387068">
              <a:off x="8726219" y="-661204"/>
              <a:ext cx="2143214" cy="1322408"/>
            </a:xfrm>
            <a:custGeom>
              <a:avLst/>
              <a:gdLst>
                <a:gd name="connsiteX0" fmla="*/ 948690 w 2148840"/>
                <a:gd name="connsiteY0" fmla="*/ 0 h 1325880"/>
                <a:gd name="connsiteX1" fmla="*/ 1264643 w 2148840"/>
                <a:gd name="connsiteY1" fmla="*/ 209428 h 1325880"/>
                <a:gd name="connsiteX2" fmla="*/ 1272463 w 2148840"/>
                <a:gd name="connsiteY2" fmla="*/ 234618 h 1325880"/>
                <a:gd name="connsiteX3" fmla="*/ 1318138 w 2148840"/>
                <a:gd name="connsiteY3" fmla="*/ 209827 h 1325880"/>
                <a:gd name="connsiteX4" fmla="*/ 1451610 w 2148840"/>
                <a:gd name="connsiteY4" fmla="*/ 182880 h 1325880"/>
                <a:gd name="connsiteX5" fmla="*/ 1735948 w 2148840"/>
                <a:gd name="connsiteY5" fmla="*/ 334061 h 1325880"/>
                <a:gd name="connsiteX6" fmla="*/ 1754729 w 2148840"/>
                <a:gd name="connsiteY6" fmla="*/ 368663 h 1325880"/>
                <a:gd name="connsiteX7" fmla="*/ 1811161 w 2148840"/>
                <a:gd name="connsiteY7" fmla="*/ 374352 h 1325880"/>
                <a:gd name="connsiteX8" fmla="*/ 2148840 w 2148840"/>
                <a:gd name="connsiteY8" fmla="*/ 788670 h 1325880"/>
                <a:gd name="connsiteX9" fmla="*/ 1725930 w 2148840"/>
                <a:gd name="connsiteY9" fmla="*/ 1211580 h 1325880"/>
                <a:gd name="connsiteX10" fmla="*/ 1489477 w 2148840"/>
                <a:gd name="connsiteY10" fmla="*/ 1139354 h 1325880"/>
                <a:gd name="connsiteX11" fmla="*/ 1436947 w 2148840"/>
                <a:gd name="connsiteY11" fmla="*/ 1096013 h 1325880"/>
                <a:gd name="connsiteX12" fmla="*/ 1420223 w 2148840"/>
                <a:gd name="connsiteY12" fmla="*/ 1126825 h 1325880"/>
                <a:gd name="connsiteX13" fmla="*/ 1045845 w 2148840"/>
                <a:gd name="connsiteY13" fmla="*/ 1325880 h 1325880"/>
                <a:gd name="connsiteX14" fmla="*/ 726597 w 2148840"/>
                <a:gd name="connsiteY14" fmla="*/ 1193643 h 1325880"/>
                <a:gd name="connsiteX15" fmla="*/ 677235 w 2148840"/>
                <a:gd name="connsiteY15" fmla="*/ 1133816 h 1325880"/>
                <a:gd name="connsiteX16" fmla="*/ 643102 w 2148840"/>
                <a:gd name="connsiteY16" fmla="*/ 1152342 h 1325880"/>
                <a:gd name="connsiteX17" fmla="*/ 462915 w 2148840"/>
                <a:gd name="connsiteY17" fmla="*/ 1188720 h 1325880"/>
                <a:gd name="connsiteX18" fmla="*/ 0 w 2148840"/>
                <a:gd name="connsiteY18" fmla="*/ 725805 h 1325880"/>
                <a:gd name="connsiteX19" fmla="*/ 462915 w 2148840"/>
                <a:gd name="connsiteY19" fmla="*/ 262890 h 1325880"/>
                <a:gd name="connsiteX20" fmla="*/ 556209 w 2148840"/>
                <a:gd name="connsiteY20" fmla="*/ 272295 h 1325880"/>
                <a:gd name="connsiteX21" fmla="*/ 611187 w 2148840"/>
                <a:gd name="connsiteY21" fmla="*/ 289361 h 1325880"/>
                <a:gd name="connsiteX22" fmla="*/ 612757 w 2148840"/>
                <a:gd name="connsiteY22" fmla="*/ 273794 h 1325880"/>
                <a:gd name="connsiteX23" fmla="*/ 948690 w 2148840"/>
                <a:gd name="connsiteY23" fmla="*/ 0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48840" h="1325880">
                  <a:moveTo>
                    <a:pt x="948690" y="0"/>
                  </a:moveTo>
                  <a:cubicBezTo>
                    <a:pt x="1090723" y="0"/>
                    <a:pt x="1212588" y="86356"/>
                    <a:pt x="1264643" y="209428"/>
                  </a:cubicBezTo>
                  <a:lnTo>
                    <a:pt x="1272463" y="234618"/>
                  </a:lnTo>
                  <a:lnTo>
                    <a:pt x="1318138" y="209827"/>
                  </a:lnTo>
                  <a:cubicBezTo>
                    <a:pt x="1359162" y="192475"/>
                    <a:pt x="1404265" y="182880"/>
                    <a:pt x="1451610" y="182880"/>
                  </a:cubicBezTo>
                  <a:cubicBezTo>
                    <a:pt x="1569971" y="182880"/>
                    <a:pt x="1674326" y="242849"/>
                    <a:pt x="1735948" y="334061"/>
                  </a:cubicBezTo>
                  <a:lnTo>
                    <a:pt x="1754729" y="368663"/>
                  </a:lnTo>
                  <a:lnTo>
                    <a:pt x="1811161" y="374352"/>
                  </a:lnTo>
                  <a:cubicBezTo>
                    <a:pt x="2003874" y="413787"/>
                    <a:pt x="2148840" y="584299"/>
                    <a:pt x="2148840" y="788670"/>
                  </a:cubicBezTo>
                  <a:cubicBezTo>
                    <a:pt x="2148840" y="1022237"/>
                    <a:pt x="1959497" y="1211580"/>
                    <a:pt x="1725930" y="1211580"/>
                  </a:cubicBezTo>
                  <a:cubicBezTo>
                    <a:pt x="1638342" y="1211580"/>
                    <a:pt x="1556974" y="1184954"/>
                    <a:pt x="1489477" y="1139354"/>
                  </a:cubicBezTo>
                  <a:lnTo>
                    <a:pt x="1436947" y="1096013"/>
                  </a:lnTo>
                  <a:lnTo>
                    <a:pt x="1420223" y="1126825"/>
                  </a:lnTo>
                  <a:cubicBezTo>
                    <a:pt x="1339088" y="1246920"/>
                    <a:pt x="1201688" y="1325880"/>
                    <a:pt x="1045845" y="1325880"/>
                  </a:cubicBezTo>
                  <a:cubicBezTo>
                    <a:pt x="921171" y="1325880"/>
                    <a:pt x="808300" y="1275346"/>
                    <a:pt x="726597" y="1193643"/>
                  </a:cubicBezTo>
                  <a:lnTo>
                    <a:pt x="677235" y="1133816"/>
                  </a:lnTo>
                  <a:lnTo>
                    <a:pt x="643102" y="1152342"/>
                  </a:lnTo>
                  <a:cubicBezTo>
                    <a:pt x="587720" y="1175767"/>
                    <a:pt x="526830" y="1188720"/>
                    <a:pt x="462915" y="1188720"/>
                  </a:cubicBezTo>
                  <a:cubicBezTo>
                    <a:pt x="207254" y="1188720"/>
                    <a:pt x="0" y="981466"/>
                    <a:pt x="0" y="725805"/>
                  </a:cubicBezTo>
                  <a:cubicBezTo>
                    <a:pt x="0" y="470144"/>
                    <a:pt x="207254" y="262890"/>
                    <a:pt x="462915" y="262890"/>
                  </a:cubicBezTo>
                  <a:cubicBezTo>
                    <a:pt x="494873" y="262890"/>
                    <a:pt x="526074" y="266128"/>
                    <a:pt x="556209" y="272295"/>
                  </a:cubicBezTo>
                  <a:lnTo>
                    <a:pt x="611187" y="289361"/>
                  </a:lnTo>
                  <a:lnTo>
                    <a:pt x="612757" y="273794"/>
                  </a:lnTo>
                  <a:cubicBezTo>
                    <a:pt x="644731" y="117540"/>
                    <a:pt x="782984" y="0"/>
                    <a:pt x="948690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innerShdw blurRad="355600" dist="114300" dir="3600000">
                <a:srgbClr val="19B4C9">
                  <a:alpha val="3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sp>
        <p:nvSpPr>
          <p:cNvPr id="42" name="文本框 4">
            <a:extLst>
              <a:ext uri="{FF2B5EF4-FFF2-40B4-BE49-F238E27FC236}">
                <a16:creationId xmlns:a16="http://schemas.microsoft.com/office/drawing/2014/main" xmlns="" id="{8BEC8C61-8AB7-46C6-800F-65973A5DCB35}"/>
              </a:ext>
            </a:extLst>
          </p:cNvPr>
          <p:cNvSpPr txBox="1"/>
          <p:nvPr/>
        </p:nvSpPr>
        <p:spPr>
          <a:xfrm>
            <a:off x="2247452" y="1115381"/>
            <a:ext cx="7507416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r>
              <a:rPr lang="en-US" alt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</a:t>
            </a:r>
            <a:r>
              <a:rPr lang="en-US" altLang="en-US" sz="4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 2 : Nguyên nhân gây ra </a:t>
            </a:r>
            <a:r>
              <a:rPr lang="en-US" alt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bệnh lây qua đường tiêu hóa</a:t>
            </a:r>
            <a:endParaRPr lang="en-US" sz="4000"/>
          </a:p>
        </p:txBody>
      </p:sp>
      <p:grpSp>
        <p:nvGrpSpPr>
          <p:cNvPr id="46" name="组合 56">
            <a:extLst>
              <a:ext uri="{FF2B5EF4-FFF2-40B4-BE49-F238E27FC236}">
                <a16:creationId xmlns:a16="http://schemas.microsoft.com/office/drawing/2014/main" xmlns="" id="{7D39ED9D-5878-4441-AB1D-F99339ADD1C8}"/>
              </a:ext>
            </a:extLst>
          </p:cNvPr>
          <p:cNvGrpSpPr/>
          <p:nvPr/>
        </p:nvGrpSpPr>
        <p:grpSpPr>
          <a:xfrm rot="2224307">
            <a:off x="1627861" y="4351999"/>
            <a:ext cx="555837" cy="545616"/>
            <a:chOff x="10646778" y="4753862"/>
            <a:chExt cx="751521" cy="737702"/>
          </a:xfrm>
        </p:grpSpPr>
        <p:sp>
          <p:nvSpPr>
            <p:cNvPr id="47" name="五角星 2">
              <a:extLst>
                <a:ext uri="{FF2B5EF4-FFF2-40B4-BE49-F238E27FC236}">
                  <a16:creationId xmlns:a16="http://schemas.microsoft.com/office/drawing/2014/main" xmlns="" id="{6F48DE5A-5A73-484B-861D-985EDFB73089}"/>
                </a:ext>
              </a:extLst>
            </p:cNvPr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grpSp>
          <p:nvGrpSpPr>
            <p:cNvPr id="48" name="组合 58">
              <a:extLst>
                <a:ext uri="{FF2B5EF4-FFF2-40B4-BE49-F238E27FC236}">
                  <a16:creationId xmlns:a16="http://schemas.microsoft.com/office/drawing/2014/main" xmlns="" id="{16ED2BB6-37FB-470E-97CD-14B44F2429D4}"/>
                </a:ext>
              </a:extLst>
            </p:cNvPr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49" name="五角星 2">
                <a:extLst>
                  <a:ext uri="{FF2B5EF4-FFF2-40B4-BE49-F238E27FC236}">
                    <a16:creationId xmlns:a16="http://schemas.microsoft.com/office/drawing/2014/main" xmlns="" id="{A08E5E11-A1B1-45A4-9B12-0B34A0829B00}"/>
                  </a:ext>
                </a:extLst>
              </p:cNvPr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FFFF00"/>
              </a:solidFill>
              <a:ln w="15875">
                <a:solidFill>
                  <a:srgbClr val="FFFF00"/>
                </a:solidFill>
              </a:ln>
              <a:effectLst>
                <a:innerShdw blurRad="292100">
                  <a:srgbClr val="FFC00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50" name="五角星 2">
                <a:extLst>
                  <a:ext uri="{FF2B5EF4-FFF2-40B4-BE49-F238E27FC236}">
                    <a16:creationId xmlns:a16="http://schemas.microsoft.com/office/drawing/2014/main" xmlns="" id="{92A24A47-C8D5-440B-B95F-4C7032531D60}"/>
                  </a:ext>
                </a:extLst>
              </p:cNvPr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51" name="五角星 2">
                <a:extLst>
                  <a:ext uri="{FF2B5EF4-FFF2-40B4-BE49-F238E27FC236}">
                    <a16:creationId xmlns:a16="http://schemas.microsoft.com/office/drawing/2014/main" xmlns="" id="{EF71113D-24F8-4237-A94D-7E1ACB308D87}"/>
                  </a:ext>
                </a:extLst>
              </p:cNvPr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  <a:gd name="connsiteX0" fmla="*/ 0 w 195060"/>
                  <a:gd name="connsiteY0" fmla="*/ 223173 h 223173"/>
                  <a:gd name="connsiteX1" fmla="*/ 195060 w 195060"/>
                  <a:gd name="connsiteY1" fmla="*/ 0 h 22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</p:grpSp>
      <p:grpSp>
        <p:nvGrpSpPr>
          <p:cNvPr id="52" name="组合 66">
            <a:extLst>
              <a:ext uri="{FF2B5EF4-FFF2-40B4-BE49-F238E27FC236}">
                <a16:creationId xmlns:a16="http://schemas.microsoft.com/office/drawing/2014/main" xmlns="" id="{32341CBD-1EB4-478F-AE9E-83AFAB649BBC}"/>
              </a:ext>
            </a:extLst>
          </p:cNvPr>
          <p:cNvGrpSpPr/>
          <p:nvPr/>
        </p:nvGrpSpPr>
        <p:grpSpPr>
          <a:xfrm>
            <a:off x="282141" y="4347434"/>
            <a:ext cx="1148113" cy="1482591"/>
            <a:chOff x="0" y="0"/>
            <a:chExt cx="3604899" cy="4899660"/>
          </a:xfrm>
        </p:grpSpPr>
        <p:grpSp>
          <p:nvGrpSpPr>
            <p:cNvPr id="53" name="组合 67">
              <a:extLst>
                <a:ext uri="{FF2B5EF4-FFF2-40B4-BE49-F238E27FC236}">
                  <a16:creationId xmlns:a16="http://schemas.microsoft.com/office/drawing/2014/main" xmlns="" id="{39CB4CBD-027B-450C-B46E-614EA1948B4D}"/>
                </a:ext>
              </a:extLst>
            </p:cNvPr>
            <p:cNvGrpSpPr/>
            <p:nvPr/>
          </p:nvGrpSpPr>
          <p:grpSpPr>
            <a:xfrm>
              <a:off x="0" y="0"/>
              <a:ext cx="1007745" cy="4896486"/>
              <a:chOff x="0" y="0"/>
              <a:chExt cx="1008112" cy="4752528"/>
            </a:xfrm>
          </p:grpSpPr>
          <p:sp>
            <p:nvSpPr>
              <p:cNvPr id="70" name="矩形 84">
                <a:extLst>
                  <a:ext uri="{FF2B5EF4-FFF2-40B4-BE49-F238E27FC236}">
                    <a16:creationId xmlns:a16="http://schemas.microsoft.com/office/drawing/2014/main" xmlns="" id="{8BC9B708-E0B8-4893-8A0D-9F24B084C59D}"/>
                  </a:ext>
                </a:extLst>
              </p:cNvPr>
              <p:cNvSpPr/>
              <p:nvPr/>
            </p:nvSpPr>
            <p:spPr>
              <a:xfrm>
                <a:off x="0" y="1008113"/>
                <a:ext cx="407741" cy="3312368"/>
              </a:xfrm>
              <a:prstGeom prst="rect">
                <a:avLst/>
              </a:prstGeom>
              <a:solidFill>
                <a:srgbClr val="EF85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71" name="矩形 85">
                <a:extLst>
                  <a:ext uri="{FF2B5EF4-FFF2-40B4-BE49-F238E27FC236}">
                    <a16:creationId xmlns:a16="http://schemas.microsoft.com/office/drawing/2014/main" xmlns="" id="{E7D8C45E-D51E-43B2-84E8-53E4B958162E}"/>
                  </a:ext>
                </a:extLst>
              </p:cNvPr>
              <p:cNvSpPr/>
              <p:nvPr/>
            </p:nvSpPr>
            <p:spPr>
              <a:xfrm>
                <a:off x="322827" y="1008114"/>
                <a:ext cx="647571" cy="3312368"/>
              </a:xfrm>
              <a:prstGeom prst="rect">
                <a:avLst/>
              </a:prstGeom>
              <a:solidFill>
                <a:srgbClr val="EB67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72" name="矩形 86">
                <a:extLst>
                  <a:ext uri="{FF2B5EF4-FFF2-40B4-BE49-F238E27FC236}">
                    <a16:creationId xmlns:a16="http://schemas.microsoft.com/office/drawing/2014/main" xmlns="" id="{7DB73986-07E1-4AF3-85AC-F037BE743B1C}"/>
                  </a:ext>
                </a:extLst>
              </p:cNvPr>
              <p:cNvSpPr/>
              <p:nvPr/>
            </p:nvSpPr>
            <p:spPr>
              <a:xfrm>
                <a:off x="720081" y="1008112"/>
                <a:ext cx="288031" cy="3312369"/>
              </a:xfrm>
              <a:prstGeom prst="rect">
                <a:avLst/>
              </a:prstGeom>
              <a:solidFill>
                <a:srgbClr val="E74B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73" name="梯形 87">
                <a:extLst>
                  <a:ext uri="{FF2B5EF4-FFF2-40B4-BE49-F238E27FC236}">
                    <a16:creationId xmlns:a16="http://schemas.microsoft.com/office/drawing/2014/main" xmlns="" id="{7FAE96DE-F688-4B5C-9FE9-85119AD33049}"/>
                  </a:ext>
                </a:extLst>
              </p:cNvPr>
              <p:cNvSpPr/>
              <p:nvPr/>
            </p:nvSpPr>
            <p:spPr>
              <a:xfrm>
                <a:off x="0" y="432048"/>
                <a:ext cx="1008112" cy="576064"/>
              </a:xfrm>
              <a:prstGeom prst="trapezoid">
                <a:avLst>
                  <a:gd name="adj" fmla="val 50196"/>
                </a:avLst>
              </a:prstGeom>
              <a:solidFill>
                <a:srgbClr val="FBC1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74" name="等腰三角形 88">
                <a:extLst>
                  <a:ext uri="{FF2B5EF4-FFF2-40B4-BE49-F238E27FC236}">
                    <a16:creationId xmlns:a16="http://schemas.microsoft.com/office/drawing/2014/main" xmlns="" id="{89F81D00-8040-4755-884F-37C98821DD96}"/>
                  </a:ext>
                </a:extLst>
              </p:cNvPr>
              <p:cNvSpPr/>
              <p:nvPr/>
            </p:nvSpPr>
            <p:spPr>
              <a:xfrm>
                <a:off x="288032" y="0"/>
                <a:ext cx="432048" cy="432048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75" name="矩形 89">
                <a:extLst>
                  <a:ext uri="{FF2B5EF4-FFF2-40B4-BE49-F238E27FC236}">
                    <a16:creationId xmlns:a16="http://schemas.microsoft.com/office/drawing/2014/main" xmlns="" id="{B8952428-AFE2-4B13-BD69-F8D62BC0E5F8}"/>
                  </a:ext>
                </a:extLst>
              </p:cNvPr>
              <p:cNvSpPr/>
              <p:nvPr/>
            </p:nvSpPr>
            <p:spPr>
              <a:xfrm>
                <a:off x="0" y="4320480"/>
                <a:ext cx="1008112" cy="216024"/>
              </a:xfrm>
              <a:prstGeom prst="rect">
                <a:avLst/>
              </a:prstGeom>
              <a:solidFill>
                <a:srgbClr val="FBC1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76" name="同侧圆角矩形 90">
                <a:extLst>
                  <a:ext uri="{FF2B5EF4-FFF2-40B4-BE49-F238E27FC236}">
                    <a16:creationId xmlns:a16="http://schemas.microsoft.com/office/drawing/2014/main" xmlns="" id="{6C782E10-48B6-4B9D-9E85-C39908D390C3}"/>
                  </a:ext>
                </a:extLst>
              </p:cNvPr>
              <p:cNvSpPr/>
              <p:nvPr/>
            </p:nvSpPr>
            <p:spPr>
              <a:xfrm flipV="1">
                <a:off x="0" y="4536504"/>
                <a:ext cx="1008112" cy="216024"/>
              </a:xfrm>
              <a:prstGeom prst="round2Same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grpSp>
          <p:nvGrpSpPr>
            <p:cNvPr id="54" name="组合 68">
              <a:extLst>
                <a:ext uri="{FF2B5EF4-FFF2-40B4-BE49-F238E27FC236}">
                  <a16:creationId xmlns:a16="http://schemas.microsoft.com/office/drawing/2014/main" xmlns="" id="{3E13C284-0CDD-400F-BD3D-DECBF74DEF9E}"/>
                </a:ext>
              </a:extLst>
            </p:cNvPr>
            <p:cNvGrpSpPr/>
            <p:nvPr/>
          </p:nvGrpSpPr>
          <p:grpSpPr>
            <a:xfrm>
              <a:off x="1162050" y="1371600"/>
              <a:ext cx="1007745" cy="3528060"/>
              <a:chOff x="1152128" y="1368152"/>
              <a:chExt cx="1008112" cy="4752528"/>
            </a:xfrm>
          </p:grpSpPr>
          <p:sp>
            <p:nvSpPr>
              <p:cNvPr id="63" name="矩形 77">
                <a:extLst>
                  <a:ext uri="{FF2B5EF4-FFF2-40B4-BE49-F238E27FC236}">
                    <a16:creationId xmlns:a16="http://schemas.microsoft.com/office/drawing/2014/main" xmlns="" id="{CF168AF5-30F2-41DC-B18D-CD10A06F2FEF}"/>
                  </a:ext>
                </a:extLst>
              </p:cNvPr>
              <p:cNvSpPr/>
              <p:nvPr/>
            </p:nvSpPr>
            <p:spPr>
              <a:xfrm>
                <a:off x="1152128" y="2376264"/>
                <a:ext cx="288032" cy="3312368"/>
              </a:xfrm>
              <a:prstGeom prst="rect">
                <a:avLst/>
              </a:prstGeom>
              <a:solidFill>
                <a:srgbClr val="EEAB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64" name="矩形 78">
                <a:extLst>
                  <a:ext uri="{FF2B5EF4-FFF2-40B4-BE49-F238E27FC236}">
                    <a16:creationId xmlns:a16="http://schemas.microsoft.com/office/drawing/2014/main" xmlns="" id="{328C1226-ED8C-41A9-83A9-FA340B974DF3}"/>
                  </a:ext>
                </a:extLst>
              </p:cNvPr>
              <p:cNvSpPr/>
              <p:nvPr/>
            </p:nvSpPr>
            <p:spPr>
              <a:xfrm>
                <a:off x="1359767" y="2376265"/>
                <a:ext cx="512440" cy="3312369"/>
              </a:xfrm>
              <a:prstGeom prst="rect">
                <a:avLst/>
              </a:prstGeom>
              <a:solidFill>
                <a:srgbClr val="F0B76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65" name="矩形 79">
                <a:extLst>
                  <a:ext uri="{FF2B5EF4-FFF2-40B4-BE49-F238E27FC236}">
                    <a16:creationId xmlns:a16="http://schemas.microsoft.com/office/drawing/2014/main" xmlns="" id="{96F44317-0822-4C34-A4D9-DCBB66BF00FF}"/>
                  </a:ext>
                </a:extLst>
              </p:cNvPr>
              <p:cNvSpPr/>
              <p:nvPr/>
            </p:nvSpPr>
            <p:spPr>
              <a:xfrm>
                <a:off x="1872208" y="2376264"/>
                <a:ext cx="288032" cy="3312368"/>
              </a:xfrm>
              <a:prstGeom prst="rect">
                <a:avLst/>
              </a:prstGeom>
              <a:solidFill>
                <a:srgbClr val="F4CA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66" name="梯形 80">
                <a:extLst>
                  <a:ext uri="{FF2B5EF4-FFF2-40B4-BE49-F238E27FC236}">
                    <a16:creationId xmlns:a16="http://schemas.microsoft.com/office/drawing/2014/main" xmlns="" id="{322A04CA-CAD4-4794-BF3D-4BF7530D9334}"/>
                  </a:ext>
                </a:extLst>
              </p:cNvPr>
              <p:cNvSpPr/>
              <p:nvPr/>
            </p:nvSpPr>
            <p:spPr>
              <a:xfrm>
                <a:off x="1152128" y="1800200"/>
                <a:ext cx="1008112" cy="576064"/>
              </a:xfrm>
              <a:prstGeom prst="trapezoid">
                <a:avLst>
                  <a:gd name="adj" fmla="val 70558"/>
                </a:avLst>
              </a:prstGeom>
              <a:solidFill>
                <a:srgbClr val="F8DC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67" name="等腰三角形 81">
                <a:extLst>
                  <a:ext uri="{FF2B5EF4-FFF2-40B4-BE49-F238E27FC236}">
                    <a16:creationId xmlns:a16="http://schemas.microsoft.com/office/drawing/2014/main" xmlns="" id="{1176D03A-BF24-4FA7-B526-D2DF2517C020}"/>
                  </a:ext>
                </a:extLst>
              </p:cNvPr>
              <p:cNvSpPr/>
              <p:nvPr/>
            </p:nvSpPr>
            <p:spPr>
              <a:xfrm>
                <a:off x="1440160" y="1368152"/>
                <a:ext cx="432048" cy="432048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68" name="矩形 82">
                <a:extLst>
                  <a:ext uri="{FF2B5EF4-FFF2-40B4-BE49-F238E27FC236}">
                    <a16:creationId xmlns:a16="http://schemas.microsoft.com/office/drawing/2014/main" xmlns="" id="{08F5EC6D-B27C-4223-929D-BD13F2061E66}"/>
                  </a:ext>
                </a:extLst>
              </p:cNvPr>
              <p:cNvSpPr/>
              <p:nvPr/>
            </p:nvSpPr>
            <p:spPr>
              <a:xfrm>
                <a:off x="1152128" y="5688632"/>
                <a:ext cx="1008112" cy="216024"/>
              </a:xfrm>
              <a:prstGeom prst="rect">
                <a:avLst/>
              </a:prstGeom>
              <a:solidFill>
                <a:srgbClr val="F8DC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69" name="同侧圆角矩形 83">
                <a:extLst>
                  <a:ext uri="{FF2B5EF4-FFF2-40B4-BE49-F238E27FC236}">
                    <a16:creationId xmlns:a16="http://schemas.microsoft.com/office/drawing/2014/main" xmlns="" id="{4BD48DD3-5810-48EE-96F8-B2DF389073BE}"/>
                  </a:ext>
                </a:extLst>
              </p:cNvPr>
              <p:cNvSpPr/>
              <p:nvPr/>
            </p:nvSpPr>
            <p:spPr>
              <a:xfrm flipV="1">
                <a:off x="1152128" y="5904656"/>
                <a:ext cx="1008112" cy="216024"/>
              </a:xfrm>
              <a:prstGeom prst="round2Same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grpSp>
          <p:nvGrpSpPr>
            <p:cNvPr id="55" name="组合 69">
              <a:extLst>
                <a:ext uri="{FF2B5EF4-FFF2-40B4-BE49-F238E27FC236}">
                  <a16:creationId xmlns:a16="http://schemas.microsoft.com/office/drawing/2014/main" xmlns="" id="{2112C672-EBCB-4EEC-9237-B990507857C2}"/>
                </a:ext>
              </a:extLst>
            </p:cNvPr>
            <p:cNvGrpSpPr/>
            <p:nvPr/>
          </p:nvGrpSpPr>
          <p:grpSpPr>
            <a:xfrm>
              <a:off x="2381253" y="152400"/>
              <a:ext cx="1223646" cy="4738370"/>
              <a:chOff x="2376264" y="157967"/>
              <a:chExt cx="1008112" cy="4964224"/>
            </a:xfrm>
          </p:grpSpPr>
          <p:sp>
            <p:nvSpPr>
              <p:cNvPr id="56" name="矩形 70">
                <a:extLst>
                  <a:ext uri="{FF2B5EF4-FFF2-40B4-BE49-F238E27FC236}">
                    <a16:creationId xmlns:a16="http://schemas.microsoft.com/office/drawing/2014/main" xmlns="" id="{45334AD4-07B6-420E-B397-A56C90F4DE5C}"/>
                  </a:ext>
                </a:extLst>
              </p:cNvPr>
              <p:cNvSpPr/>
              <p:nvPr/>
            </p:nvSpPr>
            <p:spPr>
              <a:xfrm>
                <a:off x="2376264" y="1377775"/>
                <a:ext cx="288032" cy="3312368"/>
              </a:xfrm>
              <a:prstGeom prst="rect">
                <a:avLst/>
              </a:prstGeom>
              <a:solidFill>
                <a:srgbClr val="2DBDD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57" name="矩形 71">
                <a:extLst>
                  <a:ext uri="{FF2B5EF4-FFF2-40B4-BE49-F238E27FC236}">
                    <a16:creationId xmlns:a16="http://schemas.microsoft.com/office/drawing/2014/main" xmlns="" id="{30134062-8B78-43CD-BD4B-1267E1F69662}"/>
                  </a:ext>
                </a:extLst>
              </p:cNvPr>
              <p:cNvSpPr/>
              <p:nvPr/>
            </p:nvSpPr>
            <p:spPr>
              <a:xfrm>
                <a:off x="2664293" y="1377774"/>
                <a:ext cx="533596" cy="3312368"/>
              </a:xfrm>
              <a:prstGeom prst="rect">
                <a:avLst/>
              </a:prstGeom>
              <a:solidFill>
                <a:srgbClr val="58CB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58" name="矩形 72">
                <a:extLst>
                  <a:ext uri="{FF2B5EF4-FFF2-40B4-BE49-F238E27FC236}">
                    <a16:creationId xmlns:a16="http://schemas.microsoft.com/office/drawing/2014/main" xmlns="" id="{32472FC1-F872-4B59-BA85-11E15A5C3B54}"/>
                  </a:ext>
                </a:extLst>
              </p:cNvPr>
              <p:cNvSpPr/>
              <p:nvPr/>
            </p:nvSpPr>
            <p:spPr>
              <a:xfrm>
                <a:off x="3096344" y="1377775"/>
                <a:ext cx="288032" cy="3312368"/>
              </a:xfrm>
              <a:prstGeom prst="rect">
                <a:avLst/>
              </a:prstGeom>
              <a:solidFill>
                <a:srgbClr val="8DD8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59" name="梯形 73">
                <a:extLst>
                  <a:ext uri="{FF2B5EF4-FFF2-40B4-BE49-F238E27FC236}">
                    <a16:creationId xmlns:a16="http://schemas.microsoft.com/office/drawing/2014/main" xmlns="" id="{F11FDCB6-4649-4C83-BE53-AF5842EFA1AE}"/>
                  </a:ext>
                </a:extLst>
              </p:cNvPr>
              <p:cNvSpPr/>
              <p:nvPr/>
            </p:nvSpPr>
            <p:spPr>
              <a:xfrm>
                <a:off x="2376264" y="671411"/>
                <a:ext cx="1008112" cy="706364"/>
              </a:xfrm>
              <a:prstGeom prst="trapezoid">
                <a:avLst>
                  <a:gd name="adj" fmla="val 48043"/>
                </a:avLst>
              </a:prstGeom>
              <a:solidFill>
                <a:srgbClr val="BDE8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60" name="等腰三角形 74">
                <a:extLst>
                  <a:ext uri="{FF2B5EF4-FFF2-40B4-BE49-F238E27FC236}">
                    <a16:creationId xmlns:a16="http://schemas.microsoft.com/office/drawing/2014/main" xmlns="" id="{78431B43-E8D8-4D90-91B4-18CBB8690A74}"/>
                  </a:ext>
                </a:extLst>
              </p:cNvPr>
              <p:cNvSpPr/>
              <p:nvPr/>
            </p:nvSpPr>
            <p:spPr>
              <a:xfrm>
                <a:off x="2636910" y="157967"/>
                <a:ext cx="474406" cy="528838"/>
              </a:xfrm>
              <a:prstGeom prst="triangl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61" name="矩形 75">
                <a:extLst>
                  <a:ext uri="{FF2B5EF4-FFF2-40B4-BE49-F238E27FC236}">
                    <a16:creationId xmlns:a16="http://schemas.microsoft.com/office/drawing/2014/main" xmlns="" id="{E956291B-3F04-483C-83B1-83CCC5039460}"/>
                  </a:ext>
                </a:extLst>
              </p:cNvPr>
              <p:cNvSpPr/>
              <p:nvPr/>
            </p:nvSpPr>
            <p:spPr>
              <a:xfrm>
                <a:off x="2376264" y="4690143"/>
                <a:ext cx="1008112" cy="216024"/>
              </a:xfrm>
              <a:prstGeom prst="rect">
                <a:avLst/>
              </a:prstGeom>
              <a:solidFill>
                <a:srgbClr val="BDE8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62" name="同侧圆角矩形 76">
                <a:extLst>
                  <a:ext uri="{FF2B5EF4-FFF2-40B4-BE49-F238E27FC236}">
                    <a16:creationId xmlns:a16="http://schemas.microsoft.com/office/drawing/2014/main" xmlns="" id="{45996826-568B-451D-B986-94D11C3BAC22}"/>
                  </a:ext>
                </a:extLst>
              </p:cNvPr>
              <p:cNvSpPr/>
              <p:nvPr/>
            </p:nvSpPr>
            <p:spPr>
              <a:xfrm flipV="1">
                <a:off x="2376264" y="4906167"/>
                <a:ext cx="1008112" cy="216024"/>
              </a:xfrm>
              <a:prstGeom prst="round2Same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</p:grpSp>
      <p:grpSp>
        <p:nvGrpSpPr>
          <p:cNvPr id="77" name="组合 91">
            <a:extLst>
              <a:ext uri="{FF2B5EF4-FFF2-40B4-BE49-F238E27FC236}">
                <a16:creationId xmlns:a16="http://schemas.microsoft.com/office/drawing/2014/main" xmlns="" id="{EB20AB95-6805-4C35-A553-0F62B7934685}"/>
              </a:ext>
            </a:extLst>
          </p:cNvPr>
          <p:cNvGrpSpPr/>
          <p:nvPr/>
        </p:nvGrpSpPr>
        <p:grpSpPr>
          <a:xfrm flipH="1">
            <a:off x="89429" y="5193520"/>
            <a:ext cx="2230454" cy="1398934"/>
            <a:chOff x="594424" y="1153191"/>
            <a:chExt cx="2605976" cy="1634460"/>
          </a:xfrm>
        </p:grpSpPr>
        <p:sp>
          <p:nvSpPr>
            <p:cNvPr id="78" name="任意多边形 92">
              <a:extLst>
                <a:ext uri="{FF2B5EF4-FFF2-40B4-BE49-F238E27FC236}">
                  <a16:creationId xmlns:a16="http://schemas.microsoft.com/office/drawing/2014/main" xmlns="" id="{55EB8555-6E66-4A5F-B85D-C1B956961989}"/>
                </a:ext>
              </a:extLst>
            </p:cNvPr>
            <p:cNvSpPr/>
            <p:nvPr/>
          </p:nvSpPr>
          <p:spPr>
            <a:xfrm>
              <a:off x="616196" y="1175175"/>
              <a:ext cx="2584204" cy="1612476"/>
            </a:xfrm>
            <a:custGeom>
              <a:avLst/>
              <a:gdLst>
                <a:gd name="connsiteX0" fmla="*/ 1389184 w 3610707"/>
                <a:gd name="connsiteY0" fmla="*/ 0 h 2450125"/>
                <a:gd name="connsiteX1" fmla="*/ 2191163 w 3610707"/>
                <a:gd name="connsiteY1" fmla="*/ 426409 h 2450125"/>
                <a:gd name="connsiteX2" fmla="*/ 2262626 w 3610707"/>
                <a:gd name="connsiteY2" fmla="*/ 558069 h 2450125"/>
                <a:gd name="connsiteX3" fmla="*/ 2332890 w 3610707"/>
                <a:gd name="connsiteY3" fmla="*/ 550986 h 2450125"/>
                <a:gd name="connsiteX4" fmla="*/ 2894584 w 3610707"/>
                <a:gd name="connsiteY4" fmla="*/ 923302 h 2450125"/>
                <a:gd name="connsiteX5" fmla="*/ 2915413 w 3610707"/>
                <a:gd name="connsiteY5" fmla="*/ 990402 h 2450125"/>
                <a:gd name="connsiteX6" fmla="*/ 2934595 w 3610707"/>
                <a:gd name="connsiteY6" fmla="*/ 984447 h 2450125"/>
                <a:gd name="connsiteX7" fmla="*/ 3048000 w 3610707"/>
                <a:gd name="connsiteY7" fmla="*/ 973015 h 2450125"/>
                <a:gd name="connsiteX8" fmla="*/ 3610707 w 3610707"/>
                <a:gd name="connsiteY8" fmla="*/ 1535722 h 2450125"/>
                <a:gd name="connsiteX9" fmla="*/ 3048000 w 3610707"/>
                <a:gd name="connsiteY9" fmla="*/ 2098429 h 2450125"/>
                <a:gd name="connsiteX10" fmla="*/ 2934595 w 3610707"/>
                <a:gd name="connsiteY10" fmla="*/ 2086997 h 2450125"/>
                <a:gd name="connsiteX11" fmla="*/ 2841470 w 3610707"/>
                <a:gd name="connsiteY11" fmla="*/ 2058089 h 2450125"/>
                <a:gd name="connsiteX12" fmla="*/ 2778805 w 3610707"/>
                <a:gd name="connsiteY12" fmla="*/ 2134039 h 2450125"/>
                <a:gd name="connsiteX13" fmla="*/ 2327029 w 3610707"/>
                <a:gd name="connsiteY13" fmla="*/ 2321171 h 2450125"/>
                <a:gd name="connsiteX14" fmla="*/ 1897442 w 3610707"/>
                <a:gd name="connsiteY14" fmla="*/ 2155195 h 2450125"/>
                <a:gd name="connsiteX15" fmla="*/ 1878393 w 3610707"/>
                <a:gd name="connsiteY15" fmla="*/ 2135215 h 2450125"/>
                <a:gd name="connsiteX16" fmla="*/ 1860361 w 3610707"/>
                <a:gd name="connsiteY16" fmla="*/ 2168437 h 2450125"/>
                <a:gd name="connsiteX17" fmla="*/ 1330568 w 3610707"/>
                <a:gd name="connsiteY17" fmla="*/ 2450125 h 2450125"/>
                <a:gd name="connsiteX18" fmla="*/ 800775 w 3610707"/>
                <a:gd name="connsiteY18" fmla="*/ 2168437 h 2450125"/>
                <a:gd name="connsiteX19" fmla="*/ 771869 w 3610707"/>
                <a:gd name="connsiteY19" fmla="*/ 2115180 h 2450125"/>
                <a:gd name="connsiteX20" fmla="*/ 753583 w 3610707"/>
                <a:gd name="connsiteY20" fmla="*/ 2120856 h 2450125"/>
                <a:gd name="connsiteX21" fmla="*/ 627184 w 3610707"/>
                <a:gd name="connsiteY21" fmla="*/ 2133598 h 2450125"/>
                <a:gd name="connsiteX22" fmla="*/ 0 w 3610707"/>
                <a:gd name="connsiteY22" fmla="*/ 1506414 h 2450125"/>
                <a:gd name="connsiteX23" fmla="*/ 383056 w 3610707"/>
                <a:gd name="connsiteY23" fmla="*/ 928517 h 2450125"/>
                <a:gd name="connsiteX24" fmla="*/ 424632 w 3610707"/>
                <a:gd name="connsiteY24" fmla="*/ 915611 h 2450125"/>
                <a:gd name="connsiteX25" fmla="*/ 427023 w 3610707"/>
                <a:gd name="connsiteY25" fmla="*/ 868268 h 2450125"/>
                <a:gd name="connsiteX26" fmla="*/ 1389184 w 3610707"/>
                <a:gd name="connsiteY26" fmla="*/ 0 h 24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10707" h="2450125">
                  <a:moveTo>
                    <a:pt x="1389184" y="0"/>
                  </a:moveTo>
                  <a:cubicBezTo>
                    <a:pt x="1723024" y="0"/>
                    <a:pt x="2017359" y="169144"/>
                    <a:pt x="2191163" y="426409"/>
                  </a:cubicBezTo>
                  <a:lnTo>
                    <a:pt x="2262626" y="558069"/>
                  </a:lnTo>
                  <a:lnTo>
                    <a:pt x="2332890" y="550986"/>
                  </a:lnTo>
                  <a:cubicBezTo>
                    <a:pt x="2585394" y="550986"/>
                    <a:pt x="2802042" y="704507"/>
                    <a:pt x="2894584" y="923302"/>
                  </a:cubicBezTo>
                  <a:lnTo>
                    <a:pt x="2915413" y="990402"/>
                  </a:lnTo>
                  <a:lnTo>
                    <a:pt x="2934595" y="984447"/>
                  </a:lnTo>
                  <a:cubicBezTo>
                    <a:pt x="2971226" y="976951"/>
                    <a:pt x="3009154" y="973015"/>
                    <a:pt x="3048000" y="973015"/>
                  </a:cubicBezTo>
                  <a:cubicBezTo>
                    <a:pt x="3358774" y="973015"/>
                    <a:pt x="3610707" y="1224948"/>
                    <a:pt x="3610707" y="1535722"/>
                  </a:cubicBezTo>
                  <a:cubicBezTo>
                    <a:pt x="3610707" y="1846496"/>
                    <a:pt x="3358774" y="2098429"/>
                    <a:pt x="3048000" y="2098429"/>
                  </a:cubicBezTo>
                  <a:cubicBezTo>
                    <a:pt x="3009154" y="2098429"/>
                    <a:pt x="2971226" y="2094493"/>
                    <a:pt x="2934595" y="2086997"/>
                  </a:cubicBezTo>
                  <a:lnTo>
                    <a:pt x="2841470" y="2058089"/>
                  </a:lnTo>
                  <a:lnTo>
                    <a:pt x="2778805" y="2134039"/>
                  </a:lnTo>
                  <a:cubicBezTo>
                    <a:pt x="2663186" y="2249659"/>
                    <a:pt x="2503459" y="2321171"/>
                    <a:pt x="2327029" y="2321171"/>
                  </a:cubicBezTo>
                  <a:cubicBezTo>
                    <a:pt x="2161626" y="2321171"/>
                    <a:pt x="2010904" y="2258319"/>
                    <a:pt x="1897442" y="2155195"/>
                  </a:cubicBezTo>
                  <a:lnTo>
                    <a:pt x="1878393" y="2135215"/>
                  </a:lnTo>
                  <a:lnTo>
                    <a:pt x="1860361" y="2168437"/>
                  </a:lnTo>
                  <a:cubicBezTo>
                    <a:pt x="1745544" y="2338387"/>
                    <a:pt x="1551105" y="2450125"/>
                    <a:pt x="1330568" y="2450125"/>
                  </a:cubicBezTo>
                  <a:cubicBezTo>
                    <a:pt x="1110031" y="2450125"/>
                    <a:pt x="915592" y="2338387"/>
                    <a:pt x="800775" y="2168437"/>
                  </a:cubicBezTo>
                  <a:lnTo>
                    <a:pt x="771869" y="2115180"/>
                  </a:lnTo>
                  <a:lnTo>
                    <a:pt x="753583" y="2120856"/>
                  </a:lnTo>
                  <a:cubicBezTo>
                    <a:pt x="712755" y="2129211"/>
                    <a:pt x="670482" y="2133598"/>
                    <a:pt x="627184" y="2133598"/>
                  </a:cubicBezTo>
                  <a:cubicBezTo>
                    <a:pt x="280800" y="2133598"/>
                    <a:pt x="0" y="1852798"/>
                    <a:pt x="0" y="1506414"/>
                  </a:cubicBezTo>
                  <a:cubicBezTo>
                    <a:pt x="0" y="1246626"/>
                    <a:pt x="157950" y="1023729"/>
                    <a:pt x="383056" y="928517"/>
                  </a:cubicBezTo>
                  <a:lnTo>
                    <a:pt x="424632" y="915611"/>
                  </a:lnTo>
                  <a:lnTo>
                    <a:pt x="427023" y="868268"/>
                  </a:lnTo>
                  <a:cubicBezTo>
                    <a:pt x="476551" y="380575"/>
                    <a:pt x="888424" y="0"/>
                    <a:pt x="138918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>
              <a:outerShdw blurRad="152400" dist="889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79" name="任意多边形 93">
              <a:extLst>
                <a:ext uri="{FF2B5EF4-FFF2-40B4-BE49-F238E27FC236}">
                  <a16:creationId xmlns:a16="http://schemas.microsoft.com/office/drawing/2014/main" xmlns="" id="{3125264B-DDFA-4397-A28D-E360976F9F96}"/>
                </a:ext>
              </a:extLst>
            </p:cNvPr>
            <p:cNvSpPr/>
            <p:nvPr/>
          </p:nvSpPr>
          <p:spPr>
            <a:xfrm>
              <a:off x="594424" y="1153191"/>
              <a:ext cx="2584204" cy="1612476"/>
            </a:xfrm>
            <a:custGeom>
              <a:avLst/>
              <a:gdLst>
                <a:gd name="connsiteX0" fmla="*/ 1389184 w 3610707"/>
                <a:gd name="connsiteY0" fmla="*/ 0 h 2450125"/>
                <a:gd name="connsiteX1" fmla="*/ 2191163 w 3610707"/>
                <a:gd name="connsiteY1" fmla="*/ 426409 h 2450125"/>
                <a:gd name="connsiteX2" fmla="*/ 2262626 w 3610707"/>
                <a:gd name="connsiteY2" fmla="*/ 558069 h 2450125"/>
                <a:gd name="connsiteX3" fmla="*/ 2332890 w 3610707"/>
                <a:gd name="connsiteY3" fmla="*/ 550986 h 2450125"/>
                <a:gd name="connsiteX4" fmla="*/ 2894584 w 3610707"/>
                <a:gd name="connsiteY4" fmla="*/ 923302 h 2450125"/>
                <a:gd name="connsiteX5" fmla="*/ 2915413 w 3610707"/>
                <a:gd name="connsiteY5" fmla="*/ 990402 h 2450125"/>
                <a:gd name="connsiteX6" fmla="*/ 2934595 w 3610707"/>
                <a:gd name="connsiteY6" fmla="*/ 984447 h 2450125"/>
                <a:gd name="connsiteX7" fmla="*/ 3048000 w 3610707"/>
                <a:gd name="connsiteY7" fmla="*/ 973015 h 2450125"/>
                <a:gd name="connsiteX8" fmla="*/ 3610707 w 3610707"/>
                <a:gd name="connsiteY8" fmla="*/ 1535722 h 2450125"/>
                <a:gd name="connsiteX9" fmla="*/ 3048000 w 3610707"/>
                <a:gd name="connsiteY9" fmla="*/ 2098429 h 2450125"/>
                <a:gd name="connsiteX10" fmla="*/ 2934595 w 3610707"/>
                <a:gd name="connsiteY10" fmla="*/ 2086997 h 2450125"/>
                <a:gd name="connsiteX11" fmla="*/ 2841470 w 3610707"/>
                <a:gd name="connsiteY11" fmla="*/ 2058089 h 2450125"/>
                <a:gd name="connsiteX12" fmla="*/ 2778805 w 3610707"/>
                <a:gd name="connsiteY12" fmla="*/ 2134039 h 2450125"/>
                <a:gd name="connsiteX13" fmla="*/ 2327029 w 3610707"/>
                <a:gd name="connsiteY13" fmla="*/ 2321171 h 2450125"/>
                <a:gd name="connsiteX14" fmla="*/ 1897442 w 3610707"/>
                <a:gd name="connsiteY14" fmla="*/ 2155195 h 2450125"/>
                <a:gd name="connsiteX15" fmla="*/ 1878393 w 3610707"/>
                <a:gd name="connsiteY15" fmla="*/ 2135215 h 2450125"/>
                <a:gd name="connsiteX16" fmla="*/ 1860361 w 3610707"/>
                <a:gd name="connsiteY16" fmla="*/ 2168437 h 2450125"/>
                <a:gd name="connsiteX17" fmla="*/ 1330568 w 3610707"/>
                <a:gd name="connsiteY17" fmla="*/ 2450125 h 2450125"/>
                <a:gd name="connsiteX18" fmla="*/ 800775 w 3610707"/>
                <a:gd name="connsiteY18" fmla="*/ 2168437 h 2450125"/>
                <a:gd name="connsiteX19" fmla="*/ 771869 w 3610707"/>
                <a:gd name="connsiteY19" fmla="*/ 2115180 h 2450125"/>
                <a:gd name="connsiteX20" fmla="*/ 753583 w 3610707"/>
                <a:gd name="connsiteY20" fmla="*/ 2120856 h 2450125"/>
                <a:gd name="connsiteX21" fmla="*/ 627184 w 3610707"/>
                <a:gd name="connsiteY21" fmla="*/ 2133598 h 2450125"/>
                <a:gd name="connsiteX22" fmla="*/ 0 w 3610707"/>
                <a:gd name="connsiteY22" fmla="*/ 1506414 h 2450125"/>
                <a:gd name="connsiteX23" fmla="*/ 383056 w 3610707"/>
                <a:gd name="connsiteY23" fmla="*/ 928517 h 2450125"/>
                <a:gd name="connsiteX24" fmla="*/ 424632 w 3610707"/>
                <a:gd name="connsiteY24" fmla="*/ 915611 h 2450125"/>
                <a:gd name="connsiteX25" fmla="*/ 427023 w 3610707"/>
                <a:gd name="connsiteY25" fmla="*/ 868268 h 2450125"/>
                <a:gd name="connsiteX26" fmla="*/ 1389184 w 3610707"/>
                <a:gd name="connsiteY26" fmla="*/ 0 h 24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10707" h="2450125">
                  <a:moveTo>
                    <a:pt x="1389184" y="0"/>
                  </a:moveTo>
                  <a:cubicBezTo>
                    <a:pt x="1723024" y="0"/>
                    <a:pt x="2017359" y="169144"/>
                    <a:pt x="2191163" y="426409"/>
                  </a:cubicBezTo>
                  <a:lnTo>
                    <a:pt x="2262626" y="558069"/>
                  </a:lnTo>
                  <a:lnTo>
                    <a:pt x="2332890" y="550986"/>
                  </a:lnTo>
                  <a:cubicBezTo>
                    <a:pt x="2585394" y="550986"/>
                    <a:pt x="2802042" y="704507"/>
                    <a:pt x="2894584" y="923302"/>
                  </a:cubicBezTo>
                  <a:lnTo>
                    <a:pt x="2915413" y="990402"/>
                  </a:lnTo>
                  <a:lnTo>
                    <a:pt x="2934595" y="984447"/>
                  </a:lnTo>
                  <a:cubicBezTo>
                    <a:pt x="2971226" y="976951"/>
                    <a:pt x="3009154" y="973015"/>
                    <a:pt x="3048000" y="973015"/>
                  </a:cubicBezTo>
                  <a:cubicBezTo>
                    <a:pt x="3358774" y="973015"/>
                    <a:pt x="3610707" y="1224948"/>
                    <a:pt x="3610707" y="1535722"/>
                  </a:cubicBezTo>
                  <a:cubicBezTo>
                    <a:pt x="3610707" y="1846496"/>
                    <a:pt x="3358774" y="2098429"/>
                    <a:pt x="3048000" y="2098429"/>
                  </a:cubicBezTo>
                  <a:cubicBezTo>
                    <a:pt x="3009154" y="2098429"/>
                    <a:pt x="2971226" y="2094493"/>
                    <a:pt x="2934595" y="2086997"/>
                  </a:cubicBezTo>
                  <a:lnTo>
                    <a:pt x="2841470" y="2058089"/>
                  </a:lnTo>
                  <a:lnTo>
                    <a:pt x="2778805" y="2134039"/>
                  </a:lnTo>
                  <a:cubicBezTo>
                    <a:pt x="2663186" y="2249659"/>
                    <a:pt x="2503459" y="2321171"/>
                    <a:pt x="2327029" y="2321171"/>
                  </a:cubicBezTo>
                  <a:cubicBezTo>
                    <a:pt x="2161626" y="2321171"/>
                    <a:pt x="2010904" y="2258319"/>
                    <a:pt x="1897442" y="2155195"/>
                  </a:cubicBezTo>
                  <a:lnTo>
                    <a:pt x="1878393" y="2135215"/>
                  </a:lnTo>
                  <a:lnTo>
                    <a:pt x="1860361" y="2168437"/>
                  </a:lnTo>
                  <a:cubicBezTo>
                    <a:pt x="1745544" y="2338387"/>
                    <a:pt x="1551105" y="2450125"/>
                    <a:pt x="1330568" y="2450125"/>
                  </a:cubicBezTo>
                  <a:cubicBezTo>
                    <a:pt x="1110031" y="2450125"/>
                    <a:pt x="915592" y="2338387"/>
                    <a:pt x="800775" y="2168437"/>
                  </a:cubicBezTo>
                  <a:lnTo>
                    <a:pt x="771869" y="2115180"/>
                  </a:lnTo>
                  <a:lnTo>
                    <a:pt x="753583" y="2120856"/>
                  </a:lnTo>
                  <a:cubicBezTo>
                    <a:pt x="712755" y="2129211"/>
                    <a:pt x="670482" y="2133598"/>
                    <a:pt x="627184" y="2133598"/>
                  </a:cubicBezTo>
                  <a:cubicBezTo>
                    <a:pt x="280800" y="2133598"/>
                    <a:pt x="0" y="1852798"/>
                    <a:pt x="0" y="1506414"/>
                  </a:cubicBezTo>
                  <a:cubicBezTo>
                    <a:pt x="0" y="1246626"/>
                    <a:pt x="157950" y="1023729"/>
                    <a:pt x="383056" y="928517"/>
                  </a:cubicBezTo>
                  <a:lnTo>
                    <a:pt x="424632" y="915611"/>
                  </a:lnTo>
                  <a:lnTo>
                    <a:pt x="427023" y="868268"/>
                  </a:lnTo>
                  <a:cubicBezTo>
                    <a:pt x="476551" y="380575"/>
                    <a:pt x="888424" y="0"/>
                    <a:pt x="138918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innerShdw blurRad="355600" dist="114300" dir="3600000">
                <a:srgbClr val="19B4C9">
                  <a:alpha val="71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3789 0.06041 L 1.25E-6 4.44444E-6 " pathEditMode="relative" rAng="0" ptsTypes="AA">
                                      <p:cBhvr>
                                        <p:cTn id="34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8" y="-30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4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11">
            <a:extLst>
              <a:ext uri="{FF2B5EF4-FFF2-40B4-BE49-F238E27FC236}">
                <a16:creationId xmlns:a16="http://schemas.microsoft.com/office/drawing/2014/main" xmlns="" id="{14790F6A-7059-4105-9398-5EAABE15F163}"/>
              </a:ext>
            </a:extLst>
          </p:cNvPr>
          <p:cNvSpPr/>
          <p:nvPr/>
        </p:nvSpPr>
        <p:spPr>
          <a:xfrm>
            <a:off x="0" y="6302326"/>
            <a:ext cx="12192000" cy="675249"/>
          </a:xfrm>
          <a:custGeom>
            <a:avLst/>
            <a:gdLst>
              <a:gd name="connsiteX0" fmla="*/ 1848026 w 12192000"/>
              <a:gd name="connsiteY0" fmla="*/ 1 h 1096647"/>
              <a:gd name="connsiteX1" fmla="*/ 3002111 w 12192000"/>
              <a:gd name="connsiteY1" fmla="*/ 237513 h 1096647"/>
              <a:gd name="connsiteX2" fmla="*/ 3047089 w 12192000"/>
              <a:gd name="connsiteY2" fmla="*/ 186452 h 1096647"/>
              <a:gd name="connsiteX3" fmla="*/ 3047089 w 12192000"/>
              <a:gd name="connsiteY3" fmla="*/ 186090 h 1096647"/>
              <a:gd name="connsiteX4" fmla="*/ 4571971 w 12192000"/>
              <a:gd name="connsiteY4" fmla="*/ 186090 h 1096647"/>
              <a:gd name="connsiteX5" fmla="*/ 6096853 w 12192000"/>
              <a:gd name="connsiteY5" fmla="*/ 186090 h 1096647"/>
              <a:gd name="connsiteX6" fmla="*/ 6096853 w 12192000"/>
              <a:gd name="connsiteY6" fmla="*/ 188511 h 1096647"/>
              <a:gd name="connsiteX7" fmla="*/ 6136844 w 12192000"/>
              <a:gd name="connsiteY7" fmla="*/ 142548 h 1096647"/>
              <a:gd name="connsiteX8" fmla="*/ 6428715 w 12192000"/>
              <a:gd name="connsiteY8" fmla="*/ 7236 h 1096647"/>
              <a:gd name="connsiteX9" fmla="*/ 7620030 w 12192000"/>
              <a:gd name="connsiteY9" fmla="*/ 190470 h 1096647"/>
              <a:gd name="connsiteX10" fmla="*/ 9097259 w 12192000"/>
              <a:gd name="connsiteY10" fmla="*/ 244568 h 1096647"/>
              <a:gd name="connsiteX11" fmla="*/ 9142236 w 12192000"/>
              <a:gd name="connsiteY11" fmla="*/ 193507 h 1096647"/>
              <a:gd name="connsiteX12" fmla="*/ 9142236 w 12192000"/>
              <a:gd name="connsiteY12" fmla="*/ 193146 h 1096647"/>
              <a:gd name="connsiteX13" fmla="*/ 10667118 w 12192000"/>
              <a:gd name="connsiteY13" fmla="*/ 193146 h 1096647"/>
              <a:gd name="connsiteX14" fmla="*/ 12192000 w 12192000"/>
              <a:gd name="connsiteY14" fmla="*/ 193146 h 1096647"/>
              <a:gd name="connsiteX15" fmla="*/ 12192000 w 12192000"/>
              <a:gd name="connsiteY15" fmla="*/ 1096647 h 1096647"/>
              <a:gd name="connsiteX16" fmla="*/ 0 w 12192000"/>
              <a:gd name="connsiteY16" fmla="*/ 1096647 h 1096647"/>
              <a:gd name="connsiteX17" fmla="*/ 0 w 12192000"/>
              <a:gd name="connsiteY17" fmla="*/ 183415 h 1096647"/>
              <a:gd name="connsiteX18" fmla="*/ 333568 w 12192000"/>
              <a:gd name="connsiteY18" fmla="*/ 181 h 1096647"/>
              <a:gd name="connsiteX19" fmla="*/ 1524882 w 12192000"/>
              <a:gd name="connsiteY19" fmla="*/ 183415 h 1096647"/>
              <a:gd name="connsiteX20" fmla="*/ 1848026 w 12192000"/>
              <a:gd name="connsiteY20" fmla="*/ 1 h 1096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192000" h="1096647">
                <a:moveTo>
                  <a:pt x="1848026" y="1"/>
                </a:moveTo>
                <a:cubicBezTo>
                  <a:pt x="2232722" y="981"/>
                  <a:pt x="2617417" y="631037"/>
                  <a:pt x="3002111" y="237513"/>
                </a:cubicBezTo>
                <a:lnTo>
                  <a:pt x="3047089" y="186452"/>
                </a:lnTo>
                <a:lnTo>
                  <a:pt x="3047089" y="186090"/>
                </a:lnTo>
                <a:cubicBezTo>
                  <a:pt x="3555383" y="-449278"/>
                  <a:pt x="4063678" y="821458"/>
                  <a:pt x="4571971" y="186090"/>
                </a:cubicBezTo>
                <a:cubicBezTo>
                  <a:pt x="5080265" y="-449278"/>
                  <a:pt x="5588560" y="821458"/>
                  <a:pt x="6096853" y="186090"/>
                </a:cubicBezTo>
                <a:lnTo>
                  <a:pt x="6096853" y="188511"/>
                </a:lnTo>
                <a:lnTo>
                  <a:pt x="6136844" y="142548"/>
                </a:lnTo>
                <a:cubicBezTo>
                  <a:pt x="6234135" y="40341"/>
                  <a:pt x="6331425" y="4148"/>
                  <a:pt x="6428715" y="7236"/>
                </a:cubicBezTo>
                <a:cubicBezTo>
                  <a:pt x="6825820" y="19839"/>
                  <a:pt x="7222925" y="686852"/>
                  <a:pt x="7620030" y="190470"/>
                </a:cubicBezTo>
                <a:cubicBezTo>
                  <a:pt x="8112439" y="-425043"/>
                  <a:pt x="8604849" y="748279"/>
                  <a:pt x="9097259" y="244568"/>
                </a:cubicBezTo>
                <a:lnTo>
                  <a:pt x="9142236" y="193507"/>
                </a:lnTo>
                <a:lnTo>
                  <a:pt x="9142236" y="193146"/>
                </a:lnTo>
                <a:cubicBezTo>
                  <a:pt x="9650530" y="-442223"/>
                  <a:pt x="10158824" y="828513"/>
                  <a:pt x="10667118" y="193146"/>
                </a:cubicBezTo>
                <a:cubicBezTo>
                  <a:pt x="11175412" y="-442223"/>
                  <a:pt x="11683706" y="828513"/>
                  <a:pt x="12192000" y="193146"/>
                </a:cubicBezTo>
                <a:lnTo>
                  <a:pt x="12192000" y="1096647"/>
                </a:lnTo>
                <a:lnTo>
                  <a:pt x="0" y="1096647"/>
                </a:lnTo>
                <a:lnTo>
                  <a:pt x="0" y="183415"/>
                </a:lnTo>
                <a:cubicBezTo>
                  <a:pt x="111190" y="44428"/>
                  <a:pt x="222379" y="-3349"/>
                  <a:pt x="333568" y="181"/>
                </a:cubicBezTo>
                <a:cubicBezTo>
                  <a:pt x="730673" y="12784"/>
                  <a:pt x="1127777" y="679796"/>
                  <a:pt x="1524882" y="183415"/>
                </a:cubicBezTo>
                <a:cubicBezTo>
                  <a:pt x="1632597" y="48772"/>
                  <a:pt x="1740311" y="-274"/>
                  <a:pt x="1848026" y="1"/>
                </a:cubicBez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任意多边形 12">
            <a:extLst>
              <a:ext uri="{FF2B5EF4-FFF2-40B4-BE49-F238E27FC236}">
                <a16:creationId xmlns:a16="http://schemas.microsoft.com/office/drawing/2014/main" xmlns="" id="{4E8BB849-3C0D-4875-8B61-9E129EB42710}"/>
              </a:ext>
            </a:extLst>
          </p:cNvPr>
          <p:cNvSpPr/>
          <p:nvPr/>
        </p:nvSpPr>
        <p:spPr>
          <a:xfrm flipH="1">
            <a:off x="0" y="6231987"/>
            <a:ext cx="12192000" cy="626013"/>
          </a:xfrm>
          <a:custGeom>
            <a:avLst/>
            <a:gdLst>
              <a:gd name="connsiteX0" fmla="*/ 1848026 w 12192000"/>
              <a:gd name="connsiteY0" fmla="*/ 1 h 944247"/>
              <a:gd name="connsiteX1" fmla="*/ 1524882 w 12192000"/>
              <a:gd name="connsiteY1" fmla="*/ 183415 h 944247"/>
              <a:gd name="connsiteX2" fmla="*/ 333568 w 12192000"/>
              <a:gd name="connsiteY2" fmla="*/ 181 h 944247"/>
              <a:gd name="connsiteX3" fmla="*/ 0 w 12192000"/>
              <a:gd name="connsiteY3" fmla="*/ 183415 h 944247"/>
              <a:gd name="connsiteX4" fmla="*/ 0 w 12192000"/>
              <a:gd name="connsiteY4" fmla="*/ 944247 h 944247"/>
              <a:gd name="connsiteX5" fmla="*/ 12192000 w 12192000"/>
              <a:gd name="connsiteY5" fmla="*/ 944247 h 944247"/>
              <a:gd name="connsiteX6" fmla="*/ 12192000 w 12192000"/>
              <a:gd name="connsiteY6" fmla="*/ 193146 h 944247"/>
              <a:gd name="connsiteX7" fmla="*/ 10667118 w 12192000"/>
              <a:gd name="connsiteY7" fmla="*/ 193146 h 944247"/>
              <a:gd name="connsiteX8" fmla="*/ 9142236 w 12192000"/>
              <a:gd name="connsiteY8" fmla="*/ 193146 h 944247"/>
              <a:gd name="connsiteX9" fmla="*/ 9142236 w 12192000"/>
              <a:gd name="connsiteY9" fmla="*/ 193507 h 944247"/>
              <a:gd name="connsiteX10" fmla="*/ 9097259 w 12192000"/>
              <a:gd name="connsiteY10" fmla="*/ 244568 h 944247"/>
              <a:gd name="connsiteX11" fmla="*/ 7620030 w 12192000"/>
              <a:gd name="connsiteY11" fmla="*/ 190470 h 944247"/>
              <a:gd name="connsiteX12" fmla="*/ 6428715 w 12192000"/>
              <a:gd name="connsiteY12" fmla="*/ 7236 h 944247"/>
              <a:gd name="connsiteX13" fmla="*/ 6136844 w 12192000"/>
              <a:gd name="connsiteY13" fmla="*/ 142548 h 944247"/>
              <a:gd name="connsiteX14" fmla="*/ 6096852 w 12192000"/>
              <a:gd name="connsiteY14" fmla="*/ 188511 h 944247"/>
              <a:gd name="connsiteX15" fmla="*/ 6096852 w 12192000"/>
              <a:gd name="connsiteY15" fmla="*/ 186090 h 944247"/>
              <a:gd name="connsiteX16" fmla="*/ 4571971 w 12192000"/>
              <a:gd name="connsiteY16" fmla="*/ 186090 h 944247"/>
              <a:gd name="connsiteX17" fmla="*/ 3047088 w 12192000"/>
              <a:gd name="connsiteY17" fmla="*/ 186090 h 944247"/>
              <a:gd name="connsiteX18" fmla="*/ 3047088 w 12192000"/>
              <a:gd name="connsiteY18" fmla="*/ 186452 h 944247"/>
              <a:gd name="connsiteX19" fmla="*/ 3002111 w 12192000"/>
              <a:gd name="connsiteY19" fmla="*/ 237513 h 944247"/>
              <a:gd name="connsiteX20" fmla="*/ 1848026 w 12192000"/>
              <a:gd name="connsiteY20" fmla="*/ 1 h 944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192000" h="944247">
                <a:moveTo>
                  <a:pt x="1848026" y="1"/>
                </a:moveTo>
                <a:cubicBezTo>
                  <a:pt x="1740311" y="-274"/>
                  <a:pt x="1632597" y="48772"/>
                  <a:pt x="1524882" y="183415"/>
                </a:cubicBezTo>
                <a:cubicBezTo>
                  <a:pt x="1127777" y="679796"/>
                  <a:pt x="730672" y="12784"/>
                  <a:pt x="333568" y="181"/>
                </a:cubicBezTo>
                <a:cubicBezTo>
                  <a:pt x="222378" y="-3349"/>
                  <a:pt x="111189" y="44428"/>
                  <a:pt x="0" y="183415"/>
                </a:cubicBezTo>
                <a:lnTo>
                  <a:pt x="0" y="944247"/>
                </a:lnTo>
                <a:lnTo>
                  <a:pt x="12192000" y="944247"/>
                </a:lnTo>
                <a:lnTo>
                  <a:pt x="12192000" y="193146"/>
                </a:lnTo>
                <a:cubicBezTo>
                  <a:pt x="11683706" y="828513"/>
                  <a:pt x="11175412" y="-442223"/>
                  <a:pt x="10667118" y="193146"/>
                </a:cubicBezTo>
                <a:cubicBezTo>
                  <a:pt x="10158824" y="828513"/>
                  <a:pt x="9650530" y="-442223"/>
                  <a:pt x="9142236" y="193146"/>
                </a:cubicBezTo>
                <a:lnTo>
                  <a:pt x="9142236" y="193507"/>
                </a:lnTo>
                <a:lnTo>
                  <a:pt x="9097259" y="244568"/>
                </a:lnTo>
                <a:cubicBezTo>
                  <a:pt x="8604849" y="748279"/>
                  <a:pt x="8112439" y="-425043"/>
                  <a:pt x="7620030" y="190470"/>
                </a:cubicBezTo>
                <a:cubicBezTo>
                  <a:pt x="7222925" y="686852"/>
                  <a:pt x="6825820" y="19839"/>
                  <a:pt x="6428715" y="7236"/>
                </a:cubicBezTo>
                <a:cubicBezTo>
                  <a:pt x="6331425" y="4148"/>
                  <a:pt x="6234135" y="40341"/>
                  <a:pt x="6136844" y="142548"/>
                </a:cubicBezTo>
                <a:lnTo>
                  <a:pt x="6096852" y="188511"/>
                </a:lnTo>
                <a:lnTo>
                  <a:pt x="6096852" y="186090"/>
                </a:lnTo>
                <a:cubicBezTo>
                  <a:pt x="5588559" y="821458"/>
                  <a:pt x="5080265" y="-449278"/>
                  <a:pt x="4571971" y="186090"/>
                </a:cubicBezTo>
                <a:cubicBezTo>
                  <a:pt x="4063677" y="821458"/>
                  <a:pt x="3555382" y="-449278"/>
                  <a:pt x="3047088" y="186090"/>
                </a:cubicBezTo>
                <a:lnTo>
                  <a:pt x="3047088" y="186452"/>
                </a:lnTo>
                <a:lnTo>
                  <a:pt x="3002111" y="237513"/>
                </a:lnTo>
                <a:cubicBezTo>
                  <a:pt x="2617416" y="631037"/>
                  <a:pt x="2232722" y="981"/>
                  <a:pt x="1848026" y="1"/>
                </a:cubicBezTo>
                <a:close/>
              </a:path>
            </a:pathLst>
          </a:custGeom>
          <a:solidFill>
            <a:srgbClr val="2F5597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F9A5940F-8AA1-4E26-8A25-2921BEA8671F}"/>
              </a:ext>
            </a:extLst>
          </p:cNvPr>
          <p:cNvGrpSpPr/>
          <p:nvPr/>
        </p:nvGrpSpPr>
        <p:grpSpPr>
          <a:xfrm>
            <a:off x="522986" y="97032"/>
            <a:ext cx="11476892" cy="1706749"/>
            <a:chOff x="468923" y="339003"/>
            <a:chExt cx="11476892" cy="1706749"/>
          </a:xfrm>
        </p:grpSpPr>
        <p:sp>
          <p:nvSpPr>
            <p:cNvPr id="7" name="Rectangle 6"/>
            <p:cNvSpPr/>
            <p:nvPr/>
          </p:nvSpPr>
          <p:spPr>
            <a:xfrm>
              <a:off x="468923" y="339003"/>
              <a:ext cx="11476892" cy="17067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800"/>
                </a:spcAft>
              </a:pPr>
              <a:r>
                <a:rPr lang="en-US" sz="3200" b="1" dirty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PHIẾU DỰ ĐOÁN</a:t>
              </a:r>
              <a:r>
                <a:rPr lang="en-US" sz="3200" b="1" dirty="0">
                  <a:solidFill>
                    <a:srgbClr val="00B05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: </a:t>
              </a:r>
              <a:r>
                <a:rPr lang="en-US" sz="3200" b="1" dirty="0" err="1">
                  <a:solidFill>
                    <a:srgbClr val="00B05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Đánh</a:t>
              </a:r>
              <a:r>
                <a:rPr lang="en-US" sz="3200" b="1" dirty="0">
                  <a:solidFill>
                    <a:srgbClr val="00B05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B05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dấu</a:t>
              </a:r>
              <a:r>
                <a:rPr lang="en-US" sz="3200" b="1" dirty="0">
                  <a:solidFill>
                    <a:srgbClr val="00B05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     </a:t>
              </a:r>
              <a:r>
                <a:rPr lang="en-US" sz="3200" b="1" dirty="0" err="1">
                  <a:solidFill>
                    <a:srgbClr val="00B05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vào</a:t>
              </a:r>
              <a:r>
                <a:rPr lang="en-US" sz="3200" b="1" dirty="0">
                  <a:solidFill>
                    <a:srgbClr val="00B05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B05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những</a:t>
              </a:r>
              <a:r>
                <a:rPr lang="en-US" sz="3200" b="1" dirty="0">
                  <a:solidFill>
                    <a:srgbClr val="00B05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ý </a:t>
              </a:r>
              <a:r>
                <a:rPr lang="en-US" sz="3200" b="1" dirty="0" err="1">
                  <a:solidFill>
                    <a:srgbClr val="00B05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em</a:t>
              </a:r>
              <a:r>
                <a:rPr lang="en-US" sz="3200" b="1" dirty="0">
                  <a:solidFill>
                    <a:srgbClr val="00B05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B05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cho</a:t>
              </a:r>
              <a:r>
                <a:rPr lang="en-US" sz="3200" b="1" dirty="0">
                  <a:solidFill>
                    <a:srgbClr val="00B05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B05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là</a:t>
              </a:r>
              <a:r>
                <a:rPr lang="en-US" sz="3200" b="1" dirty="0">
                  <a:solidFill>
                    <a:srgbClr val="00B05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B05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đúng</a:t>
              </a:r>
              <a:r>
                <a:rPr lang="en-US" sz="3200" b="1" dirty="0">
                  <a:solidFill>
                    <a:srgbClr val="00B05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:</a:t>
              </a:r>
            </a:p>
            <a:p>
              <a:pPr algn="just"/>
              <a:r>
                <a:rPr lang="en-US" sz="3200" b="1" dirty="0">
                  <a:solidFill>
                    <a:srgbClr val="0070C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        </a:t>
              </a:r>
              <a:r>
                <a:rPr lang="en-US" sz="3200" b="1" dirty="0">
                  <a:solidFill>
                    <a:srgbClr val="2F5597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Theo </a:t>
              </a:r>
              <a:r>
                <a:rPr lang="en-US" sz="3200" b="1" dirty="0" err="1">
                  <a:solidFill>
                    <a:srgbClr val="2F5597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em</a:t>
              </a:r>
              <a:r>
                <a:rPr lang="en-US" sz="3200" b="1" dirty="0">
                  <a:solidFill>
                    <a:srgbClr val="2F5597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, </a:t>
              </a:r>
              <a:r>
                <a:rPr lang="en-US" sz="3200" b="1" dirty="0" err="1">
                  <a:solidFill>
                    <a:srgbClr val="2F5597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những</a:t>
              </a:r>
              <a:r>
                <a:rPr lang="en-US" sz="3200" b="1" dirty="0">
                  <a:solidFill>
                    <a:srgbClr val="2F5597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2F5597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nguyên</a:t>
              </a:r>
              <a:r>
                <a:rPr lang="en-US" sz="3200" b="1" dirty="0">
                  <a:solidFill>
                    <a:srgbClr val="2F5597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2F5597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nhân</a:t>
              </a:r>
              <a:r>
                <a:rPr lang="en-US" sz="3200" b="1" dirty="0">
                  <a:solidFill>
                    <a:srgbClr val="2F5597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2F5597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nào</a:t>
              </a:r>
              <a:r>
                <a:rPr lang="en-US" sz="3200" b="1" dirty="0">
                  <a:solidFill>
                    <a:srgbClr val="2F5597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2F5597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gây</a:t>
              </a:r>
              <a:r>
                <a:rPr lang="en-US" sz="3200" b="1" dirty="0">
                  <a:solidFill>
                    <a:srgbClr val="2F5597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2F5597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ra</a:t>
              </a:r>
              <a:r>
                <a:rPr lang="en-US" sz="3200" b="1" dirty="0">
                  <a:solidFill>
                    <a:srgbClr val="2F5597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2F5597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các</a:t>
              </a:r>
              <a:r>
                <a:rPr lang="en-US" sz="3200" b="1" dirty="0">
                  <a:solidFill>
                    <a:srgbClr val="2F5597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2F5597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bệnh</a:t>
              </a:r>
              <a:r>
                <a:rPr lang="en-US" sz="3200" b="1" dirty="0">
                  <a:solidFill>
                    <a:srgbClr val="2F5597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2F5597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lây</a:t>
              </a:r>
              <a:r>
                <a:rPr lang="en-US" sz="3200" b="1" dirty="0">
                  <a:solidFill>
                    <a:srgbClr val="2F5597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qua </a:t>
              </a:r>
              <a:r>
                <a:rPr lang="en-US" sz="3200" b="1" dirty="0" err="1">
                  <a:solidFill>
                    <a:srgbClr val="2F5597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đường</a:t>
              </a:r>
              <a:r>
                <a:rPr lang="en-US" sz="3200" b="1" dirty="0">
                  <a:solidFill>
                    <a:srgbClr val="2F5597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2F5597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tiêu</a:t>
              </a:r>
              <a:r>
                <a:rPr lang="en-US" sz="3200" b="1" dirty="0">
                  <a:solidFill>
                    <a:srgbClr val="2F5597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2F5597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hóa</a:t>
              </a:r>
              <a:r>
                <a:rPr lang="en-US" sz="3200" b="1" dirty="0">
                  <a:solidFill>
                    <a:srgbClr val="2F5597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? </a:t>
              </a:r>
              <a:endParaRPr lang="en-US" sz="3200" b="1" dirty="0">
                <a:solidFill>
                  <a:srgbClr val="2F5597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05504" y="422031"/>
              <a:ext cx="345113" cy="365587"/>
            </a:xfrm>
            <a:prstGeom prst="rect">
              <a:avLst/>
            </a:prstGeom>
          </p:spPr>
        </p:pic>
      </p:grp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8458821"/>
              </p:ext>
            </p:extLst>
          </p:nvPr>
        </p:nvGraphicFramePr>
        <p:xfrm>
          <a:off x="1987639" y="2116091"/>
          <a:ext cx="10097964" cy="3716950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746036">
                  <a:extLst>
                    <a:ext uri="{9D8B030D-6E8A-4147-A177-3AD203B41FA5}">
                      <a16:colId xmlns:a16="http://schemas.microsoft.com/office/drawing/2014/main" xmlns="" val="2423557229"/>
                    </a:ext>
                  </a:extLst>
                </a:gridCol>
                <a:gridCol w="4730648">
                  <a:extLst>
                    <a:ext uri="{9D8B030D-6E8A-4147-A177-3AD203B41FA5}">
                      <a16:colId xmlns:a16="http://schemas.microsoft.com/office/drawing/2014/main" xmlns="" val="4093012316"/>
                    </a:ext>
                  </a:extLst>
                </a:gridCol>
                <a:gridCol w="755752">
                  <a:extLst>
                    <a:ext uri="{9D8B030D-6E8A-4147-A177-3AD203B41FA5}">
                      <a16:colId xmlns:a16="http://schemas.microsoft.com/office/drawing/2014/main" xmlns="" val="3365478937"/>
                    </a:ext>
                  </a:extLst>
                </a:gridCol>
                <a:gridCol w="3865528">
                  <a:extLst>
                    <a:ext uri="{9D8B030D-6E8A-4147-A177-3AD203B41FA5}">
                      <a16:colId xmlns:a16="http://schemas.microsoft.com/office/drawing/2014/main" xmlns="" val="973395798"/>
                    </a:ext>
                  </a:extLst>
                </a:gridCol>
              </a:tblGrid>
              <a:tr h="8374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Ăn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uống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chưa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hợp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vệ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sinh</a:t>
                      </a:r>
                      <a:endParaRPr lang="en-US" sz="3200" b="1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1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Muỗi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đốt</a:t>
                      </a:r>
                      <a:endParaRPr lang="en-US" sz="3200" b="1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863102234"/>
                  </a:ext>
                </a:extLst>
              </a:tr>
              <a:tr h="9598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Béo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phì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3200" b="1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1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Nhiễm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lạnh</a:t>
                      </a:r>
                      <a:endParaRPr lang="en-US" sz="3200" b="1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452909291"/>
                  </a:ext>
                </a:extLst>
              </a:tr>
              <a:tr h="9598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Chạy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nhảy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nhiều</a:t>
                      </a:r>
                      <a:endParaRPr lang="en-US" sz="3200" b="1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1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Vệ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sinh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nhân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kém</a:t>
                      </a:r>
                      <a:endParaRPr lang="en-US" sz="3200" b="1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14503480"/>
                  </a:ext>
                </a:extLst>
              </a:tr>
              <a:tr h="9598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Vệ sinh môi trường kém</a:t>
                      </a:r>
                      <a:endParaRPr lang="en-US" sz="3200" b="1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1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tập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dục</a:t>
                      </a:r>
                      <a:endParaRPr lang="en-US" sz="3200" b="1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332596076"/>
                  </a:ext>
                </a:extLst>
              </a:tr>
            </a:tbl>
          </a:graphicData>
        </a:graphic>
      </p:graphicFrame>
      <p:grpSp>
        <p:nvGrpSpPr>
          <p:cNvPr id="5" name="组合 13">
            <a:extLst>
              <a:ext uri="{FF2B5EF4-FFF2-40B4-BE49-F238E27FC236}">
                <a16:creationId xmlns:a16="http://schemas.microsoft.com/office/drawing/2014/main" xmlns="" id="{E2F377ED-587E-46F3-8991-0631552343F9}"/>
              </a:ext>
            </a:extLst>
          </p:cNvPr>
          <p:cNvGrpSpPr/>
          <p:nvPr/>
        </p:nvGrpSpPr>
        <p:grpSpPr>
          <a:xfrm>
            <a:off x="0" y="3952874"/>
            <a:ext cx="2238375" cy="2773899"/>
            <a:chOff x="1656283" y="2342932"/>
            <a:chExt cx="2587752" cy="3263934"/>
          </a:xfrm>
        </p:grpSpPr>
        <p:pic>
          <p:nvPicPr>
            <p:cNvPr id="6" name="图片 2">
              <a:extLst>
                <a:ext uri="{FF2B5EF4-FFF2-40B4-BE49-F238E27FC236}">
                  <a16:creationId xmlns:a16="http://schemas.microsoft.com/office/drawing/2014/main" xmlns="" id="{3DD67EE1-61EE-48D5-BEC8-194EAF8B813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56283" y="2342932"/>
              <a:ext cx="2587752" cy="3263934"/>
            </a:xfrm>
            <a:prstGeom prst="rect">
              <a:avLst/>
            </a:prstGeom>
          </p:spPr>
        </p:pic>
        <p:sp>
          <p:nvSpPr>
            <p:cNvPr id="8" name="对">
              <a:extLst>
                <a:ext uri="{FF2B5EF4-FFF2-40B4-BE49-F238E27FC236}">
                  <a16:creationId xmlns:a16="http://schemas.microsoft.com/office/drawing/2014/main" xmlns="" id="{241B95B9-8A61-43AB-9A4D-EFEDE5F57F63}"/>
                </a:ext>
              </a:extLst>
            </p:cNvPr>
            <p:cNvSpPr/>
            <p:nvPr/>
          </p:nvSpPr>
          <p:spPr bwMode="auto">
            <a:xfrm>
              <a:off x="3400738" y="2609243"/>
              <a:ext cx="553425" cy="545272"/>
            </a:xfrm>
            <a:custGeom>
              <a:avLst/>
              <a:gdLst>
                <a:gd name="T0" fmla="*/ 1765798 w 2862"/>
                <a:gd name="T1" fmla="*/ 183196 h 2571"/>
                <a:gd name="T2" fmla="*/ 1533042 w 2862"/>
                <a:gd name="T3" fmla="*/ 20145 h 2571"/>
                <a:gd name="T4" fmla="*/ 1420439 w 2862"/>
                <a:gd name="T5" fmla="*/ 53511 h 2571"/>
                <a:gd name="T6" fmla="*/ 764949 w 2862"/>
                <a:gd name="T7" fmla="*/ 989636 h 2571"/>
                <a:gd name="T8" fmla="*/ 379958 w 2862"/>
                <a:gd name="T9" fmla="*/ 446973 h 2571"/>
                <a:gd name="T10" fmla="*/ 266725 w 2862"/>
                <a:gd name="T11" fmla="*/ 412978 h 2571"/>
                <a:gd name="T12" fmla="*/ 34599 w 2862"/>
                <a:gd name="T13" fmla="*/ 576029 h 2571"/>
                <a:gd name="T14" fmla="*/ 27679 w 2862"/>
                <a:gd name="T15" fmla="*/ 693753 h 2571"/>
                <a:gd name="T16" fmla="*/ 595100 w 2862"/>
                <a:gd name="T17" fmla="*/ 1494527 h 2571"/>
                <a:gd name="T18" fmla="*/ 934797 w 2862"/>
                <a:gd name="T19" fmla="*/ 1494527 h 2571"/>
                <a:gd name="T20" fmla="*/ 1773347 w 2862"/>
                <a:gd name="T21" fmla="*/ 300290 h 2571"/>
                <a:gd name="T22" fmla="*/ 1765798 w 2862"/>
                <a:gd name="T23" fmla="*/ 183196 h 257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862" h="2571">
                  <a:moveTo>
                    <a:pt x="2807" y="291"/>
                  </a:moveTo>
                  <a:cubicBezTo>
                    <a:pt x="2693" y="191"/>
                    <a:pt x="2570" y="104"/>
                    <a:pt x="2437" y="32"/>
                  </a:cubicBezTo>
                  <a:cubicBezTo>
                    <a:pt x="2379" y="0"/>
                    <a:pt x="2301" y="22"/>
                    <a:pt x="2258" y="85"/>
                  </a:cubicBezTo>
                  <a:cubicBezTo>
                    <a:pt x="1216" y="1572"/>
                    <a:pt x="1216" y="1572"/>
                    <a:pt x="1216" y="1572"/>
                  </a:cubicBezTo>
                  <a:cubicBezTo>
                    <a:pt x="604" y="710"/>
                    <a:pt x="604" y="710"/>
                    <a:pt x="604" y="710"/>
                  </a:cubicBezTo>
                  <a:cubicBezTo>
                    <a:pt x="561" y="647"/>
                    <a:pt x="482" y="624"/>
                    <a:pt x="424" y="656"/>
                  </a:cubicBezTo>
                  <a:cubicBezTo>
                    <a:pt x="292" y="729"/>
                    <a:pt x="169" y="815"/>
                    <a:pt x="55" y="915"/>
                  </a:cubicBezTo>
                  <a:cubicBezTo>
                    <a:pt x="5" y="958"/>
                    <a:pt x="0" y="1040"/>
                    <a:pt x="44" y="1102"/>
                  </a:cubicBezTo>
                  <a:cubicBezTo>
                    <a:pt x="44" y="1102"/>
                    <a:pt x="848" y="2237"/>
                    <a:pt x="946" y="2374"/>
                  </a:cubicBezTo>
                  <a:cubicBezTo>
                    <a:pt x="1087" y="2571"/>
                    <a:pt x="1350" y="2561"/>
                    <a:pt x="1486" y="2374"/>
                  </a:cubicBezTo>
                  <a:cubicBezTo>
                    <a:pt x="1587" y="2235"/>
                    <a:pt x="2819" y="477"/>
                    <a:pt x="2819" y="477"/>
                  </a:cubicBezTo>
                  <a:cubicBezTo>
                    <a:pt x="2862" y="415"/>
                    <a:pt x="2857" y="334"/>
                    <a:pt x="2807" y="291"/>
                  </a:cubicBezTo>
                  <a:close/>
                </a:path>
              </a:pathLst>
            </a:custGeom>
            <a:solidFill>
              <a:srgbClr val="E55174"/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ea typeface="微软雅黑 Light" panose="020B0502040204020203" pitchFamily="34" charset="-122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D758A940-BDFE-45E6-A5DD-DCD0245E8EF1}"/>
              </a:ext>
            </a:extLst>
          </p:cNvPr>
          <p:cNvSpPr txBox="1"/>
          <p:nvPr/>
        </p:nvSpPr>
        <p:spPr>
          <a:xfrm>
            <a:off x="8195562" y="4108992"/>
            <a:ext cx="41565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kém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5B752AC8-0C62-4214-8F21-43AD24F44B48}"/>
              </a:ext>
            </a:extLst>
          </p:cNvPr>
          <p:cNvSpPr txBox="1"/>
          <p:nvPr/>
        </p:nvSpPr>
        <p:spPr>
          <a:xfrm>
            <a:off x="2707556" y="5055087"/>
            <a:ext cx="49120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kém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9E5294E8-2E31-4F04-AE68-4E55E34417C2}"/>
              </a:ext>
            </a:extLst>
          </p:cNvPr>
          <p:cNvSpPr txBox="1"/>
          <p:nvPr/>
        </p:nvSpPr>
        <p:spPr>
          <a:xfrm>
            <a:off x="2707556" y="2249693"/>
            <a:ext cx="509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uống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chưa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D5C83EF7-1522-4908-96BA-6781F4F4E1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8375" y="2359286"/>
            <a:ext cx="345113" cy="36558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B4ACD7BA-9806-48BE-861A-C970D107807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1526" y="5139265"/>
            <a:ext cx="345113" cy="36558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C7A4CFAB-9790-4F2D-AAD3-5789A80DED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4599" y="4218585"/>
            <a:ext cx="345113" cy="365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91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97">
            <a:extLst>
              <a:ext uri="{FF2B5EF4-FFF2-40B4-BE49-F238E27FC236}">
                <a16:creationId xmlns:a16="http://schemas.microsoft.com/office/drawing/2014/main" xmlns="" id="{9F71842E-CD13-4C0C-A060-8D8F9BD95356}"/>
              </a:ext>
            </a:extLst>
          </p:cNvPr>
          <p:cNvGrpSpPr/>
          <p:nvPr/>
        </p:nvGrpSpPr>
        <p:grpSpPr>
          <a:xfrm>
            <a:off x="7628709" y="-1"/>
            <a:ext cx="4563291" cy="4389119"/>
            <a:chOff x="7628709" y="-1"/>
            <a:chExt cx="4563291" cy="4389119"/>
          </a:xfrm>
        </p:grpSpPr>
        <p:grpSp>
          <p:nvGrpSpPr>
            <p:cNvPr id="15" name="组合 198">
              <a:extLst>
                <a:ext uri="{FF2B5EF4-FFF2-40B4-BE49-F238E27FC236}">
                  <a16:creationId xmlns:a16="http://schemas.microsoft.com/office/drawing/2014/main" xmlns="" id="{A98137D8-082C-438B-9B26-45FBAC2B8BCF}"/>
                </a:ext>
              </a:extLst>
            </p:cNvPr>
            <p:cNvGrpSpPr/>
            <p:nvPr/>
          </p:nvGrpSpPr>
          <p:grpSpPr>
            <a:xfrm>
              <a:off x="7628709" y="-1"/>
              <a:ext cx="4563291" cy="4389119"/>
              <a:chOff x="7628709" y="-1"/>
              <a:chExt cx="4563291" cy="4389119"/>
            </a:xfrm>
          </p:grpSpPr>
          <p:grpSp>
            <p:nvGrpSpPr>
              <p:cNvPr id="18" name="组合 201">
                <a:extLst>
                  <a:ext uri="{FF2B5EF4-FFF2-40B4-BE49-F238E27FC236}">
                    <a16:creationId xmlns:a16="http://schemas.microsoft.com/office/drawing/2014/main" xmlns="" id="{A597D673-12A3-43E9-AC30-36AEDB9FDB81}"/>
                  </a:ext>
                </a:extLst>
              </p:cNvPr>
              <p:cNvGrpSpPr/>
              <p:nvPr/>
            </p:nvGrpSpPr>
            <p:grpSpPr>
              <a:xfrm>
                <a:off x="8024948" y="0"/>
                <a:ext cx="4167052" cy="3566160"/>
                <a:chOff x="8024948" y="0"/>
                <a:chExt cx="4167052" cy="3566160"/>
              </a:xfrm>
            </p:grpSpPr>
            <p:sp>
              <p:nvSpPr>
                <p:cNvPr id="20" name="矩形 203">
                  <a:extLst>
                    <a:ext uri="{FF2B5EF4-FFF2-40B4-BE49-F238E27FC236}">
                      <a16:creationId xmlns:a16="http://schemas.microsoft.com/office/drawing/2014/main" xmlns="" id="{BC5A71E1-460B-46F0-96A4-83B933ED0CFF}"/>
                    </a:ext>
                  </a:extLst>
                </p:cNvPr>
                <p:cNvSpPr/>
                <p:nvPr/>
              </p:nvSpPr>
              <p:spPr>
                <a:xfrm>
                  <a:off x="8660674" y="0"/>
                  <a:ext cx="3531326" cy="2769326"/>
                </a:xfrm>
                <a:prstGeom prst="rect">
                  <a:avLst/>
                </a:pr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endParaRPr>
                </a:p>
              </p:txBody>
            </p:sp>
            <p:sp>
              <p:nvSpPr>
                <p:cNvPr id="21" name="任意多边形 204">
                  <a:extLst>
                    <a:ext uri="{FF2B5EF4-FFF2-40B4-BE49-F238E27FC236}">
                      <a16:creationId xmlns:a16="http://schemas.microsoft.com/office/drawing/2014/main" xmlns="" id="{6E0A5EB2-0246-416C-9646-EB7177B8F61C}"/>
                    </a:ext>
                  </a:extLst>
                </p:cNvPr>
                <p:cNvSpPr/>
                <p:nvPr/>
              </p:nvSpPr>
              <p:spPr>
                <a:xfrm>
                  <a:off x="8024948" y="0"/>
                  <a:ext cx="4167052" cy="3566160"/>
                </a:xfrm>
                <a:custGeom>
                  <a:avLst/>
                  <a:gdLst>
                    <a:gd name="connsiteX0" fmla="*/ 66171 w 3897085"/>
                    <a:gd name="connsiteY0" fmla="*/ 0 h 3474720"/>
                    <a:gd name="connsiteX1" fmla="*/ 913544 w 3897085"/>
                    <a:gd name="connsiteY1" fmla="*/ 0 h 3474720"/>
                    <a:gd name="connsiteX2" fmla="*/ 941219 w 3897085"/>
                    <a:gd name="connsiteY2" fmla="*/ 50987 h 3474720"/>
                    <a:gd name="connsiteX3" fmla="*/ 979714 w 3897085"/>
                    <a:gd name="connsiteY3" fmla="*/ 241662 h 3474720"/>
                    <a:gd name="connsiteX4" fmla="*/ 941219 w 3897085"/>
                    <a:gd name="connsiteY4" fmla="*/ 432337 h 3474720"/>
                    <a:gd name="connsiteX5" fmla="*/ 940094 w 3897085"/>
                    <a:gd name="connsiteY5" fmla="*/ 434410 h 3474720"/>
                    <a:gd name="connsiteX6" fmla="*/ 973181 w 3897085"/>
                    <a:gd name="connsiteY6" fmla="*/ 431074 h 3474720"/>
                    <a:gd name="connsiteX7" fmla="*/ 1508797 w 3897085"/>
                    <a:gd name="connsiteY7" fmla="*/ 786104 h 3474720"/>
                    <a:gd name="connsiteX8" fmla="*/ 1526368 w 3897085"/>
                    <a:gd name="connsiteY8" fmla="*/ 842708 h 3474720"/>
                    <a:gd name="connsiteX9" fmla="*/ 1579016 w 3897085"/>
                    <a:gd name="connsiteY9" fmla="*/ 799269 h 3474720"/>
                    <a:gd name="connsiteX10" fmla="*/ 2057400 w 3897085"/>
                    <a:gd name="connsiteY10" fmla="*/ 653143 h 3474720"/>
                    <a:gd name="connsiteX11" fmla="*/ 2913018 w 3897085"/>
                    <a:gd name="connsiteY11" fmla="*/ 1508761 h 3474720"/>
                    <a:gd name="connsiteX12" fmla="*/ 2845779 w 3897085"/>
                    <a:gd name="connsiteY12" fmla="*/ 1841806 h 3474720"/>
                    <a:gd name="connsiteX13" fmla="*/ 2789968 w 3897085"/>
                    <a:gd name="connsiteY13" fmla="*/ 1944631 h 3474720"/>
                    <a:gd name="connsiteX14" fmla="*/ 2857646 w 3897085"/>
                    <a:gd name="connsiteY14" fmla="*/ 1965639 h 3474720"/>
                    <a:gd name="connsiteX15" fmla="*/ 3038685 w 3897085"/>
                    <a:gd name="connsiteY15" fmla="*/ 2114721 h 3474720"/>
                    <a:gd name="connsiteX16" fmla="*/ 3070970 w 3897085"/>
                    <a:gd name="connsiteY16" fmla="*/ 2174202 h 3474720"/>
                    <a:gd name="connsiteX17" fmla="*/ 3120278 w 3897085"/>
                    <a:gd name="connsiteY17" fmla="*/ 2114440 h 3474720"/>
                    <a:gd name="connsiteX18" fmla="*/ 3683725 w 3897085"/>
                    <a:gd name="connsiteY18" fmla="*/ 1881052 h 3474720"/>
                    <a:gd name="connsiteX19" fmla="*/ 3844315 w 3897085"/>
                    <a:gd name="connsiteY19" fmla="*/ 1897241 h 3474720"/>
                    <a:gd name="connsiteX20" fmla="*/ 3897085 w 3897085"/>
                    <a:gd name="connsiteY20" fmla="*/ 1910810 h 3474720"/>
                    <a:gd name="connsiteX21" fmla="*/ 3897085 w 3897085"/>
                    <a:gd name="connsiteY21" fmla="*/ 3444963 h 3474720"/>
                    <a:gd name="connsiteX22" fmla="*/ 3844315 w 3897085"/>
                    <a:gd name="connsiteY22" fmla="*/ 3458531 h 3474720"/>
                    <a:gd name="connsiteX23" fmla="*/ 3683725 w 3897085"/>
                    <a:gd name="connsiteY23" fmla="*/ 3474720 h 3474720"/>
                    <a:gd name="connsiteX24" fmla="*/ 2903080 w 3897085"/>
                    <a:gd name="connsiteY24" fmla="*/ 2838476 h 3474720"/>
                    <a:gd name="connsiteX25" fmla="*/ 2889774 w 3897085"/>
                    <a:gd name="connsiteY25" fmla="*/ 2706488 h 3474720"/>
                    <a:gd name="connsiteX26" fmla="*/ 2857646 w 3897085"/>
                    <a:gd name="connsiteY26" fmla="*/ 2723927 h 3474720"/>
                    <a:gd name="connsiteX27" fmla="*/ 2697479 w 3897085"/>
                    <a:gd name="connsiteY27" fmla="*/ 2756263 h 3474720"/>
                    <a:gd name="connsiteX28" fmla="*/ 2285999 w 3897085"/>
                    <a:gd name="connsiteY28" fmla="*/ 2344783 h 3474720"/>
                    <a:gd name="connsiteX29" fmla="*/ 2287265 w 3897085"/>
                    <a:gd name="connsiteY29" fmla="*/ 2332230 h 3474720"/>
                    <a:gd name="connsiteX30" fmla="*/ 2229837 w 3897085"/>
                    <a:gd name="connsiteY30" fmla="*/ 2346996 h 3474720"/>
                    <a:gd name="connsiteX31" fmla="*/ 2057400 w 3897085"/>
                    <a:gd name="connsiteY31" fmla="*/ 2364379 h 3474720"/>
                    <a:gd name="connsiteX32" fmla="*/ 1219165 w 3897085"/>
                    <a:gd name="connsiteY32" fmla="*/ 1681198 h 3474720"/>
                    <a:gd name="connsiteX33" fmla="*/ 1205410 w 3897085"/>
                    <a:gd name="connsiteY33" fmla="*/ 1544751 h 3474720"/>
                    <a:gd name="connsiteX34" fmla="*/ 1199448 w 3897085"/>
                    <a:gd name="connsiteY34" fmla="*/ 1547987 h 3474720"/>
                    <a:gd name="connsiteX35" fmla="*/ 973181 w 3897085"/>
                    <a:gd name="connsiteY35" fmla="*/ 1593668 h 3474720"/>
                    <a:gd name="connsiteX36" fmla="*/ 391884 w 3897085"/>
                    <a:gd name="connsiteY36" fmla="*/ 1012371 h 3474720"/>
                    <a:gd name="connsiteX37" fmla="*/ 437565 w 3897085"/>
                    <a:gd name="connsiteY37" fmla="*/ 786104 h 3474720"/>
                    <a:gd name="connsiteX38" fmla="*/ 468369 w 3897085"/>
                    <a:gd name="connsiteY38" fmla="*/ 729353 h 3474720"/>
                    <a:gd name="connsiteX39" fmla="*/ 391134 w 3897085"/>
                    <a:gd name="connsiteY39" fmla="*/ 721567 h 3474720"/>
                    <a:gd name="connsiteX40" fmla="*/ 0 w 3897085"/>
                    <a:gd name="connsiteY40" fmla="*/ 241662 h 3474720"/>
                    <a:gd name="connsiteX41" fmla="*/ 38496 w 3897085"/>
                    <a:gd name="connsiteY41" fmla="*/ 50987 h 3474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3897085" h="3474720">
                      <a:moveTo>
                        <a:pt x="66171" y="0"/>
                      </a:moveTo>
                      <a:lnTo>
                        <a:pt x="913544" y="0"/>
                      </a:lnTo>
                      <a:lnTo>
                        <a:pt x="941219" y="50987"/>
                      </a:lnTo>
                      <a:cubicBezTo>
                        <a:pt x="966007" y="109593"/>
                        <a:pt x="979714" y="174027"/>
                        <a:pt x="979714" y="241662"/>
                      </a:cubicBezTo>
                      <a:cubicBezTo>
                        <a:pt x="979714" y="309297"/>
                        <a:pt x="966007" y="373731"/>
                        <a:pt x="941219" y="432337"/>
                      </a:cubicBezTo>
                      <a:lnTo>
                        <a:pt x="940094" y="434410"/>
                      </a:lnTo>
                      <a:lnTo>
                        <a:pt x="973181" y="431074"/>
                      </a:lnTo>
                      <a:cubicBezTo>
                        <a:pt x="1213962" y="431074"/>
                        <a:pt x="1420551" y="577468"/>
                        <a:pt x="1508797" y="786104"/>
                      </a:cubicBezTo>
                      <a:lnTo>
                        <a:pt x="1526368" y="842708"/>
                      </a:lnTo>
                      <a:lnTo>
                        <a:pt x="1579016" y="799269"/>
                      </a:lnTo>
                      <a:cubicBezTo>
                        <a:pt x="1715573" y="707013"/>
                        <a:pt x="1880196" y="653143"/>
                        <a:pt x="2057400" y="653143"/>
                      </a:cubicBezTo>
                      <a:cubicBezTo>
                        <a:pt x="2529945" y="653143"/>
                        <a:pt x="2913018" y="1036216"/>
                        <a:pt x="2913018" y="1508761"/>
                      </a:cubicBezTo>
                      <a:cubicBezTo>
                        <a:pt x="2913018" y="1626897"/>
                        <a:pt x="2889076" y="1739442"/>
                        <a:pt x="2845779" y="1841806"/>
                      </a:cubicBezTo>
                      <a:lnTo>
                        <a:pt x="2789968" y="1944631"/>
                      </a:lnTo>
                      <a:lnTo>
                        <a:pt x="2857646" y="1965639"/>
                      </a:lnTo>
                      <a:cubicBezTo>
                        <a:pt x="2931489" y="1996872"/>
                        <a:pt x="2994317" y="2049048"/>
                        <a:pt x="3038685" y="2114721"/>
                      </a:cubicBezTo>
                      <a:lnTo>
                        <a:pt x="3070970" y="2174202"/>
                      </a:lnTo>
                      <a:lnTo>
                        <a:pt x="3120278" y="2114440"/>
                      </a:lnTo>
                      <a:cubicBezTo>
                        <a:pt x="3264477" y="1970241"/>
                        <a:pt x="3463685" y="1881052"/>
                        <a:pt x="3683725" y="1881052"/>
                      </a:cubicBezTo>
                      <a:cubicBezTo>
                        <a:pt x="3738735" y="1881052"/>
                        <a:pt x="3792443" y="1886626"/>
                        <a:pt x="3844315" y="1897241"/>
                      </a:cubicBezTo>
                      <a:lnTo>
                        <a:pt x="3897085" y="1910810"/>
                      </a:lnTo>
                      <a:lnTo>
                        <a:pt x="3897085" y="3444963"/>
                      </a:lnTo>
                      <a:lnTo>
                        <a:pt x="3844315" y="3458531"/>
                      </a:lnTo>
                      <a:cubicBezTo>
                        <a:pt x="3792443" y="3469146"/>
                        <a:pt x="3738735" y="3474720"/>
                        <a:pt x="3683725" y="3474720"/>
                      </a:cubicBezTo>
                      <a:cubicBezTo>
                        <a:pt x="3298656" y="3474720"/>
                        <a:pt x="2977382" y="3201580"/>
                        <a:pt x="2903080" y="2838476"/>
                      </a:cubicBezTo>
                      <a:lnTo>
                        <a:pt x="2889774" y="2706488"/>
                      </a:lnTo>
                      <a:lnTo>
                        <a:pt x="2857646" y="2723927"/>
                      </a:lnTo>
                      <a:cubicBezTo>
                        <a:pt x="2808417" y="2744749"/>
                        <a:pt x="2754293" y="2756263"/>
                        <a:pt x="2697479" y="2756263"/>
                      </a:cubicBezTo>
                      <a:cubicBezTo>
                        <a:pt x="2470225" y="2756263"/>
                        <a:pt x="2285999" y="2572037"/>
                        <a:pt x="2285999" y="2344783"/>
                      </a:cubicBezTo>
                      <a:lnTo>
                        <a:pt x="2287265" y="2332230"/>
                      </a:lnTo>
                      <a:lnTo>
                        <a:pt x="2229837" y="2346996"/>
                      </a:lnTo>
                      <a:cubicBezTo>
                        <a:pt x="2174138" y="2358394"/>
                        <a:pt x="2116468" y="2364379"/>
                        <a:pt x="2057400" y="2364379"/>
                      </a:cubicBezTo>
                      <a:cubicBezTo>
                        <a:pt x="1643923" y="2364379"/>
                        <a:pt x="1298948" y="2071089"/>
                        <a:pt x="1219165" y="1681198"/>
                      </a:cubicBezTo>
                      <a:lnTo>
                        <a:pt x="1205410" y="1544751"/>
                      </a:lnTo>
                      <a:lnTo>
                        <a:pt x="1199448" y="1547987"/>
                      </a:lnTo>
                      <a:cubicBezTo>
                        <a:pt x="1129903" y="1577402"/>
                        <a:pt x="1053441" y="1593668"/>
                        <a:pt x="973181" y="1593668"/>
                      </a:cubicBezTo>
                      <a:cubicBezTo>
                        <a:pt x="652140" y="1593668"/>
                        <a:pt x="391884" y="1333412"/>
                        <a:pt x="391884" y="1012371"/>
                      </a:cubicBezTo>
                      <a:cubicBezTo>
                        <a:pt x="391884" y="932111"/>
                        <a:pt x="408150" y="855650"/>
                        <a:pt x="437565" y="786104"/>
                      </a:cubicBezTo>
                      <a:lnTo>
                        <a:pt x="468369" y="729353"/>
                      </a:lnTo>
                      <a:lnTo>
                        <a:pt x="391134" y="721567"/>
                      </a:lnTo>
                      <a:cubicBezTo>
                        <a:pt x="167914" y="675890"/>
                        <a:pt x="0" y="478385"/>
                        <a:pt x="0" y="241662"/>
                      </a:cubicBezTo>
                      <a:cubicBezTo>
                        <a:pt x="0" y="174027"/>
                        <a:pt x="13708" y="109593"/>
                        <a:pt x="38496" y="5098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165100" dist="88900" algn="l" rotWithShape="0">
                    <a:prstClr val="black">
                      <a:alpha val="19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endParaRPr>
                </a:p>
              </p:txBody>
            </p:sp>
            <p:sp>
              <p:nvSpPr>
                <p:cNvPr id="22" name="任意多边形 205">
                  <a:extLst>
                    <a:ext uri="{FF2B5EF4-FFF2-40B4-BE49-F238E27FC236}">
                      <a16:creationId xmlns:a16="http://schemas.microsoft.com/office/drawing/2014/main" xmlns="" id="{77D6E0EE-3EF0-42D0-9FC0-B886EA59019A}"/>
                    </a:ext>
                  </a:extLst>
                </p:cNvPr>
                <p:cNvSpPr/>
                <p:nvPr/>
              </p:nvSpPr>
              <p:spPr>
                <a:xfrm>
                  <a:off x="8024948" y="0"/>
                  <a:ext cx="4167052" cy="3566160"/>
                </a:xfrm>
                <a:custGeom>
                  <a:avLst/>
                  <a:gdLst>
                    <a:gd name="connsiteX0" fmla="*/ 66171 w 3897085"/>
                    <a:gd name="connsiteY0" fmla="*/ 0 h 3474720"/>
                    <a:gd name="connsiteX1" fmla="*/ 913544 w 3897085"/>
                    <a:gd name="connsiteY1" fmla="*/ 0 h 3474720"/>
                    <a:gd name="connsiteX2" fmla="*/ 941219 w 3897085"/>
                    <a:gd name="connsiteY2" fmla="*/ 50987 h 3474720"/>
                    <a:gd name="connsiteX3" fmla="*/ 979714 w 3897085"/>
                    <a:gd name="connsiteY3" fmla="*/ 241662 h 3474720"/>
                    <a:gd name="connsiteX4" fmla="*/ 941219 w 3897085"/>
                    <a:gd name="connsiteY4" fmla="*/ 432337 h 3474720"/>
                    <a:gd name="connsiteX5" fmla="*/ 940094 w 3897085"/>
                    <a:gd name="connsiteY5" fmla="*/ 434410 h 3474720"/>
                    <a:gd name="connsiteX6" fmla="*/ 973181 w 3897085"/>
                    <a:gd name="connsiteY6" fmla="*/ 431074 h 3474720"/>
                    <a:gd name="connsiteX7" fmla="*/ 1508797 w 3897085"/>
                    <a:gd name="connsiteY7" fmla="*/ 786104 h 3474720"/>
                    <a:gd name="connsiteX8" fmla="*/ 1526368 w 3897085"/>
                    <a:gd name="connsiteY8" fmla="*/ 842708 h 3474720"/>
                    <a:gd name="connsiteX9" fmla="*/ 1579016 w 3897085"/>
                    <a:gd name="connsiteY9" fmla="*/ 799269 h 3474720"/>
                    <a:gd name="connsiteX10" fmla="*/ 2057400 w 3897085"/>
                    <a:gd name="connsiteY10" fmla="*/ 653143 h 3474720"/>
                    <a:gd name="connsiteX11" fmla="*/ 2913018 w 3897085"/>
                    <a:gd name="connsiteY11" fmla="*/ 1508761 h 3474720"/>
                    <a:gd name="connsiteX12" fmla="*/ 2845779 w 3897085"/>
                    <a:gd name="connsiteY12" fmla="*/ 1841806 h 3474720"/>
                    <a:gd name="connsiteX13" fmla="*/ 2789968 w 3897085"/>
                    <a:gd name="connsiteY13" fmla="*/ 1944631 h 3474720"/>
                    <a:gd name="connsiteX14" fmla="*/ 2857646 w 3897085"/>
                    <a:gd name="connsiteY14" fmla="*/ 1965639 h 3474720"/>
                    <a:gd name="connsiteX15" fmla="*/ 3038685 w 3897085"/>
                    <a:gd name="connsiteY15" fmla="*/ 2114721 h 3474720"/>
                    <a:gd name="connsiteX16" fmla="*/ 3070970 w 3897085"/>
                    <a:gd name="connsiteY16" fmla="*/ 2174202 h 3474720"/>
                    <a:gd name="connsiteX17" fmla="*/ 3120278 w 3897085"/>
                    <a:gd name="connsiteY17" fmla="*/ 2114440 h 3474720"/>
                    <a:gd name="connsiteX18" fmla="*/ 3683725 w 3897085"/>
                    <a:gd name="connsiteY18" fmla="*/ 1881052 h 3474720"/>
                    <a:gd name="connsiteX19" fmla="*/ 3844315 w 3897085"/>
                    <a:gd name="connsiteY19" fmla="*/ 1897241 h 3474720"/>
                    <a:gd name="connsiteX20" fmla="*/ 3897085 w 3897085"/>
                    <a:gd name="connsiteY20" fmla="*/ 1910810 h 3474720"/>
                    <a:gd name="connsiteX21" fmla="*/ 3897085 w 3897085"/>
                    <a:gd name="connsiteY21" fmla="*/ 3444963 h 3474720"/>
                    <a:gd name="connsiteX22" fmla="*/ 3844315 w 3897085"/>
                    <a:gd name="connsiteY22" fmla="*/ 3458531 h 3474720"/>
                    <a:gd name="connsiteX23" fmla="*/ 3683725 w 3897085"/>
                    <a:gd name="connsiteY23" fmla="*/ 3474720 h 3474720"/>
                    <a:gd name="connsiteX24" fmla="*/ 2903080 w 3897085"/>
                    <a:gd name="connsiteY24" fmla="*/ 2838476 h 3474720"/>
                    <a:gd name="connsiteX25" fmla="*/ 2889774 w 3897085"/>
                    <a:gd name="connsiteY25" fmla="*/ 2706488 h 3474720"/>
                    <a:gd name="connsiteX26" fmla="*/ 2857646 w 3897085"/>
                    <a:gd name="connsiteY26" fmla="*/ 2723927 h 3474720"/>
                    <a:gd name="connsiteX27" fmla="*/ 2697479 w 3897085"/>
                    <a:gd name="connsiteY27" fmla="*/ 2756263 h 3474720"/>
                    <a:gd name="connsiteX28" fmla="*/ 2285999 w 3897085"/>
                    <a:gd name="connsiteY28" fmla="*/ 2344783 h 3474720"/>
                    <a:gd name="connsiteX29" fmla="*/ 2287265 w 3897085"/>
                    <a:gd name="connsiteY29" fmla="*/ 2332230 h 3474720"/>
                    <a:gd name="connsiteX30" fmla="*/ 2229837 w 3897085"/>
                    <a:gd name="connsiteY30" fmla="*/ 2346996 h 3474720"/>
                    <a:gd name="connsiteX31" fmla="*/ 2057400 w 3897085"/>
                    <a:gd name="connsiteY31" fmla="*/ 2364379 h 3474720"/>
                    <a:gd name="connsiteX32" fmla="*/ 1219165 w 3897085"/>
                    <a:gd name="connsiteY32" fmla="*/ 1681198 h 3474720"/>
                    <a:gd name="connsiteX33" fmla="*/ 1205410 w 3897085"/>
                    <a:gd name="connsiteY33" fmla="*/ 1544751 h 3474720"/>
                    <a:gd name="connsiteX34" fmla="*/ 1199448 w 3897085"/>
                    <a:gd name="connsiteY34" fmla="*/ 1547987 h 3474720"/>
                    <a:gd name="connsiteX35" fmla="*/ 973181 w 3897085"/>
                    <a:gd name="connsiteY35" fmla="*/ 1593668 h 3474720"/>
                    <a:gd name="connsiteX36" fmla="*/ 391884 w 3897085"/>
                    <a:gd name="connsiteY36" fmla="*/ 1012371 h 3474720"/>
                    <a:gd name="connsiteX37" fmla="*/ 437565 w 3897085"/>
                    <a:gd name="connsiteY37" fmla="*/ 786104 h 3474720"/>
                    <a:gd name="connsiteX38" fmla="*/ 468369 w 3897085"/>
                    <a:gd name="connsiteY38" fmla="*/ 729353 h 3474720"/>
                    <a:gd name="connsiteX39" fmla="*/ 391134 w 3897085"/>
                    <a:gd name="connsiteY39" fmla="*/ 721567 h 3474720"/>
                    <a:gd name="connsiteX40" fmla="*/ 0 w 3897085"/>
                    <a:gd name="connsiteY40" fmla="*/ 241662 h 3474720"/>
                    <a:gd name="connsiteX41" fmla="*/ 38496 w 3897085"/>
                    <a:gd name="connsiteY41" fmla="*/ 50987 h 3474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3897085" h="3474720">
                      <a:moveTo>
                        <a:pt x="66171" y="0"/>
                      </a:moveTo>
                      <a:lnTo>
                        <a:pt x="913544" y="0"/>
                      </a:lnTo>
                      <a:lnTo>
                        <a:pt x="941219" y="50987"/>
                      </a:lnTo>
                      <a:cubicBezTo>
                        <a:pt x="966007" y="109593"/>
                        <a:pt x="979714" y="174027"/>
                        <a:pt x="979714" y="241662"/>
                      </a:cubicBezTo>
                      <a:cubicBezTo>
                        <a:pt x="979714" y="309297"/>
                        <a:pt x="966007" y="373731"/>
                        <a:pt x="941219" y="432337"/>
                      </a:cubicBezTo>
                      <a:lnTo>
                        <a:pt x="940094" y="434410"/>
                      </a:lnTo>
                      <a:lnTo>
                        <a:pt x="973181" y="431074"/>
                      </a:lnTo>
                      <a:cubicBezTo>
                        <a:pt x="1213962" y="431074"/>
                        <a:pt x="1420551" y="577468"/>
                        <a:pt x="1508797" y="786104"/>
                      </a:cubicBezTo>
                      <a:lnTo>
                        <a:pt x="1526368" y="842708"/>
                      </a:lnTo>
                      <a:lnTo>
                        <a:pt x="1579016" y="799269"/>
                      </a:lnTo>
                      <a:cubicBezTo>
                        <a:pt x="1715573" y="707013"/>
                        <a:pt x="1880196" y="653143"/>
                        <a:pt x="2057400" y="653143"/>
                      </a:cubicBezTo>
                      <a:cubicBezTo>
                        <a:pt x="2529945" y="653143"/>
                        <a:pt x="2913018" y="1036216"/>
                        <a:pt x="2913018" y="1508761"/>
                      </a:cubicBezTo>
                      <a:cubicBezTo>
                        <a:pt x="2913018" y="1626897"/>
                        <a:pt x="2889076" y="1739442"/>
                        <a:pt x="2845779" y="1841806"/>
                      </a:cubicBezTo>
                      <a:lnTo>
                        <a:pt x="2789968" y="1944631"/>
                      </a:lnTo>
                      <a:lnTo>
                        <a:pt x="2857646" y="1965639"/>
                      </a:lnTo>
                      <a:cubicBezTo>
                        <a:pt x="2931489" y="1996872"/>
                        <a:pt x="2994317" y="2049048"/>
                        <a:pt x="3038685" y="2114721"/>
                      </a:cubicBezTo>
                      <a:lnTo>
                        <a:pt x="3070970" y="2174202"/>
                      </a:lnTo>
                      <a:lnTo>
                        <a:pt x="3120278" y="2114440"/>
                      </a:lnTo>
                      <a:cubicBezTo>
                        <a:pt x="3264477" y="1970241"/>
                        <a:pt x="3463685" y="1881052"/>
                        <a:pt x="3683725" y="1881052"/>
                      </a:cubicBezTo>
                      <a:cubicBezTo>
                        <a:pt x="3738735" y="1881052"/>
                        <a:pt x="3792443" y="1886626"/>
                        <a:pt x="3844315" y="1897241"/>
                      </a:cubicBezTo>
                      <a:lnTo>
                        <a:pt x="3897085" y="1910810"/>
                      </a:lnTo>
                      <a:lnTo>
                        <a:pt x="3897085" y="3444963"/>
                      </a:lnTo>
                      <a:lnTo>
                        <a:pt x="3844315" y="3458531"/>
                      </a:lnTo>
                      <a:cubicBezTo>
                        <a:pt x="3792443" y="3469146"/>
                        <a:pt x="3738735" y="3474720"/>
                        <a:pt x="3683725" y="3474720"/>
                      </a:cubicBezTo>
                      <a:cubicBezTo>
                        <a:pt x="3298656" y="3474720"/>
                        <a:pt x="2977382" y="3201580"/>
                        <a:pt x="2903080" y="2838476"/>
                      </a:cubicBezTo>
                      <a:lnTo>
                        <a:pt x="2889774" y="2706488"/>
                      </a:lnTo>
                      <a:lnTo>
                        <a:pt x="2857646" y="2723927"/>
                      </a:lnTo>
                      <a:cubicBezTo>
                        <a:pt x="2808417" y="2744749"/>
                        <a:pt x="2754293" y="2756263"/>
                        <a:pt x="2697479" y="2756263"/>
                      </a:cubicBezTo>
                      <a:cubicBezTo>
                        <a:pt x="2470225" y="2756263"/>
                        <a:pt x="2285999" y="2572037"/>
                        <a:pt x="2285999" y="2344783"/>
                      </a:cubicBezTo>
                      <a:lnTo>
                        <a:pt x="2287265" y="2332230"/>
                      </a:lnTo>
                      <a:lnTo>
                        <a:pt x="2229837" y="2346996"/>
                      </a:lnTo>
                      <a:cubicBezTo>
                        <a:pt x="2174138" y="2358394"/>
                        <a:pt x="2116468" y="2364379"/>
                        <a:pt x="2057400" y="2364379"/>
                      </a:cubicBezTo>
                      <a:cubicBezTo>
                        <a:pt x="1643923" y="2364379"/>
                        <a:pt x="1298948" y="2071089"/>
                        <a:pt x="1219165" y="1681198"/>
                      </a:cubicBezTo>
                      <a:lnTo>
                        <a:pt x="1205410" y="1544751"/>
                      </a:lnTo>
                      <a:lnTo>
                        <a:pt x="1199448" y="1547987"/>
                      </a:lnTo>
                      <a:cubicBezTo>
                        <a:pt x="1129903" y="1577402"/>
                        <a:pt x="1053441" y="1593668"/>
                        <a:pt x="973181" y="1593668"/>
                      </a:cubicBezTo>
                      <a:cubicBezTo>
                        <a:pt x="652140" y="1593668"/>
                        <a:pt x="391884" y="1333412"/>
                        <a:pt x="391884" y="1012371"/>
                      </a:cubicBezTo>
                      <a:cubicBezTo>
                        <a:pt x="391884" y="932111"/>
                        <a:pt x="408150" y="855650"/>
                        <a:pt x="437565" y="786104"/>
                      </a:cubicBezTo>
                      <a:lnTo>
                        <a:pt x="468369" y="729353"/>
                      </a:lnTo>
                      <a:lnTo>
                        <a:pt x="391134" y="721567"/>
                      </a:lnTo>
                      <a:cubicBezTo>
                        <a:pt x="167914" y="675890"/>
                        <a:pt x="0" y="478385"/>
                        <a:pt x="0" y="241662"/>
                      </a:cubicBezTo>
                      <a:cubicBezTo>
                        <a:pt x="0" y="174027"/>
                        <a:pt x="13708" y="109593"/>
                        <a:pt x="38496" y="5098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innerShdw blurRad="444500" dist="50800" dir="18900000">
                    <a:srgbClr val="91F0FD">
                      <a:alpha val="50000"/>
                    </a:srgb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endParaRPr>
                </a:p>
              </p:txBody>
            </p:sp>
          </p:grpSp>
          <p:sp>
            <p:nvSpPr>
              <p:cNvPr id="19" name="任意多边形 202">
                <a:extLst>
                  <a:ext uri="{FF2B5EF4-FFF2-40B4-BE49-F238E27FC236}">
                    <a16:creationId xmlns:a16="http://schemas.microsoft.com/office/drawing/2014/main" xmlns="" id="{C0CD452F-9D61-4783-BFEB-0412B6C48D6E}"/>
                  </a:ext>
                </a:extLst>
              </p:cNvPr>
              <p:cNvSpPr/>
              <p:nvPr/>
            </p:nvSpPr>
            <p:spPr>
              <a:xfrm>
                <a:off x="7628709" y="-1"/>
                <a:ext cx="4563291" cy="4389119"/>
              </a:xfrm>
              <a:custGeom>
                <a:avLst/>
                <a:gdLst>
                  <a:gd name="connsiteX0" fmla="*/ 0 w 4563291"/>
                  <a:gd name="connsiteY0" fmla="*/ 0 h 4389119"/>
                  <a:gd name="connsiteX1" fmla="*/ 1195147 w 4563291"/>
                  <a:gd name="connsiteY1" fmla="*/ 0 h 4389119"/>
                  <a:gd name="connsiteX2" fmla="*/ 1195147 w 4563291"/>
                  <a:gd name="connsiteY2" fmla="*/ 1271847 h 4389119"/>
                  <a:gd name="connsiteX3" fmla="*/ 2160923 w 4563291"/>
                  <a:gd name="connsiteY3" fmla="*/ 1271847 h 4389119"/>
                  <a:gd name="connsiteX4" fmla="*/ 2160923 w 4563291"/>
                  <a:gd name="connsiteY4" fmla="*/ 1724298 h 4389119"/>
                  <a:gd name="connsiteX5" fmla="*/ 2586445 w 4563291"/>
                  <a:gd name="connsiteY5" fmla="*/ 1724298 h 4389119"/>
                  <a:gd name="connsiteX6" fmla="*/ 2586445 w 4563291"/>
                  <a:gd name="connsiteY6" fmla="*/ 2169621 h 4389119"/>
                  <a:gd name="connsiteX7" fmla="*/ 3078410 w 4563291"/>
                  <a:gd name="connsiteY7" fmla="*/ 2169621 h 4389119"/>
                  <a:gd name="connsiteX8" fmla="*/ 3078410 w 4563291"/>
                  <a:gd name="connsiteY8" fmla="*/ 2508070 h 4389119"/>
                  <a:gd name="connsiteX9" fmla="*/ 3866605 w 4563291"/>
                  <a:gd name="connsiteY9" fmla="*/ 2508070 h 4389119"/>
                  <a:gd name="connsiteX10" fmla="*/ 3866605 w 4563291"/>
                  <a:gd name="connsiteY10" fmla="*/ 2743200 h 4389119"/>
                  <a:gd name="connsiteX11" fmla="*/ 4563291 w 4563291"/>
                  <a:gd name="connsiteY11" fmla="*/ 2743200 h 4389119"/>
                  <a:gd name="connsiteX12" fmla="*/ 4563291 w 4563291"/>
                  <a:gd name="connsiteY12" fmla="*/ 4389119 h 4389119"/>
                  <a:gd name="connsiteX13" fmla="*/ 2595523 w 4563291"/>
                  <a:gd name="connsiteY13" fmla="*/ 4389119 h 4389119"/>
                  <a:gd name="connsiteX14" fmla="*/ 2595523 w 4563291"/>
                  <a:gd name="connsiteY14" fmla="*/ 3366654 h 4389119"/>
                  <a:gd name="connsiteX15" fmla="*/ 1690108 w 4563291"/>
                  <a:gd name="connsiteY15" fmla="*/ 3366654 h 4389119"/>
                  <a:gd name="connsiteX16" fmla="*/ 1690108 w 4563291"/>
                  <a:gd name="connsiteY16" fmla="*/ 2867890 h 4389119"/>
                  <a:gd name="connsiteX17" fmla="*/ 639826 w 4563291"/>
                  <a:gd name="connsiteY17" fmla="*/ 2867890 h 4389119"/>
                  <a:gd name="connsiteX18" fmla="*/ 639826 w 4563291"/>
                  <a:gd name="connsiteY18" fmla="*/ 2019992 h 4389119"/>
                  <a:gd name="connsiteX19" fmla="*/ 0 w 4563291"/>
                  <a:gd name="connsiteY19" fmla="*/ 2019992 h 438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563291" h="4389119">
                    <a:moveTo>
                      <a:pt x="0" y="0"/>
                    </a:moveTo>
                    <a:lnTo>
                      <a:pt x="1195147" y="0"/>
                    </a:lnTo>
                    <a:lnTo>
                      <a:pt x="1195147" y="1271847"/>
                    </a:lnTo>
                    <a:lnTo>
                      <a:pt x="2160923" y="1271847"/>
                    </a:lnTo>
                    <a:lnTo>
                      <a:pt x="2160923" y="1724298"/>
                    </a:lnTo>
                    <a:lnTo>
                      <a:pt x="2586445" y="1724298"/>
                    </a:lnTo>
                    <a:lnTo>
                      <a:pt x="2586445" y="2169621"/>
                    </a:lnTo>
                    <a:lnTo>
                      <a:pt x="3078410" y="2169621"/>
                    </a:lnTo>
                    <a:lnTo>
                      <a:pt x="3078410" y="2508070"/>
                    </a:lnTo>
                    <a:lnTo>
                      <a:pt x="3866605" y="2508070"/>
                    </a:lnTo>
                    <a:lnTo>
                      <a:pt x="3866605" y="2743200"/>
                    </a:lnTo>
                    <a:lnTo>
                      <a:pt x="4563291" y="2743200"/>
                    </a:lnTo>
                    <a:lnTo>
                      <a:pt x="4563291" y="4389119"/>
                    </a:lnTo>
                    <a:lnTo>
                      <a:pt x="2595523" y="4389119"/>
                    </a:lnTo>
                    <a:lnTo>
                      <a:pt x="2595523" y="3366654"/>
                    </a:lnTo>
                    <a:lnTo>
                      <a:pt x="1690108" y="3366654"/>
                    </a:lnTo>
                    <a:lnTo>
                      <a:pt x="1690108" y="2867890"/>
                    </a:lnTo>
                    <a:lnTo>
                      <a:pt x="639826" y="2867890"/>
                    </a:lnTo>
                    <a:lnTo>
                      <a:pt x="639826" y="2019992"/>
                    </a:lnTo>
                    <a:lnTo>
                      <a:pt x="0" y="201999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pic>
          <p:nvPicPr>
            <p:cNvPr id="16" name="图片 199">
              <a:extLst>
                <a:ext uri="{FF2B5EF4-FFF2-40B4-BE49-F238E27FC236}">
                  <a16:creationId xmlns:a16="http://schemas.microsoft.com/office/drawing/2014/main" xmlns="" id="{C9A8ED6C-2104-4D4E-B1AB-C95ECA5876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447" t="36684" r="58009" b="33815"/>
            <a:stretch/>
          </p:blipFill>
          <p:spPr>
            <a:xfrm rot="19359801">
              <a:off x="11417829" y="883063"/>
              <a:ext cx="580572" cy="834573"/>
            </a:xfrm>
            <a:prstGeom prst="rect">
              <a:avLst/>
            </a:prstGeom>
          </p:spPr>
        </p:pic>
        <p:pic>
          <p:nvPicPr>
            <p:cNvPr id="17" name="图片 200">
              <a:extLst>
                <a:ext uri="{FF2B5EF4-FFF2-40B4-BE49-F238E27FC236}">
                  <a16:creationId xmlns:a16="http://schemas.microsoft.com/office/drawing/2014/main" xmlns="" id="{9290D6FB-87DD-47AF-B930-B6843D6B1C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585" t="46432" r="65656" b="32019"/>
            <a:stretch/>
          </p:blipFill>
          <p:spPr>
            <a:xfrm rot="306661" flipH="1">
              <a:off x="10581726" y="130097"/>
              <a:ext cx="661782" cy="427613"/>
            </a:xfrm>
            <a:prstGeom prst="rect">
              <a:avLst/>
            </a:prstGeom>
          </p:spPr>
        </p:pic>
      </p:grpSp>
      <p:sp>
        <p:nvSpPr>
          <p:cNvPr id="5" name="任意多边形 11">
            <a:extLst>
              <a:ext uri="{FF2B5EF4-FFF2-40B4-BE49-F238E27FC236}">
                <a16:creationId xmlns:a16="http://schemas.microsoft.com/office/drawing/2014/main" xmlns="" id="{FB4EBC2D-B44D-4FEA-A1B6-E21A9EFE13E6}"/>
              </a:ext>
            </a:extLst>
          </p:cNvPr>
          <p:cNvSpPr/>
          <p:nvPr/>
        </p:nvSpPr>
        <p:spPr>
          <a:xfrm>
            <a:off x="0" y="6302326"/>
            <a:ext cx="12192000" cy="675249"/>
          </a:xfrm>
          <a:custGeom>
            <a:avLst/>
            <a:gdLst>
              <a:gd name="connsiteX0" fmla="*/ 1848026 w 12192000"/>
              <a:gd name="connsiteY0" fmla="*/ 1 h 1096647"/>
              <a:gd name="connsiteX1" fmla="*/ 3002111 w 12192000"/>
              <a:gd name="connsiteY1" fmla="*/ 237513 h 1096647"/>
              <a:gd name="connsiteX2" fmla="*/ 3047089 w 12192000"/>
              <a:gd name="connsiteY2" fmla="*/ 186452 h 1096647"/>
              <a:gd name="connsiteX3" fmla="*/ 3047089 w 12192000"/>
              <a:gd name="connsiteY3" fmla="*/ 186090 h 1096647"/>
              <a:gd name="connsiteX4" fmla="*/ 4571971 w 12192000"/>
              <a:gd name="connsiteY4" fmla="*/ 186090 h 1096647"/>
              <a:gd name="connsiteX5" fmla="*/ 6096853 w 12192000"/>
              <a:gd name="connsiteY5" fmla="*/ 186090 h 1096647"/>
              <a:gd name="connsiteX6" fmla="*/ 6096853 w 12192000"/>
              <a:gd name="connsiteY6" fmla="*/ 188511 h 1096647"/>
              <a:gd name="connsiteX7" fmla="*/ 6136844 w 12192000"/>
              <a:gd name="connsiteY7" fmla="*/ 142548 h 1096647"/>
              <a:gd name="connsiteX8" fmla="*/ 6428715 w 12192000"/>
              <a:gd name="connsiteY8" fmla="*/ 7236 h 1096647"/>
              <a:gd name="connsiteX9" fmla="*/ 7620030 w 12192000"/>
              <a:gd name="connsiteY9" fmla="*/ 190470 h 1096647"/>
              <a:gd name="connsiteX10" fmla="*/ 9097259 w 12192000"/>
              <a:gd name="connsiteY10" fmla="*/ 244568 h 1096647"/>
              <a:gd name="connsiteX11" fmla="*/ 9142236 w 12192000"/>
              <a:gd name="connsiteY11" fmla="*/ 193507 h 1096647"/>
              <a:gd name="connsiteX12" fmla="*/ 9142236 w 12192000"/>
              <a:gd name="connsiteY12" fmla="*/ 193146 h 1096647"/>
              <a:gd name="connsiteX13" fmla="*/ 10667118 w 12192000"/>
              <a:gd name="connsiteY13" fmla="*/ 193146 h 1096647"/>
              <a:gd name="connsiteX14" fmla="*/ 12192000 w 12192000"/>
              <a:gd name="connsiteY14" fmla="*/ 193146 h 1096647"/>
              <a:gd name="connsiteX15" fmla="*/ 12192000 w 12192000"/>
              <a:gd name="connsiteY15" fmla="*/ 1096647 h 1096647"/>
              <a:gd name="connsiteX16" fmla="*/ 0 w 12192000"/>
              <a:gd name="connsiteY16" fmla="*/ 1096647 h 1096647"/>
              <a:gd name="connsiteX17" fmla="*/ 0 w 12192000"/>
              <a:gd name="connsiteY17" fmla="*/ 183415 h 1096647"/>
              <a:gd name="connsiteX18" fmla="*/ 333568 w 12192000"/>
              <a:gd name="connsiteY18" fmla="*/ 181 h 1096647"/>
              <a:gd name="connsiteX19" fmla="*/ 1524882 w 12192000"/>
              <a:gd name="connsiteY19" fmla="*/ 183415 h 1096647"/>
              <a:gd name="connsiteX20" fmla="*/ 1848026 w 12192000"/>
              <a:gd name="connsiteY20" fmla="*/ 1 h 1096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192000" h="1096647">
                <a:moveTo>
                  <a:pt x="1848026" y="1"/>
                </a:moveTo>
                <a:cubicBezTo>
                  <a:pt x="2232722" y="981"/>
                  <a:pt x="2617417" y="631037"/>
                  <a:pt x="3002111" y="237513"/>
                </a:cubicBezTo>
                <a:lnTo>
                  <a:pt x="3047089" y="186452"/>
                </a:lnTo>
                <a:lnTo>
                  <a:pt x="3047089" y="186090"/>
                </a:lnTo>
                <a:cubicBezTo>
                  <a:pt x="3555383" y="-449278"/>
                  <a:pt x="4063678" y="821458"/>
                  <a:pt x="4571971" y="186090"/>
                </a:cubicBezTo>
                <a:cubicBezTo>
                  <a:pt x="5080265" y="-449278"/>
                  <a:pt x="5588560" y="821458"/>
                  <a:pt x="6096853" y="186090"/>
                </a:cubicBezTo>
                <a:lnTo>
                  <a:pt x="6096853" y="188511"/>
                </a:lnTo>
                <a:lnTo>
                  <a:pt x="6136844" y="142548"/>
                </a:lnTo>
                <a:cubicBezTo>
                  <a:pt x="6234135" y="40341"/>
                  <a:pt x="6331425" y="4148"/>
                  <a:pt x="6428715" y="7236"/>
                </a:cubicBezTo>
                <a:cubicBezTo>
                  <a:pt x="6825820" y="19839"/>
                  <a:pt x="7222925" y="686852"/>
                  <a:pt x="7620030" y="190470"/>
                </a:cubicBezTo>
                <a:cubicBezTo>
                  <a:pt x="8112439" y="-425043"/>
                  <a:pt x="8604849" y="748279"/>
                  <a:pt x="9097259" y="244568"/>
                </a:cubicBezTo>
                <a:lnTo>
                  <a:pt x="9142236" y="193507"/>
                </a:lnTo>
                <a:lnTo>
                  <a:pt x="9142236" y="193146"/>
                </a:lnTo>
                <a:cubicBezTo>
                  <a:pt x="9650530" y="-442223"/>
                  <a:pt x="10158824" y="828513"/>
                  <a:pt x="10667118" y="193146"/>
                </a:cubicBezTo>
                <a:cubicBezTo>
                  <a:pt x="11175412" y="-442223"/>
                  <a:pt x="11683706" y="828513"/>
                  <a:pt x="12192000" y="193146"/>
                </a:cubicBezTo>
                <a:lnTo>
                  <a:pt x="12192000" y="1096647"/>
                </a:lnTo>
                <a:lnTo>
                  <a:pt x="0" y="1096647"/>
                </a:lnTo>
                <a:lnTo>
                  <a:pt x="0" y="183415"/>
                </a:lnTo>
                <a:cubicBezTo>
                  <a:pt x="111190" y="44428"/>
                  <a:pt x="222379" y="-3349"/>
                  <a:pt x="333568" y="181"/>
                </a:cubicBezTo>
                <a:cubicBezTo>
                  <a:pt x="730673" y="12784"/>
                  <a:pt x="1127777" y="679796"/>
                  <a:pt x="1524882" y="183415"/>
                </a:cubicBezTo>
                <a:cubicBezTo>
                  <a:pt x="1632597" y="48772"/>
                  <a:pt x="1740311" y="-274"/>
                  <a:pt x="1848026" y="1"/>
                </a:cubicBez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6" name="任意多边形 12">
            <a:extLst>
              <a:ext uri="{FF2B5EF4-FFF2-40B4-BE49-F238E27FC236}">
                <a16:creationId xmlns:a16="http://schemas.microsoft.com/office/drawing/2014/main" xmlns="" id="{67AE74AD-0E5C-4CEB-B3A0-137EEACD6BC9}"/>
              </a:ext>
            </a:extLst>
          </p:cNvPr>
          <p:cNvSpPr/>
          <p:nvPr/>
        </p:nvSpPr>
        <p:spPr>
          <a:xfrm flipH="1">
            <a:off x="0" y="6231987"/>
            <a:ext cx="12192000" cy="626013"/>
          </a:xfrm>
          <a:custGeom>
            <a:avLst/>
            <a:gdLst>
              <a:gd name="connsiteX0" fmla="*/ 1848026 w 12192000"/>
              <a:gd name="connsiteY0" fmla="*/ 1 h 944247"/>
              <a:gd name="connsiteX1" fmla="*/ 1524882 w 12192000"/>
              <a:gd name="connsiteY1" fmla="*/ 183415 h 944247"/>
              <a:gd name="connsiteX2" fmla="*/ 333568 w 12192000"/>
              <a:gd name="connsiteY2" fmla="*/ 181 h 944247"/>
              <a:gd name="connsiteX3" fmla="*/ 0 w 12192000"/>
              <a:gd name="connsiteY3" fmla="*/ 183415 h 944247"/>
              <a:gd name="connsiteX4" fmla="*/ 0 w 12192000"/>
              <a:gd name="connsiteY4" fmla="*/ 944247 h 944247"/>
              <a:gd name="connsiteX5" fmla="*/ 12192000 w 12192000"/>
              <a:gd name="connsiteY5" fmla="*/ 944247 h 944247"/>
              <a:gd name="connsiteX6" fmla="*/ 12192000 w 12192000"/>
              <a:gd name="connsiteY6" fmla="*/ 193146 h 944247"/>
              <a:gd name="connsiteX7" fmla="*/ 10667118 w 12192000"/>
              <a:gd name="connsiteY7" fmla="*/ 193146 h 944247"/>
              <a:gd name="connsiteX8" fmla="*/ 9142236 w 12192000"/>
              <a:gd name="connsiteY8" fmla="*/ 193146 h 944247"/>
              <a:gd name="connsiteX9" fmla="*/ 9142236 w 12192000"/>
              <a:gd name="connsiteY9" fmla="*/ 193507 h 944247"/>
              <a:gd name="connsiteX10" fmla="*/ 9097259 w 12192000"/>
              <a:gd name="connsiteY10" fmla="*/ 244568 h 944247"/>
              <a:gd name="connsiteX11" fmla="*/ 7620030 w 12192000"/>
              <a:gd name="connsiteY11" fmla="*/ 190470 h 944247"/>
              <a:gd name="connsiteX12" fmla="*/ 6428715 w 12192000"/>
              <a:gd name="connsiteY12" fmla="*/ 7236 h 944247"/>
              <a:gd name="connsiteX13" fmla="*/ 6136844 w 12192000"/>
              <a:gd name="connsiteY13" fmla="*/ 142548 h 944247"/>
              <a:gd name="connsiteX14" fmla="*/ 6096852 w 12192000"/>
              <a:gd name="connsiteY14" fmla="*/ 188511 h 944247"/>
              <a:gd name="connsiteX15" fmla="*/ 6096852 w 12192000"/>
              <a:gd name="connsiteY15" fmla="*/ 186090 h 944247"/>
              <a:gd name="connsiteX16" fmla="*/ 4571971 w 12192000"/>
              <a:gd name="connsiteY16" fmla="*/ 186090 h 944247"/>
              <a:gd name="connsiteX17" fmla="*/ 3047088 w 12192000"/>
              <a:gd name="connsiteY17" fmla="*/ 186090 h 944247"/>
              <a:gd name="connsiteX18" fmla="*/ 3047088 w 12192000"/>
              <a:gd name="connsiteY18" fmla="*/ 186452 h 944247"/>
              <a:gd name="connsiteX19" fmla="*/ 3002111 w 12192000"/>
              <a:gd name="connsiteY19" fmla="*/ 237513 h 944247"/>
              <a:gd name="connsiteX20" fmla="*/ 1848026 w 12192000"/>
              <a:gd name="connsiteY20" fmla="*/ 1 h 944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192000" h="944247">
                <a:moveTo>
                  <a:pt x="1848026" y="1"/>
                </a:moveTo>
                <a:cubicBezTo>
                  <a:pt x="1740311" y="-274"/>
                  <a:pt x="1632597" y="48772"/>
                  <a:pt x="1524882" y="183415"/>
                </a:cubicBezTo>
                <a:cubicBezTo>
                  <a:pt x="1127777" y="679796"/>
                  <a:pt x="730672" y="12784"/>
                  <a:pt x="333568" y="181"/>
                </a:cubicBezTo>
                <a:cubicBezTo>
                  <a:pt x="222378" y="-3349"/>
                  <a:pt x="111189" y="44428"/>
                  <a:pt x="0" y="183415"/>
                </a:cubicBezTo>
                <a:lnTo>
                  <a:pt x="0" y="944247"/>
                </a:lnTo>
                <a:lnTo>
                  <a:pt x="12192000" y="944247"/>
                </a:lnTo>
                <a:lnTo>
                  <a:pt x="12192000" y="193146"/>
                </a:lnTo>
                <a:cubicBezTo>
                  <a:pt x="11683706" y="828513"/>
                  <a:pt x="11175412" y="-442223"/>
                  <a:pt x="10667118" y="193146"/>
                </a:cubicBezTo>
                <a:cubicBezTo>
                  <a:pt x="10158824" y="828513"/>
                  <a:pt x="9650530" y="-442223"/>
                  <a:pt x="9142236" y="193146"/>
                </a:cubicBezTo>
                <a:lnTo>
                  <a:pt x="9142236" y="193507"/>
                </a:lnTo>
                <a:lnTo>
                  <a:pt x="9097259" y="244568"/>
                </a:lnTo>
                <a:cubicBezTo>
                  <a:pt x="8604849" y="748279"/>
                  <a:pt x="8112439" y="-425043"/>
                  <a:pt x="7620030" y="190470"/>
                </a:cubicBezTo>
                <a:cubicBezTo>
                  <a:pt x="7222925" y="686852"/>
                  <a:pt x="6825820" y="19839"/>
                  <a:pt x="6428715" y="7236"/>
                </a:cubicBezTo>
                <a:cubicBezTo>
                  <a:pt x="6331425" y="4148"/>
                  <a:pt x="6234135" y="40341"/>
                  <a:pt x="6136844" y="142548"/>
                </a:cubicBezTo>
                <a:lnTo>
                  <a:pt x="6096852" y="188511"/>
                </a:lnTo>
                <a:lnTo>
                  <a:pt x="6096852" y="186090"/>
                </a:lnTo>
                <a:cubicBezTo>
                  <a:pt x="5588559" y="821458"/>
                  <a:pt x="5080265" y="-449278"/>
                  <a:pt x="4571971" y="186090"/>
                </a:cubicBezTo>
                <a:cubicBezTo>
                  <a:pt x="4063677" y="821458"/>
                  <a:pt x="3555382" y="-449278"/>
                  <a:pt x="3047088" y="186090"/>
                </a:cubicBezTo>
                <a:lnTo>
                  <a:pt x="3047088" y="186452"/>
                </a:lnTo>
                <a:lnTo>
                  <a:pt x="3002111" y="237513"/>
                </a:lnTo>
                <a:cubicBezTo>
                  <a:pt x="2617416" y="631037"/>
                  <a:pt x="2232722" y="981"/>
                  <a:pt x="1848026" y="1"/>
                </a:cubicBezTo>
                <a:close/>
              </a:path>
            </a:pathLst>
          </a:custGeom>
          <a:solidFill>
            <a:srgbClr val="2F5597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grpSp>
        <p:nvGrpSpPr>
          <p:cNvPr id="23" name="组合 210">
            <a:extLst>
              <a:ext uri="{FF2B5EF4-FFF2-40B4-BE49-F238E27FC236}">
                <a16:creationId xmlns:a16="http://schemas.microsoft.com/office/drawing/2014/main" xmlns="" id="{4C223653-4AB0-40A0-AD12-1C2941D943C9}"/>
              </a:ext>
            </a:extLst>
          </p:cNvPr>
          <p:cNvGrpSpPr/>
          <p:nvPr/>
        </p:nvGrpSpPr>
        <p:grpSpPr>
          <a:xfrm>
            <a:off x="491097" y="82329"/>
            <a:ext cx="1284558" cy="1284558"/>
            <a:chOff x="2132930" y="1035327"/>
            <a:chExt cx="1307248" cy="1307248"/>
          </a:xfrm>
        </p:grpSpPr>
        <p:grpSp>
          <p:nvGrpSpPr>
            <p:cNvPr id="24" name="组合 211">
              <a:extLst>
                <a:ext uri="{FF2B5EF4-FFF2-40B4-BE49-F238E27FC236}">
                  <a16:creationId xmlns:a16="http://schemas.microsoft.com/office/drawing/2014/main" xmlns="" id="{6D76D53C-3D60-4C86-AE01-879A314F1F04}"/>
                </a:ext>
              </a:extLst>
            </p:cNvPr>
            <p:cNvGrpSpPr/>
            <p:nvPr/>
          </p:nvGrpSpPr>
          <p:grpSpPr>
            <a:xfrm rot="20755360">
              <a:off x="2132930" y="1035327"/>
              <a:ext cx="1307248" cy="1307248"/>
              <a:chOff x="5153025" y="4019551"/>
              <a:chExt cx="1866899" cy="1866899"/>
            </a:xfrm>
          </p:grpSpPr>
          <p:sp>
            <p:nvSpPr>
              <p:cNvPr id="26" name="椭圆 213">
                <a:extLst>
                  <a:ext uri="{FF2B5EF4-FFF2-40B4-BE49-F238E27FC236}">
                    <a16:creationId xmlns:a16="http://schemas.microsoft.com/office/drawing/2014/main" xmlns="" id="{CAE429C2-1ADC-41B8-8E88-7A9872C4CB2B}"/>
                  </a:ext>
                </a:extLst>
              </p:cNvPr>
              <p:cNvSpPr/>
              <p:nvPr/>
            </p:nvSpPr>
            <p:spPr>
              <a:xfrm>
                <a:off x="5566468" y="4396051"/>
                <a:ext cx="1047657" cy="1047657"/>
              </a:xfrm>
              <a:prstGeom prst="ellipse">
                <a:avLst/>
              </a:prstGeom>
              <a:solidFill>
                <a:srgbClr val="FFC000"/>
              </a:solidFill>
              <a:ln w="22225">
                <a:solidFill>
                  <a:srgbClr val="FFC000"/>
                </a:solidFill>
              </a:ln>
              <a:effectLst>
                <a:innerShdw blurRad="241300" dist="76200">
                  <a:srgbClr val="FFFF0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grpSp>
            <p:nvGrpSpPr>
              <p:cNvPr id="27" name="组合 214">
                <a:extLst>
                  <a:ext uri="{FF2B5EF4-FFF2-40B4-BE49-F238E27FC236}">
                    <a16:creationId xmlns:a16="http://schemas.microsoft.com/office/drawing/2014/main" xmlns="" id="{9A5751E6-E460-47AF-BFA0-CB720BA0D66C}"/>
                  </a:ext>
                </a:extLst>
              </p:cNvPr>
              <p:cNvGrpSpPr/>
              <p:nvPr/>
            </p:nvGrpSpPr>
            <p:grpSpPr>
              <a:xfrm>
                <a:off x="6050915" y="4019551"/>
                <a:ext cx="71120" cy="1866899"/>
                <a:chOff x="6072187" y="3914775"/>
                <a:chExt cx="0" cy="2143125"/>
              </a:xfrm>
            </p:grpSpPr>
            <p:cxnSp>
              <p:nvCxnSpPr>
                <p:cNvPr id="37" name="直接连接符 224">
                  <a:extLst>
                    <a:ext uri="{FF2B5EF4-FFF2-40B4-BE49-F238E27FC236}">
                      <a16:creationId xmlns:a16="http://schemas.microsoft.com/office/drawing/2014/main" xmlns="" id="{5B35119E-C896-41EB-B06A-6B1E986A1A16}"/>
                    </a:ext>
                  </a:extLst>
                </p:cNvPr>
                <p:cNvCxnSpPr/>
                <p:nvPr/>
              </p:nvCxnSpPr>
              <p:spPr>
                <a:xfrm>
                  <a:off x="6072187" y="3914775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接连接符 225">
                  <a:extLst>
                    <a:ext uri="{FF2B5EF4-FFF2-40B4-BE49-F238E27FC236}">
                      <a16:creationId xmlns:a16="http://schemas.microsoft.com/office/drawing/2014/main" xmlns="" id="{B97B0B4C-F853-413C-B419-31B42B514010}"/>
                    </a:ext>
                  </a:extLst>
                </p:cNvPr>
                <p:cNvCxnSpPr/>
                <p:nvPr/>
              </p:nvCxnSpPr>
              <p:spPr>
                <a:xfrm>
                  <a:off x="6072187" y="5810250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8" name="组合 215">
                <a:extLst>
                  <a:ext uri="{FF2B5EF4-FFF2-40B4-BE49-F238E27FC236}">
                    <a16:creationId xmlns:a16="http://schemas.microsoft.com/office/drawing/2014/main" xmlns="" id="{F91DAE4A-C2DD-4B66-8259-597BEA02BD89}"/>
                  </a:ext>
                </a:extLst>
              </p:cNvPr>
              <p:cNvGrpSpPr/>
              <p:nvPr/>
            </p:nvGrpSpPr>
            <p:grpSpPr>
              <a:xfrm rot="16200000">
                <a:off x="6050915" y="4019551"/>
                <a:ext cx="71120" cy="1866899"/>
                <a:chOff x="6072187" y="3914775"/>
                <a:chExt cx="0" cy="2143125"/>
              </a:xfrm>
            </p:grpSpPr>
            <p:cxnSp>
              <p:nvCxnSpPr>
                <p:cNvPr id="35" name="直接连接符 222">
                  <a:extLst>
                    <a:ext uri="{FF2B5EF4-FFF2-40B4-BE49-F238E27FC236}">
                      <a16:creationId xmlns:a16="http://schemas.microsoft.com/office/drawing/2014/main" xmlns="" id="{AE546411-C256-4D9D-A014-4F64D2400B2C}"/>
                    </a:ext>
                  </a:extLst>
                </p:cNvPr>
                <p:cNvCxnSpPr/>
                <p:nvPr/>
              </p:nvCxnSpPr>
              <p:spPr>
                <a:xfrm>
                  <a:off x="6072187" y="3914775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直接连接符 223">
                  <a:extLst>
                    <a:ext uri="{FF2B5EF4-FFF2-40B4-BE49-F238E27FC236}">
                      <a16:creationId xmlns:a16="http://schemas.microsoft.com/office/drawing/2014/main" xmlns="" id="{4B823C81-AAC7-4117-B927-36791371A80A}"/>
                    </a:ext>
                  </a:extLst>
                </p:cNvPr>
                <p:cNvCxnSpPr/>
                <p:nvPr/>
              </p:nvCxnSpPr>
              <p:spPr>
                <a:xfrm>
                  <a:off x="6072187" y="5810250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9" name="组合 216">
                <a:extLst>
                  <a:ext uri="{FF2B5EF4-FFF2-40B4-BE49-F238E27FC236}">
                    <a16:creationId xmlns:a16="http://schemas.microsoft.com/office/drawing/2014/main" xmlns="" id="{91960DCF-B964-4710-BE02-5081C3D47B7C}"/>
                  </a:ext>
                </a:extLst>
              </p:cNvPr>
              <p:cNvGrpSpPr/>
              <p:nvPr/>
            </p:nvGrpSpPr>
            <p:grpSpPr>
              <a:xfrm rot="2700000">
                <a:off x="6050915" y="4019551"/>
                <a:ext cx="71120" cy="1866899"/>
                <a:chOff x="6072187" y="3914775"/>
                <a:chExt cx="0" cy="2143125"/>
              </a:xfrm>
            </p:grpSpPr>
            <p:cxnSp>
              <p:nvCxnSpPr>
                <p:cNvPr id="33" name="直接连接符 220">
                  <a:extLst>
                    <a:ext uri="{FF2B5EF4-FFF2-40B4-BE49-F238E27FC236}">
                      <a16:creationId xmlns:a16="http://schemas.microsoft.com/office/drawing/2014/main" xmlns="" id="{8BF53C75-AF03-4218-91A0-CF197354E192}"/>
                    </a:ext>
                  </a:extLst>
                </p:cNvPr>
                <p:cNvCxnSpPr/>
                <p:nvPr/>
              </p:nvCxnSpPr>
              <p:spPr>
                <a:xfrm>
                  <a:off x="6072187" y="3914775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221">
                  <a:extLst>
                    <a:ext uri="{FF2B5EF4-FFF2-40B4-BE49-F238E27FC236}">
                      <a16:creationId xmlns:a16="http://schemas.microsoft.com/office/drawing/2014/main" xmlns="" id="{8F54E177-1461-4BF0-B7D2-962AD2E2A05F}"/>
                    </a:ext>
                  </a:extLst>
                </p:cNvPr>
                <p:cNvCxnSpPr/>
                <p:nvPr/>
              </p:nvCxnSpPr>
              <p:spPr>
                <a:xfrm>
                  <a:off x="6072187" y="5810250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0" name="组合 217">
                <a:extLst>
                  <a:ext uri="{FF2B5EF4-FFF2-40B4-BE49-F238E27FC236}">
                    <a16:creationId xmlns:a16="http://schemas.microsoft.com/office/drawing/2014/main" xmlns="" id="{B358210F-C277-41A0-82EC-57E16C4042C1}"/>
                  </a:ext>
                </a:extLst>
              </p:cNvPr>
              <p:cNvGrpSpPr/>
              <p:nvPr/>
            </p:nvGrpSpPr>
            <p:grpSpPr>
              <a:xfrm rot="18900000" flipH="1">
                <a:off x="6050915" y="4019551"/>
                <a:ext cx="71120" cy="1866899"/>
                <a:chOff x="6072187" y="3914775"/>
                <a:chExt cx="0" cy="2143125"/>
              </a:xfrm>
            </p:grpSpPr>
            <p:cxnSp>
              <p:nvCxnSpPr>
                <p:cNvPr id="31" name="直接连接符 218">
                  <a:extLst>
                    <a:ext uri="{FF2B5EF4-FFF2-40B4-BE49-F238E27FC236}">
                      <a16:creationId xmlns:a16="http://schemas.microsoft.com/office/drawing/2014/main" xmlns="" id="{9C493D0E-178C-4C7D-945F-7E0BF791151E}"/>
                    </a:ext>
                  </a:extLst>
                </p:cNvPr>
                <p:cNvCxnSpPr/>
                <p:nvPr/>
              </p:nvCxnSpPr>
              <p:spPr>
                <a:xfrm>
                  <a:off x="6072187" y="3914775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接连接符 219">
                  <a:extLst>
                    <a:ext uri="{FF2B5EF4-FFF2-40B4-BE49-F238E27FC236}">
                      <a16:creationId xmlns:a16="http://schemas.microsoft.com/office/drawing/2014/main" xmlns="" id="{6B5A93AE-ACC7-4866-976E-9D828ED03AFE}"/>
                    </a:ext>
                  </a:extLst>
                </p:cNvPr>
                <p:cNvCxnSpPr/>
                <p:nvPr/>
              </p:nvCxnSpPr>
              <p:spPr>
                <a:xfrm>
                  <a:off x="6072187" y="5810250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5" name="弧形 212">
              <a:extLst>
                <a:ext uri="{FF2B5EF4-FFF2-40B4-BE49-F238E27FC236}">
                  <a16:creationId xmlns:a16="http://schemas.microsoft.com/office/drawing/2014/main" xmlns="" id="{2BC34068-C9F2-4C34-B9EA-ACA712186FB8}"/>
                </a:ext>
              </a:extLst>
            </p:cNvPr>
            <p:cNvSpPr/>
            <p:nvPr/>
          </p:nvSpPr>
          <p:spPr>
            <a:xfrm>
              <a:off x="2477044" y="1366932"/>
              <a:ext cx="594214" cy="594214"/>
            </a:xfrm>
            <a:prstGeom prst="arc">
              <a:avLst/>
            </a:prstGeom>
            <a:ln w="508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39" name="组合 226">
            <a:extLst>
              <a:ext uri="{FF2B5EF4-FFF2-40B4-BE49-F238E27FC236}">
                <a16:creationId xmlns:a16="http://schemas.microsoft.com/office/drawing/2014/main" xmlns="" id="{6AADC884-BF35-43D0-BEE5-73EFDB3037DA}"/>
              </a:ext>
            </a:extLst>
          </p:cNvPr>
          <p:cNvGrpSpPr/>
          <p:nvPr/>
        </p:nvGrpSpPr>
        <p:grpSpPr>
          <a:xfrm>
            <a:off x="10127" y="791960"/>
            <a:ext cx="1862063" cy="1142683"/>
            <a:chOff x="8726219" y="-661205"/>
            <a:chExt cx="2154936" cy="1322409"/>
          </a:xfrm>
        </p:grpSpPr>
        <p:sp>
          <p:nvSpPr>
            <p:cNvPr id="40" name="任意多边形 227">
              <a:extLst>
                <a:ext uri="{FF2B5EF4-FFF2-40B4-BE49-F238E27FC236}">
                  <a16:creationId xmlns:a16="http://schemas.microsoft.com/office/drawing/2014/main" xmlns="" id="{A730D124-97EC-423B-B1F8-E7016A54BA28}"/>
                </a:ext>
              </a:extLst>
            </p:cNvPr>
            <p:cNvSpPr/>
            <p:nvPr/>
          </p:nvSpPr>
          <p:spPr>
            <a:xfrm rot="21387068">
              <a:off x="8737941" y="-661205"/>
              <a:ext cx="2143214" cy="1322408"/>
            </a:xfrm>
            <a:custGeom>
              <a:avLst/>
              <a:gdLst>
                <a:gd name="connsiteX0" fmla="*/ 948690 w 2148840"/>
                <a:gd name="connsiteY0" fmla="*/ 0 h 1325880"/>
                <a:gd name="connsiteX1" fmla="*/ 1264643 w 2148840"/>
                <a:gd name="connsiteY1" fmla="*/ 209428 h 1325880"/>
                <a:gd name="connsiteX2" fmla="*/ 1272463 w 2148840"/>
                <a:gd name="connsiteY2" fmla="*/ 234618 h 1325880"/>
                <a:gd name="connsiteX3" fmla="*/ 1318138 w 2148840"/>
                <a:gd name="connsiteY3" fmla="*/ 209827 h 1325880"/>
                <a:gd name="connsiteX4" fmla="*/ 1451610 w 2148840"/>
                <a:gd name="connsiteY4" fmla="*/ 182880 h 1325880"/>
                <a:gd name="connsiteX5" fmla="*/ 1735948 w 2148840"/>
                <a:gd name="connsiteY5" fmla="*/ 334061 h 1325880"/>
                <a:gd name="connsiteX6" fmla="*/ 1754729 w 2148840"/>
                <a:gd name="connsiteY6" fmla="*/ 368663 h 1325880"/>
                <a:gd name="connsiteX7" fmla="*/ 1811161 w 2148840"/>
                <a:gd name="connsiteY7" fmla="*/ 374352 h 1325880"/>
                <a:gd name="connsiteX8" fmla="*/ 2148840 w 2148840"/>
                <a:gd name="connsiteY8" fmla="*/ 788670 h 1325880"/>
                <a:gd name="connsiteX9" fmla="*/ 1725930 w 2148840"/>
                <a:gd name="connsiteY9" fmla="*/ 1211580 h 1325880"/>
                <a:gd name="connsiteX10" fmla="*/ 1489477 w 2148840"/>
                <a:gd name="connsiteY10" fmla="*/ 1139354 h 1325880"/>
                <a:gd name="connsiteX11" fmla="*/ 1436947 w 2148840"/>
                <a:gd name="connsiteY11" fmla="*/ 1096013 h 1325880"/>
                <a:gd name="connsiteX12" fmla="*/ 1420223 w 2148840"/>
                <a:gd name="connsiteY12" fmla="*/ 1126825 h 1325880"/>
                <a:gd name="connsiteX13" fmla="*/ 1045845 w 2148840"/>
                <a:gd name="connsiteY13" fmla="*/ 1325880 h 1325880"/>
                <a:gd name="connsiteX14" fmla="*/ 726597 w 2148840"/>
                <a:gd name="connsiteY14" fmla="*/ 1193643 h 1325880"/>
                <a:gd name="connsiteX15" fmla="*/ 677235 w 2148840"/>
                <a:gd name="connsiteY15" fmla="*/ 1133816 h 1325880"/>
                <a:gd name="connsiteX16" fmla="*/ 643102 w 2148840"/>
                <a:gd name="connsiteY16" fmla="*/ 1152342 h 1325880"/>
                <a:gd name="connsiteX17" fmla="*/ 462915 w 2148840"/>
                <a:gd name="connsiteY17" fmla="*/ 1188720 h 1325880"/>
                <a:gd name="connsiteX18" fmla="*/ 0 w 2148840"/>
                <a:gd name="connsiteY18" fmla="*/ 725805 h 1325880"/>
                <a:gd name="connsiteX19" fmla="*/ 462915 w 2148840"/>
                <a:gd name="connsiteY19" fmla="*/ 262890 h 1325880"/>
                <a:gd name="connsiteX20" fmla="*/ 556209 w 2148840"/>
                <a:gd name="connsiteY20" fmla="*/ 272295 h 1325880"/>
                <a:gd name="connsiteX21" fmla="*/ 611187 w 2148840"/>
                <a:gd name="connsiteY21" fmla="*/ 289361 h 1325880"/>
                <a:gd name="connsiteX22" fmla="*/ 612757 w 2148840"/>
                <a:gd name="connsiteY22" fmla="*/ 273794 h 1325880"/>
                <a:gd name="connsiteX23" fmla="*/ 948690 w 2148840"/>
                <a:gd name="connsiteY23" fmla="*/ 0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48840" h="1325880">
                  <a:moveTo>
                    <a:pt x="948690" y="0"/>
                  </a:moveTo>
                  <a:cubicBezTo>
                    <a:pt x="1090723" y="0"/>
                    <a:pt x="1212588" y="86356"/>
                    <a:pt x="1264643" y="209428"/>
                  </a:cubicBezTo>
                  <a:lnTo>
                    <a:pt x="1272463" y="234618"/>
                  </a:lnTo>
                  <a:lnTo>
                    <a:pt x="1318138" y="209827"/>
                  </a:lnTo>
                  <a:cubicBezTo>
                    <a:pt x="1359162" y="192475"/>
                    <a:pt x="1404265" y="182880"/>
                    <a:pt x="1451610" y="182880"/>
                  </a:cubicBezTo>
                  <a:cubicBezTo>
                    <a:pt x="1569971" y="182880"/>
                    <a:pt x="1674326" y="242849"/>
                    <a:pt x="1735948" y="334061"/>
                  </a:cubicBezTo>
                  <a:lnTo>
                    <a:pt x="1754729" y="368663"/>
                  </a:lnTo>
                  <a:lnTo>
                    <a:pt x="1811161" y="374352"/>
                  </a:lnTo>
                  <a:cubicBezTo>
                    <a:pt x="2003874" y="413787"/>
                    <a:pt x="2148840" y="584299"/>
                    <a:pt x="2148840" y="788670"/>
                  </a:cubicBezTo>
                  <a:cubicBezTo>
                    <a:pt x="2148840" y="1022237"/>
                    <a:pt x="1959497" y="1211580"/>
                    <a:pt x="1725930" y="1211580"/>
                  </a:cubicBezTo>
                  <a:cubicBezTo>
                    <a:pt x="1638342" y="1211580"/>
                    <a:pt x="1556974" y="1184954"/>
                    <a:pt x="1489477" y="1139354"/>
                  </a:cubicBezTo>
                  <a:lnTo>
                    <a:pt x="1436947" y="1096013"/>
                  </a:lnTo>
                  <a:lnTo>
                    <a:pt x="1420223" y="1126825"/>
                  </a:lnTo>
                  <a:cubicBezTo>
                    <a:pt x="1339088" y="1246920"/>
                    <a:pt x="1201688" y="1325880"/>
                    <a:pt x="1045845" y="1325880"/>
                  </a:cubicBezTo>
                  <a:cubicBezTo>
                    <a:pt x="921171" y="1325880"/>
                    <a:pt x="808300" y="1275346"/>
                    <a:pt x="726597" y="1193643"/>
                  </a:cubicBezTo>
                  <a:lnTo>
                    <a:pt x="677235" y="1133816"/>
                  </a:lnTo>
                  <a:lnTo>
                    <a:pt x="643102" y="1152342"/>
                  </a:lnTo>
                  <a:cubicBezTo>
                    <a:pt x="587720" y="1175767"/>
                    <a:pt x="526830" y="1188720"/>
                    <a:pt x="462915" y="1188720"/>
                  </a:cubicBezTo>
                  <a:cubicBezTo>
                    <a:pt x="207254" y="1188720"/>
                    <a:pt x="0" y="981466"/>
                    <a:pt x="0" y="725805"/>
                  </a:cubicBezTo>
                  <a:cubicBezTo>
                    <a:pt x="0" y="470144"/>
                    <a:pt x="207254" y="262890"/>
                    <a:pt x="462915" y="262890"/>
                  </a:cubicBezTo>
                  <a:cubicBezTo>
                    <a:pt x="494873" y="262890"/>
                    <a:pt x="526074" y="266128"/>
                    <a:pt x="556209" y="272295"/>
                  </a:cubicBezTo>
                  <a:lnTo>
                    <a:pt x="611187" y="289361"/>
                  </a:lnTo>
                  <a:lnTo>
                    <a:pt x="612757" y="273794"/>
                  </a:lnTo>
                  <a:cubicBezTo>
                    <a:pt x="644731" y="117540"/>
                    <a:pt x="782984" y="0"/>
                    <a:pt x="948690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outerShdw blurRad="215900" dist="76200" dir="66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41" name="任意多边形 228">
              <a:extLst>
                <a:ext uri="{FF2B5EF4-FFF2-40B4-BE49-F238E27FC236}">
                  <a16:creationId xmlns:a16="http://schemas.microsoft.com/office/drawing/2014/main" xmlns="" id="{B3D03377-2B78-426E-A502-E3FA17FD2B87}"/>
                </a:ext>
              </a:extLst>
            </p:cNvPr>
            <p:cNvSpPr/>
            <p:nvPr/>
          </p:nvSpPr>
          <p:spPr>
            <a:xfrm rot="21387068">
              <a:off x="8726219" y="-661204"/>
              <a:ext cx="2143214" cy="1322408"/>
            </a:xfrm>
            <a:custGeom>
              <a:avLst/>
              <a:gdLst>
                <a:gd name="connsiteX0" fmla="*/ 948690 w 2148840"/>
                <a:gd name="connsiteY0" fmla="*/ 0 h 1325880"/>
                <a:gd name="connsiteX1" fmla="*/ 1264643 w 2148840"/>
                <a:gd name="connsiteY1" fmla="*/ 209428 h 1325880"/>
                <a:gd name="connsiteX2" fmla="*/ 1272463 w 2148840"/>
                <a:gd name="connsiteY2" fmla="*/ 234618 h 1325880"/>
                <a:gd name="connsiteX3" fmla="*/ 1318138 w 2148840"/>
                <a:gd name="connsiteY3" fmla="*/ 209827 h 1325880"/>
                <a:gd name="connsiteX4" fmla="*/ 1451610 w 2148840"/>
                <a:gd name="connsiteY4" fmla="*/ 182880 h 1325880"/>
                <a:gd name="connsiteX5" fmla="*/ 1735948 w 2148840"/>
                <a:gd name="connsiteY5" fmla="*/ 334061 h 1325880"/>
                <a:gd name="connsiteX6" fmla="*/ 1754729 w 2148840"/>
                <a:gd name="connsiteY6" fmla="*/ 368663 h 1325880"/>
                <a:gd name="connsiteX7" fmla="*/ 1811161 w 2148840"/>
                <a:gd name="connsiteY7" fmla="*/ 374352 h 1325880"/>
                <a:gd name="connsiteX8" fmla="*/ 2148840 w 2148840"/>
                <a:gd name="connsiteY8" fmla="*/ 788670 h 1325880"/>
                <a:gd name="connsiteX9" fmla="*/ 1725930 w 2148840"/>
                <a:gd name="connsiteY9" fmla="*/ 1211580 h 1325880"/>
                <a:gd name="connsiteX10" fmla="*/ 1489477 w 2148840"/>
                <a:gd name="connsiteY10" fmla="*/ 1139354 h 1325880"/>
                <a:gd name="connsiteX11" fmla="*/ 1436947 w 2148840"/>
                <a:gd name="connsiteY11" fmla="*/ 1096013 h 1325880"/>
                <a:gd name="connsiteX12" fmla="*/ 1420223 w 2148840"/>
                <a:gd name="connsiteY12" fmla="*/ 1126825 h 1325880"/>
                <a:gd name="connsiteX13" fmla="*/ 1045845 w 2148840"/>
                <a:gd name="connsiteY13" fmla="*/ 1325880 h 1325880"/>
                <a:gd name="connsiteX14" fmla="*/ 726597 w 2148840"/>
                <a:gd name="connsiteY14" fmla="*/ 1193643 h 1325880"/>
                <a:gd name="connsiteX15" fmla="*/ 677235 w 2148840"/>
                <a:gd name="connsiteY15" fmla="*/ 1133816 h 1325880"/>
                <a:gd name="connsiteX16" fmla="*/ 643102 w 2148840"/>
                <a:gd name="connsiteY16" fmla="*/ 1152342 h 1325880"/>
                <a:gd name="connsiteX17" fmla="*/ 462915 w 2148840"/>
                <a:gd name="connsiteY17" fmla="*/ 1188720 h 1325880"/>
                <a:gd name="connsiteX18" fmla="*/ 0 w 2148840"/>
                <a:gd name="connsiteY18" fmla="*/ 725805 h 1325880"/>
                <a:gd name="connsiteX19" fmla="*/ 462915 w 2148840"/>
                <a:gd name="connsiteY19" fmla="*/ 262890 h 1325880"/>
                <a:gd name="connsiteX20" fmla="*/ 556209 w 2148840"/>
                <a:gd name="connsiteY20" fmla="*/ 272295 h 1325880"/>
                <a:gd name="connsiteX21" fmla="*/ 611187 w 2148840"/>
                <a:gd name="connsiteY21" fmla="*/ 289361 h 1325880"/>
                <a:gd name="connsiteX22" fmla="*/ 612757 w 2148840"/>
                <a:gd name="connsiteY22" fmla="*/ 273794 h 1325880"/>
                <a:gd name="connsiteX23" fmla="*/ 948690 w 2148840"/>
                <a:gd name="connsiteY23" fmla="*/ 0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48840" h="1325880">
                  <a:moveTo>
                    <a:pt x="948690" y="0"/>
                  </a:moveTo>
                  <a:cubicBezTo>
                    <a:pt x="1090723" y="0"/>
                    <a:pt x="1212588" y="86356"/>
                    <a:pt x="1264643" y="209428"/>
                  </a:cubicBezTo>
                  <a:lnTo>
                    <a:pt x="1272463" y="234618"/>
                  </a:lnTo>
                  <a:lnTo>
                    <a:pt x="1318138" y="209827"/>
                  </a:lnTo>
                  <a:cubicBezTo>
                    <a:pt x="1359162" y="192475"/>
                    <a:pt x="1404265" y="182880"/>
                    <a:pt x="1451610" y="182880"/>
                  </a:cubicBezTo>
                  <a:cubicBezTo>
                    <a:pt x="1569971" y="182880"/>
                    <a:pt x="1674326" y="242849"/>
                    <a:pt x="1735948" y="334061"/>
                  </a:cubicBezTo>
                  <a:lnTo>
                    <a:pt x="1754729" y="368663"/>
                  </a:lnTo>
                  <a:lnTo>
                    <a:pt x="1811161" y="374352"/>
                  </a:lnTo>
                  <a:cubicBezTo>
                    <a:pt x="2003874" y="413787"/>
                    <a:pt x="2148840" y="584299"/>
                    <a:pt x="2148840" y="788670"/>
                  </a:cubicBezTo>
                  <a:cubicBezTo>
                    <a:pt x="2148840" y="1022237"/>
                    <a:pt x="1959497" y="1211580"/>
                    <a:pt x="1725930" y="1211580"/>
                  </a:cubicBezTo>
                  <a:cubicBezTo>
                    <a:pt x="1638342" y="1211580"/>
                    <a:pt x="1556974" y="1184954"/>
                    <a:pt x="1489477" y="1139354"/>
                  </a:cubicBezTo>
                  <a:lnTo>
                    <a:pt x="1436947" y="1096013"/>
                  </a:lnTo>
                  <a:lnTo>
                    <a:pt x="1420223" y="1126825"/>
                  </a:lnTo>
                  <a:cubicBezTo>
                    <a:pt x="1339088" y="1246920"/>
                    <a:pt x="1201688" y="1325880"/>
                    <a:pt x="1045845" y="1325880"/>
                  </a:cubicBezTo>
                  <a:cubicBezTo>
                    <a:pt x="921171" y="1325880"/>
                    <a:pt x="808300" y="1275346"/>
                    <a:pt x="726597" y="1193643"/>
                  </a:cubicBezTo>
                  <a:lnTo>
                    <a:pt x="677235" y="1133816"/>
                  </a:lnTo>
                  <a:lnTo>
                    <a:pt x="643102" y="1152342"/>
                  </a:lnTo>
                  <a:cubicBezTo>
                    <a:pt x="587720" y="1175767"/>
                    <a:pt x="526830" y="1188720"/>
                    <a:pt x="462915" y="1188720"/>
                  </a:cubicBezTo>
                  <a:cubicBezTo>
                    <a:pt x="207254" y="1188720"/>
                    <a:pt x="0" y="981466"/>
                    <a:pt x="0" y="725805"/>
                  </a:cubicBezTo>
                  <a:cubicBezTo>
                    <a:pt x="0" y="470144"/>
                    <a:pt x="207254" y="262890"/>
                    <a:pt x="462915" y="262890"/>
                  </a:cubicBezTo>
                  <a:cubicBezTo>
                    <a:pt x="494873" y="262890"/>
                    <a:pt x="526074" y="266128"/>
                    <a:pt x="556209" y="272295"/>
                  </a:cubicBezTo>
                  <a:lnTo>
                    <a:pt x="611187" y="289361"/>
                  </a:lnTo>
                  <a:lnTo>
                    <a:pt x="612757" y="273794"/>
                  </a:lnTo>
                  <a:cubicBezTo>
                    <a:pt x="644731" y="117540"/>
                    <a:pt x="782984" y="0"/>
                    <a:pt x="948690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innerShdw blurRad="355600" dist="114300" dir="3600000">
                <a:srgbClr val="19B4C9">
                  <a:alpha val="3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46" name="组合 56">
            <a:extLst>
              <a:ext uri="{FF2B5EF4-FFF2-40B4-BE49-F238E27FC236}">
                <a16:creationId xmlns:a16="http://schemas.microsoft.com/office/drawing/2014/main" xmlns="" id="{7D39ED9D-5878-4441-AB1D-F99339ADD1C8}"/>
              </a:ext>
            </a:extLst>
          </p:cNvPr>
          <p:cNvGrpSpPr/>
          <p:nvPr/>
        </p:nvGrpSpPr>
        <p:grpSpPr>
          <a:xfrm rot="2224307">
            <a:off x="11532086" y="4861650"/>
            <a:ext cx="555837" cy="545616"/>
            <a:chOff x="10646778" y="4753862"/>
            <a:chExt cx="751521" cy="737702"/>
          </a:xfrm>
        </p:grpSpPr>
        <p:sp>
          <p:nvSpPr>
            <p:cNvPr id="47" name="五角星 2">
              <a:extLst>
                <a:ext uri="{FF2B5EF4-FFF2-40B4-BE49-F238E27FC236}">
                  <a16:creationId xmlns:a16="http://schemas.microsoft.com/office/drawing/2014/main" xmlns="" id="{6F48DE5A-5A73-484B-861D-985EDFB73089}"/>
                </a:ext>
              </a:extLst>
            </p:cNvPr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grpSp>
          <p:nvGrpSpPr>
            <p:cNvPr id="48" name="组合 58">
              <a:extLst>
                <a:ext uri="{FF2B5EF4-FFF2-40B4-BE49-F238E27FC236}">
                  <a16:creationId xmlns:a16="http://schemas.microsoft.com/office/drawing/2014/main" xmlns="" id="{16ED2BB6-37FB-470E-97CD-14B44F2429D4}"/>
                </a:ext>
              </a:extLst>
            </p:cNvPr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49" name="五角星 2">
                <a:extLst>
                  <a:ext uri="{FF2B5EF4-FFF2-40B4-BE49-F238E27FC236}">
                    <a16:creationId xmlns:a16="http://schemas.microsoft.com/office/drawing/2014/main" xmlns="" id="{A08E5E11-A1B1-45A4-9B12-0B34A0829B00}"/>
                  </a:ext>
                </a:extLst>
              </p:cNvPr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FFFF00"/>
              </a:solidFill>
              <a:ln w="15875">
                <a:solidFill>
                  <a:srgbClr val="FFFF00"/>
                </a:solidFill>
              </a:ln>
              <a:effectLst>
                <a:innerShdw blurRad="292100">
                  <a:srgbClr val="FFC00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50" name="五角星 2">
                <a:extLst>
                  <a:ext uri="{FF2B5EF4-FFF2-40B4-BE49-F238E27FC236}">
                    <a16:creationId xmlns:a16="http://schemas.microsoft.com/office/drawing/2014/main" xmlns="" id="{92A24A47-C8D5-440B-B95F-4C7032531D60}"/>
                  </a:ext>
                </a:extLst>
              </p:cNvPr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51" name="五角星 2">
                <a:extLst>
                  <a:ext uri="{FF2B5EF4-FFF2-40B4-BE49-F238E27FC236}">
                    <a16:creationId xmlns:a16="http://schemas.microsoft.com/office/drawing/2014/main" xmlns="" id="{EF71113D-24F8-4237-A94D-7E1ACB308D87}"/>
                  </a:ext>
                </a:extLst>
              </p:cNvPr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  <a:gd name="connsiteX0" fmla="*/ 0 w 195060"/>
                  <a:gd name="connsiteY0" fmla="*/ 223173 h 223173"/>
                  <a:gd name="connsiteX1" fmla="*/ 195060 w 195060"/>
                  <a:gd name="connsiteY1" fmla="*/ 0 h 22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</p:grpSp>
      <p:grpSp>
        <p:nvGrpSpPr>
          <p:cNvPr id="52" name="组合 66">
            <a:extLst>
              <a:ext uri="{FF2B5EF4-FFF2-40B4-BE49-F238E27FC236}">
                <a16:creationId xmlns:a16="http://schemas.microsoft.com/office/drawing/2014/main" xmlns="" id="{32341CBD-1EB4-478F-AE9E-83AFAB649BBC}"/>
              </a:ext>
            </a:extLst>
          </p:cNvPr>
          <p:cNvGrpSpPr/>
          <p:nvPr/>
        </p:nvGrpSpPr>
        <p:grpSpPr>
          <a:xfrm>
            <a:off x="10108672" y="4627665"/>
            <a:ext cx="1148113" cy="1482591"/>
            <a:chOff x="0" y="0"/>
            <a:chExt cx="3604899" cy="4899660"/>
          </a:xfrm>
        </p:grpSpPr>
        <p:grpSp>
          <p:nvGrpSpPr>
            <p:cNvPr id="53" name="组合 67">
              <a:extLst>
                <a:ext uri="{FF2B5EF4-FFF2-40B4-BE49-F238E27FC236}">
                  <a16:creationId xmlns:a16="http://schemas.microsoft.com/office/drawing/2014/main" xmlns="" id="{39CB4CBD-027B-450C-B46E-614EA1948B4D}"/>
                </a:ext>
              </a:extLst>
            </p:cNvPr>
            <p:cNvGrpSpPr/>
            <p:nvPr/>
          </p:nvGrpSpPr>
          <p:grpSpPr>
            <a:xfrm>
              <a:off x="0" y="0"/>
              <a:ext cx="1007745" cy="4896486"/>
              <a:chOff x="0" y="0"/>
              <a:chExt cx="1008112" cy="4752528"/>
            </a:xfrm>
          </p:grpSpPr>
          <p:sp>
            <p:nvSpPr>
              <p:cNvPr id="70" name="矩形 84">
                <a:extLst>
                  <a:ext uri="{FF2B5EF4-FFF2-40B4-BE49-F238E27FC236}">
                    <a16:creationId xmlns:a16="http://schemas.microsoft.com/office/drawing/2014/main" xmlns="" id="{8BC9B708-E0B8-4893-8A0D-9F24B084C59D}"/>
                  </a:ext>
                </a:extLst>
              </p:cNvPr>
              <p:cNvSpPr/>
              <p:nvPr/>
            </p:nvSpPr>
            <p:spPr>
              <a:xfrm>
                <a:off x="0" y="1008113"/>
                <a:ext cx="407741" cy="3312368"/>
              </a:xfrm>
              <a:prstGeom prst="rect">
                <a:avLst/>
              </a:prstGeom>
              <a:solidFill>
                <a:srgbClr val="EF85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71" name="矩形 85">
                <a:extLst>
                  <a:ext uri="{FF2B5EF4-FFF2-40B4-BE49-F238E27FC236}">
                    <a16:creationId xmlns:a16="http://schemas.microsoft.com/office/drawing/2014/main" xmlns="" id="{E7D8C45E-D51E-43B2-84E8-53E4B958162E}"/>
                  </a:ext>
                </a:extLst>
              </p:cNvPr>
              <p:cNvSpPr/>
              <p:nvPr/>
            </p:nvSpPr>
            <p:spPr>
              <a:xfrm>
                <a:off x="322827" y="1008114"/>
                <a:ext cx="647571" cy="3312368"/>
              </a:xfrm>
              <a:prstGeom prst="rect">
                <a:avLst/>
              </a:prstGeom>
              <a:solidFill>
                <a:srgbClr val="EB67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72" name="矩形 86">
                <a:extLst>
                  <a:ext uri="{FF2B5EF4-FFF2-40B4-BE49-F238E27FC236}">
                    <a16:creationId xmlns:a16="http://schemas.microsoft.com/office/drawing/2014/main" xmlns="" id="{7DB73986-07E1-4AF3-85AC-F037BE743B1C}"/>
                  </a:ext>
                </a:extLst>
              </p:cNvPr>
              <p:cNvSpPr/>
              <p:nvPr/>
            </p:nvSpPr>
            <p:spPr>
              <a:xfrm>
                <a:off x="720081" y="1008112"/>
                <a:ext cx="288031" cy="3312369"/>
              </a:xfrm>
              <a:prstGeom prst="rect">
                <a:avLst/>
              </a:prstGeom>
              <a:solidFill>
                <a:srgbClr val="E74B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73" name="梯形 87">
                <a:extLst>
                  <a:ext uri="{FF2B5EF4-FFF2-40B4-BE49-F238E27FC236}">
                    <a16:creationId xmlns:a16="http://schemas.microsoft.com/office/drawing/2014/main" xmlns="" id="{7FAE96DE-F688-4B5C-9FE9-85119AD33049}"/>
                  </a:ext>
                </a:extLst>
              </p:cNvPr>
              <p:cNvSpPr/>
              <p:nvPr/>
            </p:nvSpPr>
            <p:spPr>
              <a:xfrm>
                <a:off x="0" y="432048"/>
                <a:ext cx="1008112" cy="576064"/>
              </a:xfrm>
              <a:prstGeom prst="trapezoid">
                <a:avLst>
                  <a:gd name="adj" fmla="val 50196"/>
                </a:avLst>
              </a:prstGeom>
              <a:solidFill>
                <a:srgbClr val="FBC1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74" name="等腰三角形 88">
                <a:extLst>
                  <a:ext uri="{FF2B5EF4-FFF2-40B4-BE49-F238E27FC236}">
                    <a16:creationId xmlns:a16="http://schemas.microsoft.com/office/drawing/2014/main" xmlns="" id="{89F81D00-8040-4755-884F-37C98821DD96}"/>
                  </a:ext>
                </a:extLst>
              </p:cNvPr>
              <p:cNvSpPr/>
              <p:nvPr/>
            </p:nvSpPr>
            <p:spPr>
              <a:xfrm>
                <a:off x="288032" y="0"/>
                <a:ext cx="432048" cy="432048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75" name="矩形 89">
                <a:extLst>
                  <a:ext uri="{FF2B5EF4-FFF2-40B4-BE49-F238E27FC236}">
                    <a16:creationId xmlns:a16="http://schemas.microsoft.com/office/drawing/2014/main" xmlns="" id="{B8952428-AFE2-4B13-BD69-F8D62BC0E5F8}"/>
                  </a:ext>
                </a:extLst>
              </p:cNvPr>
              <p:cNvSpPr/>
              <p:nvPr/>
            </p:nvSpPr>
            <p:spPr>
              <a:xfrm>
                <a:off x="0" y="4320480"/>
                <a:ext cx="1008112" cy="216024"/>
              </a:xfrm>
              <a:prstGeom prst="rect">
                <a:avLst/>
              </a:prstGeom>
              <a:solidFill>
                <a:srgbClr val="FBC1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76" name="同侧圆角矩形 90">
                <a:extLst>
                  <a:ext uri="{FF2B5EF4-FFF2-40B4-BE49-F238E27FC236}">
                    <a16:creationId xmlns:a16="http://schemas.microsoft.com/office/drawing/2014/main" xmlns="" id="{6C782E10-48B6-4B9D-9E85-C39908D390C3}"/>
                  </a:ext>
                </a:extLst>
              </p:cNvPr>
              <p:cNvSpPr/>
              <p:nvPr/>
            </p:nvSpPr>
            <p:spPr>
              <a:xfrm flipV="1">
                <a:off x="0" y="4536504"/>
                <a:ext cx="1008112" cy="216024"/>
              </a:xfrm>
              <a:prstGeom prst="round2Same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grpSp>
          <p:nvGrpSpPr>
            <p:cNvPr id="54" name="组合 68">
              <a:extLst>
                <a:ext uri="{FF2B5EF4-FFF2-40B4-BE49-F238E27FC236}">
                  <a16:creationId xmlns:a16="http://schemas.microsoft.com/office/drawing/2014/main" xmlns="" id="{3E13C284-0CDD-400F-BD3D-DECBF74DEF9E}"/>
                </a:ext>
              </a:extLst>
            </p:cNvPr>
            <p:cNvGrpSpPr/>
            <p:nvPr/>
          </p:nvGrpSpPr>
          <p:grpSpPr>
            <a:xfrm>
              <a:off x="1162050" y="1371600"/>
              <a:ext cx="1007745" cy="3528060"/>
              <a:chOff x="1152128" y="1368152"/>
              <a:chExt cx="1008112" cy="4752528"/>
            </a:xfrm>
          </p:grpSpPr>
          <p:sp>
            <p:nvSpPr>
              <p:cNvPr id="63" name="矩形 77">
                <a:extLst>
                  <a:ext uri="{FF2B5EF4-FFF2-40B4-BE49-F238E27FC236}">
                    <a16:creationId xmlns:a16="http://schemas.microsoft.com/office/drawing/2014/main" xmlns="" id="{CF168AF5-30F2-41DC-B18D-CD10A06F2FEF}"/>
                  </a:ext>
                </a:extLst>
              </p:cNvPr>
              <p:cNvSpPr/>
              <p:nvPr/>
            </p:nvSpPr>
            <p:spPr>
              <a:xfrm>
                <a:off x="1152128" y="2376264"/>
                <a:ext cx="288032" cy="3312368"/>
              </a:xfrm>
              <a:prstGeom prst="rect">
                <a:avLst/>
              </a:prstGeom>
              <a:solidFill>
                <a:srgbClr val="EEAB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64" name="矩形 78">
                <a:extLst>
                  <a:ext uri="{FF2B5EF4-FFF2-40B4-BE49-F238E27FC236}">
                    <a16:creationId xmlns:a16="http://schemas.microsoft.com/office/drawing/2014/main" xmlns="" id="{328C1226-ED8C-41A9-83A9-FA340B974DF3}"/>
                  </a:ext>
                </a:extLst>
              </p:cNvPr>
              <p:cNvSpPr/>
              <p:nvPr/>
            </p:nvSpPr>
            <p:spPr>
              <a:xfrm>
                <a:off x="1359767" y="2376265"/>
                <a:ext cx="512440" cy="3312369"/>
              </a:xfrm>
              <a:prstGeom prst="rect">
                <a:avLst/>
              </a:prstGeom>
              <a:solidFill>
                <a:srgbClr val="F0B76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65" name="矩形 79">
                <a:extLst>
                  <a:ext uri="{FF2B5EF4-FFF2-40B4-BE49-F238E27FC236}">
                    <a16:creationId xmlns:a16="http://schemas.microsoft.com/office/drawing/2014/main" xmlns="" id="{96F44317-0822-4C34-A4D9-DCBB66BF00FF}"/>
                  </a:ext>
                </a:extLst>
              </p:cNvPr>
              <p:cNvSpPr/>
              <p:nvPr/>
            </p:nvSpPr>
            <p:spPr>
              <a:xfrm>
                <a:off x="1872208" y="2376264"/>
                <a:ext cx="288032" cy="3312368"/>
              </a:xfrm>
              <a:prstGeom prst="rect">
                <a:avLst/>
              </a:prstGeom>
              <a:solidFill>
                <a:srgbClr val="F4CA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66" name="梯形 80">
                <a:extLst>
                  <a:ext uri="{FF2B5EF4-FFF2-40B4-BE49-F238E27FC236}">
                    <a16:creationId xmlns:a16="http://schemas.microsoft.com/office/drawing/2014/main" xmlns="" id="{322A04CA-CAD4-4794-BF3D-4BF7530D9334}"/>
                  </a:ext>
                </a:extLst>
              </p:cNvPr>
              <p:cNvSpPr/>
              <p:nvPr/>
            </p:nvSpPr>
            <p:spPr>
              <a:xfrm>
                <a:off x="1152128" y="1800200"/>
                <a:ext cx="1008112" cy="576064"/>
              </a:xfrm>
              <a:prstGeom prst="trapezoid">
                <a:avLst>
                  <a:gd name="adj" fmla="val 70558"/>
                </a:avLst>
              </a:prstGeom>
              <a:solidFill>
                <a:srgbClr val="F8DC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67" name="等腰三角形 81">
                <a:extLst>
                  <a:ext uri="{FF2B5EF4-FFF2-40B4-BE49-F238E27FC236}">
                    <a16:creationId xmlns:a16="http://schemas.microsoft.com/office/drawing/2014/main" xmlns="" id="{1176D03A-BF24-4FA7-B526-D2DF2517C020}"/>
                  </a:ext>
                </a:extLst>
              </p:cNvPr>
              <p:cNvSpPr/>
              <p:nvPr/>
            </p:nvSpPr>
            <p:spPr>
              <a:xfrm>
                <a:off x="1440160" y="1368152"/>
                <a:ext cx="432048" cy="432048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68" name="矩形 82">
                <a:extLst>
                  <a:ext uri="{FF2B5EF4-FFF2-40B4-BE49-F238E27FC236}">
                    <a16:creationId xmlns:a16="http://schemas.microsoft.com/office/drawing/2014/main" xmlns="" id="{08F5EC6D-B27C-4223-929D-BD13F2061E66}"/>
                  </a:ext>
                </a:extLst>
              </p:cNvPr>
              <p:cNvSpPr/>
              <p:nvPr/>
            </p:nvSpPr>
            <p:spPr>
              <a:xfrm>
                <a:off x="1152128" y="5688632"/>
                <a:ext cx="1008112" cy="216024"/>
              </a:xfrm>
              <a:prstGeom prst="rect">
                <a:avLst/>
              </a:prstGeom>
              <a:solidFill>
                <a:srgbClr val="F8DC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69" name="同侧圆角矩形 83">
                <a:extLst>
                  <a:ext uri="{FF2B5EF4-FFF2-40B4-BE49-F238E27FC236}">
                    <a16:creationId xmlns:a16="http://schemas.microsoft.com/office/drawing/2014/main" xmlns="" id="{4BD48DD3-5810-48EE-96F8-B2DF389073BE}"/>
                  </a:ext>
                </a:extLst>
              </p:cNvPr>
              <p:cNvSpPr/>
              <p:nvPr/>
            </p:nvSpPr>
            <p:spPr>
              <a:xfrm flipV="1">
                <a:off x="1152128" y="5904656"/>
                <a:ext cx="1008112" cy="216024"/>
              </a:xfrm>
              <a:prstGeom prst="round2Same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grpSp>
          <p:nvGrpSpPr>
            <p:cNvPr id="55" name="组合 69">
              <a:extLst>
                <a:ext uri="{FF2B5EF4-FFF2-40B4-BE49-F238E27FC236}">
                  <a16:creationId xmlns:a16="http://schemas.microsoft.com/office/drawing/2014/main" xmlns="" id="{2112C672-EBCB-4EEC-9237-B990507857C2}"/>
                </a:ext>
              </a:extLst>
            </p:cNvPr>
            <p:cNvGrpSpPr/>
            <p:nvPr/>
          </p:nvGrpSpPr>
          <p:grpSpPr>
            <a:xfrm>
              <a:off x="2381253" y="152400"/>
              <a:ext cx="1223646" cy="4738370"/>
              <a:chOff x="2376264" y="157967"/>
              <a:chExt cx="1008112" cy="4964224"/>
            </a:xfrm>
          </p:grpSpPr>
          <p:sp>
            <p:nvSpPr>
              <p:cNvPr id="56" name="矩形 70">
                <a:extLst>
                  <a:ext uri="{FF2B5EF4-FFF2-40B4-BE49-F238E27FC236}">
                    <a16:creationId xmlns:a16="http://schemas.microsoft.com/office/drawing/2014/main" xmlns="" id="{45334AD4-07B6-420E-B397-A56C90F4DE5C}"/>
                  </a:ext>
                </a:extLst>
              </p:cNvPr>
              <p:cNvSpPr/>
              <p:nvPr/>
            </p:nvSpPr>
            <p:spPr>
              <a:xfrm>
                <a:off x="2376264" y="1377775"/>
                <a:ext cx="288032" cy="3312368"/>
              </a:xfrm>
              <a:prstGeom prst="rect">
                <a:avLst/>
              </a:prstGeom>
              <a:solidFill>
                <a:srgbClr val="2DBDD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57" name="矩形 71">
                <a:extLst>
                  <a:ext uri="{FF2B5EF4-FFF2-40B4-BE49-F238E27FC236}">
                    <a16:creationId xmlns:a16="http://schemas.microsoft.com/office/drawing/2014/main" xmlns="" id="{30134062-8B78-43CD-BD4B-1267E1F69662}"/>
                  </a:ext>
                </a:extLst>
              </p:cNvPr>
              <p:cNvSpPr/>
              <p:nvPr/>
            </p:nvSpPr>
            <p:spPr>
              <a:xfrm>
                <a:off x="2664293" y="1377774"/>
                <a:ext cx="533596" cy="3312368"/>
              </a:xfrm>
              <a:prstGeom prst="rect">
                <a:avLst/>
              </a:prstGeom>
              <a:solidFill>
                <a:srgbClr val="58CB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58" name="矩形 72">
                <a:extLst>
                  <a:ext uri="{FF2B5EF4-FFF2-40B4-BE49-F238E27FC236}">
                    <a16:creationId xmlns:a16="http://schemas.microsoft.com/office/drawing/2014/main" xmlns="" id="{32472FC1-F872-4B59-BA85-11E15A5C3B54}"/>
                  </a:ext>
                </a:extLst>
              </p:cNvPr>
              <p:cNvSpPr/>
              <p:nvPr/>
            </p:nvSpPr>
            <p:spPr>
              <a:xfrm>
                <a:off x="3096344" y="1377775"/>
                <a:ext cx="288032" cy="3312368"/>
              </a:xfrm>
              <a:prstGeom prst="rect">
                <a:avLst/>
              </a:prstGeom>
              <a:solidFill>
                <a:srgbClr val="8DD8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59" name="梯形 73">
                <a:extLst>
                  <a:ext uri="{FF2B5EF4-FFF2-40B4-BE49-F238E27FC236}">
                    <a16:creationId xmlns:a16="http://schemas.microsoft.com/office/drawing/2014/main" xmlns="" id="{F11FDCB6-4649-4C83-BE53-AF5842EFA1AE}"/>
                  </a:ext>
                </a:extLst>
              </p:cNvPr>
              <p:cNvSpPr/>
              <p:nvPr/>
            </p:nvSpPr>
            <p:spPr>
              <a:xfrm>
                <a:off x="2376264" y="671411"/>
                <a:ext cx="1008112" cy="706364"/>
              </a:xfrm>
              <a:prstGeom prst="trapezoid">
                <a:avLst>
                  <a:gd name="adj" fmla="val 48043"/>
                </a:avLst>
              </a:prstGeom>
              <a:solidFill>
                <a:srgbClr val="BDE8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60" name="等腰三角形 74">
                <a:extLst>
                  <a:ext uri="{FF2B5EF4-FFF2-40B4-BE49-F238E27FC236}">
                    <a16:creationId xmlns:a16="http://schemas.microsoft.com/office/drawing/2014/main" xmlns="" id="{78431B43-E8D8-4D90-91B4-18CBB8690A74}"/>
                  </a:ext>
                </a:extLst>
              </p:cNvPr>
              <p:cNvSpPr/>
              <p:nvPr/>
            </p:nvSpPr>
            <p:spPr>
              <a:xfrm>
                <a:off x="2636910" y="157967"/>
                <a:ext cx="474406" cy="528838"/>
              </a:xfrm>
              <a:prstGeom prst="triangl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61" name="矩形 75">
                <a:extLst>
                  <a:ext uri="{FF2B5EF4-FFF2-40B4-BE49-F238E27FC236}">
                    <a16:creationId xmlns:a16="http://schemas.microsoft.com/office/drawing/2014/main" xmlns="" id="{E956291B-3F04-483C-83B1-83CCC5039460}"/>
                  </a:ext>
                </a:extLst>
              </p:cNvPr>
              <p:cNvSpPr/>
              <p:nvPr/>
            </p:nvSpPr>
            <p:spPr>
              <a:xfrm>
                <a:off x="2376264" y="4690143"/>
                <a:ext cx="1008112" cy="216024"/>
              </a:xfrm>
              <a:prstGeom prst="rect">
                <a:avLst/>
              </a:prstGeom>
              <a:solidFill>
                <a:srgbClr val="BDE8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62" name="同侧圆角矩形 76">
                <a:extLst>
                  <a:ext uri="{FF2B5EF4-FFF2-40B4-BE49-F238E27FC236}">
                    <a16:creationId xmlns:a16="http://schemas.microsoft.com/office/drawing/2014/main" xmlns="" id="{45996826-568B-451D-B986-94D11C3BAC22}"/>
                  </a:ext>
                </a:extLst>
              </p:cNvPr>
              <p:cNvSpPr/>
              <p:nvPr/>
            </p:nvSpPr>
            <p:spPr>
              <a:xfrm flipV="1">
                <a:off x="2376264" y="4906167"/>
                <a:ext cx="1008112" cy="216024"/>
              </a:xfrm>
              <a:prstGeom prst="round2Same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</p:grpSp>
      <p:grpSp>
        <p:nvGrpSpPr>
          <p:cNvPr id="77" name="组合 91">
            <a:extLst>
              <a:ext uri="{FF2B5EF4-FFF2-40B4-BE49-F238E27FC236}">
                <a16:creationId xmlns:a16="http://schemas.microsoft.com/office/drawing/2014/main" xmlns="" id="{EB20AB95-6805-4C35-A553-0F62B7934685}"/>
              </a:ext>
            </a:extLst>
          </p:cNvPr>
          <p:cNvGrpSpPr/>
          <p:nvPr/>
        </p:nvGrpSpPr>
        <p:grpSpPr>
          <a:xfrm flipH="1">
            <a:off x="9915960" y="5473751"/>
            <a:ext cx="2230454" cy="1398934"/>
            <a:chOff x="594424" y="1153191"/>
            <a:chExt cx="2605976" cy="1634460"/>
          </a:xfrm>
        </p:grpSpPr>
        <p:sp>
          <p:nvSpPr>
            <p:cNvPr id="78" name="任意多边形 92">
              <a:extLst>
                <a:ext uri="{FF2B5EF4-FFF2-40B4-BE49-F238E27FC236}">
                  <a16:creationId xmlns:a16="http://schemas.microsoft.com/office/drawing/2014/main" xmlns="" id="{55EB8555-6E66-4A5F-B85D-C1B956961989}"/>
                </a:ext>
              </a:extLst>
            </p:cNvPr>
            <p:cNvSpPr/>
            <p:nvPr/>
          </p:nvSpPr>
          <p:spPr>
            <a:xfrm>
              <a:off x="616196" y="1175175"/>
              <a:ext cx="2584204" cy="1612476"/>
            </a:xfrm>
            <a:custGeom>
              <a:avLst/>
              <a:gdLst>
                <a:gd name="connsiteX0" fmla="*/ 1389184 w 3610707"/>
                <a:gd name="connsiteY0" fmla="*/ 0 h 2450125"/>
                <a:gd name="connsiteX1" fmla="*/ 2191163 w 3610707"/>
                <a:gd name="connsiteY1" fmla="*/ 426409 h 2450125"/>
                <a:gd name="connsiteX2" fmla="*/ 2262626 w 3610707"/>
                <a:gd name="connsiteY2" fmla="*/ 558069 h 2450125"/>
                <a:gd name="connsiteX3" fmla="*/ 2332890 w 3610707"/>
                <a:gd name="connsiteY3" fmla="*/ 550986 h 2450125"/>
                <a:gd name="connsiteX4" fmla="*/ 2894584 w 3610707"/>
                <a:gd name="connsiteY4" fmla="*/ 923302 h 2450125"/>
                <a:gd name="connsiteX5" fmla="*/ 2915413 w 3610707"/>
                <a:gd name="connsiteY5" fmla="*/ 990402 h 2450125"/>
                <a:gd name="connsiteX6" fmla="*/ 2934595 w 3610707"/>
                <a:gd name="connsiteY6" fmla="*/ 984447 h 2450125"/>
                <a:gd name="connsiteX7" fmla="*/ 3048000 w 3610707"/>
                <a:gd name="connsiteY7" fmla="*/ 973015 h 2450125"/>
                <a:gd name="connsiteX8" fmla="*/ 3610707 w 3610707"/>
                <a:gd name="connsiteY8" fmla="*/ 1535722 h 2450125"/>
                <a:gd name="connsiteX9" fmla="*/ 3048000 w 3610707"/>
                <a:gd name="connsiteY9" fmla="*/ 2098429 h 2450125"/>
                <a:gd name="connsiteX10" fmla="*/ 2934595 w 3610707"/>
                <a:gd name="connsiteY10" fmla="*/ 2086997 h 2450125"/>
                <a:gd name="connsiteX11" fmla="*/ 2841470 w 3610707"/>
                <a:gd name="connsiteY11" fmla="*/ 2058089 h 2450125"/>
                <a:gd name="connsiteX12" fmla="*/ 2778805 w 3610707"/>
                <a:gd name="connsiteY12" fmla="*/ 2134039 h 2450125"/>
                <a:gd name="connsiteX13" fmla="*/ 2327029 w 3610707"/>
                <a:gd name="connsiteY13" fmla="*/ 2321171 h 2450125"/>
                <a:gd name="connsiteX14" fmla="*/ 1897442 w 3610707"/>
                <a:gd name="connsiteY14" fmla="*/ 2155195 h 2450125"/>
                <a:gd name="connsiteX15" fmla="*/ 1878393 w 3610707"/>
                <a:gd name="connsiteY15" fmla="*/ 2135215 h 2450125"/>
                <a:gd name="connsiteX16" fmla="*/ 1860361 w 3610707"/>
                <a:gd name="connsiteY16" fmla="*/ 2168437 h 2450125"/>
                <a:gd name="connsiteX17" fmla="*/ 1330568 w 3610707"/>
                <a:gd name="connsiteY17" fmla="*/ 2450125 h 2450125"/>
                <a:gd name="connsiteX18" fmla="*/ 800775 w 3610707"/>
                <a:gd name="connsiteY18" fmla="*/ 2168437 h 2450125"/>
                <a:gd name="connsiteX19" fmla="*/ 771869 w 3610707"/>
                <a:gd name="connsiteY19" fmla="*/ 2115180 h 2450125"/>
                <a:gd name="connsiteX20" fmla="*/ 753583 w 3610707"/>
                <a:gd name="connsiteY20" fmla="*/ 2120856 h 2450125"/>
                <a:gd name="connsiteX21" fmla="*/ 627184 w 3610707"/>
                <a:gd name="connsiteY21" fmla="*/ 2133598 h 2450125"/>
                <a:gd name="connsiteX22" fmla="*/ 0 w 3610707"/>
                <a:gd name="connsiteY22" fmla="*/ 1506414 h 2450125"/>
                <a:gd name="connsiteX23" fmla="*/ 383056 w 3610707"/>
                <a:gd name="connsiteY23" fmla="*/ 928517 h 2450125"/>
                <a:gd name="connsiteX24" fmla="*/ 424632 w 3610707"/>
                <a:gd name="connsiteY24" fmla="*/ 915611 h 2450125"/>
                <a:gd name="connsiteX25" fmla="*/ 427023 w 3610707"/>
                <a:gd name="connsiteY25" fmla="*/ 868268 h 2450125"/>
                <a:gd name="connsiteX26" fmla="*/ 1389184 w 3610707"/>
                <a:gd name="connsiteY26" fmla="*/ 0 h 24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10707" h="2450125">
                  <a:moveTo>
                    <a:pt x="1389184" y="0"/>
                  </a:moveTo>
                  <a:cubicBezTo>
                    <a:pt x="1723024" y="0"/>
                    <a:pt x="2017359" y="169144"/>
                    <a:pt x="2191163" y="426409"/>
                  </a:cubicBezTo>
                  <a:lnTo>
                    <a:pt x="2262626" y="558069"/>
                  </a:lnTo>
                  <a:lnTo>
                    <a:pt x="2332890" y="550986"/>
                  </a:lnTo>
                  <a:cubicBezTo>
                    <a:pt x="2585394" y="550986"/>
                    <a:pt x="2802042" y="704507"/>
                    <a:pt x="2894584" y="923302"/>
                  </a:cubicBezTo>
                  <a:lnTo>
                    <a:pt x="2915413" y="990402"/>
                  </a:lnTo>
                  <a:lnTo>
                    <a:pt x="2934595" y="984447"/>
                  </a:lnTo>
                  <a:cubicBezTo>
                    <a:pt x="2971226" y="976951"/>
                    <a:pt x="3009154" y="973015"/>
                    <a:pt x="3048000" y="973015"/>
                  </a:cubicBezTo>
                  <a:cubicBezTo>
                    <a:pt x="3358774" y="973015"/>
                    <a:pt x="3610707" y="1224948"/>
                    <a:pt x="3610707" y="1535722"/>
                  </a:cubicBezTo>
                  <a:cubicBezTo>
                    <a:pt x="3610707" y="1846496"/>
                    <a:pt x="3358774" y="2098429"/>
                    <a:pt x="3048000" y="2098429"/>
                  </a:cubicBezTo>
                  <a:cubicBezTo>
                    <a:pt x="3009154" y="2098429"/>
                    <a:pt x="2971226" y="2094493"/>
                    <a:pt x="2934595" y="2086997"/>
                  </a:cubicBezTo>
                  <a:lnTo>
                    <a:pt x="2841470" y="2058089"/>
                  </a:lnTo>
                  <a:lnTo>
                    <a:pt x="2778805" y="2134039"/>
                  </a:lnTo>
                  <a:cubicBezTo>
                    <a:pt x="2663186" y="2249659"/>
                    <a:pt x="2503459" y="2321171"/>
                    <a:pt x="2327029" y="2321171"/>
                  </a:cubicBezTo>
                  <a:cubicBezTo>
                    <a:pt x="2161626" y="2321171"/>
                    <a:pt x="2010904" y="2258319"/>
                    <a:pt x="1897442" y="2155195"/>
                  </a:cubicBezTo>
                  <a:lnTo>
                    <a:pt x="1878393" y="2135215"/>
                  </a:lnTo>
                  <a:lnTo>
                    <a:pt x="1860361" y="2168437"/>
                  </a:lnTo>
                  <a:cubicBezTo>
                    <a:pt x="1745544" y="2338387"/>
                    <a:pt x="1551105" y="2450125"/>
                    <a:pt x="1330568" y="2450125"/>
                  </a:cubicBezTo>
                  <a:cubicBezTo>
                    <a:pt x="1110031" y="2450125"/>
                    <a:pt x="915592" y="2338387"/>
                    <a:pt x="800775" y="2168437"/>
                  </a:cubicBezTo>
                  <a:lnTo>
                    <a:pt x="771869" y="2115180"/>
                  </a:lnTo>
                  <a:lnTo>
                    <a:pt x="753583" y="2120856"/>
                  </a:lnTo>
                  <a:cubicBezTo>
                    <a:pt x="712755" y="2129211"/>
                    <a:pt x="670482" y="2133598"/>
                    <a:pt x="627184" y="2133598"/>
                  </a:cubicBezTo>
                  <a:cubicBezTo>
                    <a:pt x="280800" y="2133598"/>
                    <a:pt x="0" y="1852798"/>
                    <a:pt x="0" y="1506414"/>
                  </a:cubicBezTo>
                  <a:cubicBezTo>
                    <a:pt x="0" y="1246626"/>
                    <a:pt x="157950" y="1023729"/>
                    <a:pt x="383056" y="928517"/>
                  </a:cubicBezTo>
                  <a:lnTo>
                    <a:pt x="424632" y="915611"/>
                  </a:lnTo>
                  <a:lnTo>
                    <a:pt x="427023" y="868268"/>
                  </a:lnTo>
                  <a:cubicBezTo>
                    <a:pt x="476551" y="380575"/>
                    <a:pt x="888424" y="0"/>
                    <a:pt x="138918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>
              <a:outerShdw blurRad="152400" dist="889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79" name="任意多边形 93">
              <a:extLst>
                <a:ext uri="{FF2B5EF4-FFF2-40B4-BE49-F238E27FC236}">
                  <a16:creationId xmlns:a16="http://schemas.microsoft.com/office/drawing/2014/main" xmlns="" id="{3125264B-DDFA-4397-A28D-E360976F9F96}"/>
                </a:ext>
              </a:extLst>
            </p:cNvPr>
            <p:cNvSpPr/>
            <p:nvPr/>
          </p:nvSpPr>
          <p:spPr>
            <a:xfrm>
              <a:off x="594424" y="1153191"/>
              <a:ext cx="2584204" cy="1612476"/>
            </a:xfrm>
            <a:custGeom>
              <a:avLst/>
              <a:gdLst>
                <a:gd name="connsiteX0" fmla="*/ 1389184 w 3610707"/>
                <a:gd name="connsiteY0" fmla="*/ 0 h 2450125"/>
                <a:gd name="connsiteX1" fmla="*/ 2191163 w 3610707"/>
                <a:gd name="connsiteY1" fmla="*/ 426409 h 2450125"/>
                <a:gd name="connsiteX2" fmla="*/ 2262626 w 3610707"/>
                <a:gd name="connsiteY2" fmla="*/ 558069 h 2450125"/>
                <a:gd name="connsiteX3" fmla="*/ 2332890 w 3610707"/>
                <a:gd name="connsiteY3" fmla="*/ 550986 h 2450125"/>
                <a:gd name="connsiteX4" fmla="*/ 2894584 w 3610707"/>
                <a:gd name="connsiteY4" fmla="*/ 923302 h 2450125"/>
                <a:gd name="connsiteX5" fmla="*/ 2915413 w 3610707"/>
                <a:gd name="connsiteY5" fmla="*/ 990402 h 2450125"/>
                <a:gd name="connsiteX6" fmla="*/ 2934595 w 3610707"/>
                <a:gd name="connsiteY6" fmla="*/ 984447 h 2450125"/>
                <a:gd name="connsiteX7" fmla="*/ 3048000 w 3610707"/>
                <a:gd name="connsiteY7" fmla="*/ 973015 h 2450125"/>
                <a:gd name="connsiteX8" fmla="*/ 3610707 w 3610707"/>
                <a:gd name="connsiteY8" fmla="*/ 1535722 h 2450125"/>
                <a:gd name="connsiteX9" fmla="*/ 3048000 w 3610707"/>
                <a:gd name="connsiteY9" fmla="*/ 2098429 h 2450125"/>
                <a:gd name="connsiteX10" fmla="*/ 2934595 w 3610707"/>
                <a:gd name="connsiteY10" fmla="*/ 2086997 h 2450125"/>
                <a:gd name="connsiteX11" fmla="*/ 2841470 w 3610707"/>
                <a:gd name="connsiteY11" fmla="*/ 2058089 h 2450125"/>
                <a:gd name="connsiteX12" fmla="*/ 2778805 w 3610707"/>
                <a:gd name="connsiteY12" fmla="*/ 2134039 h 2450125"/>
                <a:gd name="connsiteX13" fmla="*/ 2327029 w 3610707"/>
                <a:gd name="connsiteY13" fmla="*/ 2321171 h 2450125"/>
                <a:gd name="connsiteX14" fmla="*/ 1897442 w 3610707"/>
                <a:gd name="connsiteY14" fmla="*/ 2155195 h 2450125"/>
                <a:gd name="connsiteX15" fmla="*/ 1878393 w 3610707"/>
                <a:gd name="connsiteY15" fmla="*/ 2135215 h 2450125"/>
                <a:gd name="connsiteX16" fmla="*/ 1860361 w 3610707"/>
                <a:gd name="connsiteY16" fmla="*/ 2168437 h 2450125"/>
                <a:gd name="connsiteX17" fmla="*/ 1330568 w 3610707"/>
                <a:gd name="connsiteY17" fmla="*/ 2450125 h 2450125"/>
                <a:gd name="connsiteX18" fmla="*/ 800775 w 3610707"/>
                <a:gd name="connsiteY18" fmla="*/ 2168437 h 2450125"/>
                <a:gd name="connsiteX19" fmla="*/ 771869 w 3610707"/>
                <a:gd name="connsiteY19" fmla="*/ 2115180 h 2450125"/>
                <a:gd name="connsiteX20" fmla="*/ 753583 w 3610707"/>
                <a:gd name="connsiteY20" fmla="*/ 2120856 h 2450125"/>
                <a:gd name="connsiteX21" fmla="*/ 627184 w 3610707"/>
                <a:gd name="connsiteY21" fmla="*/ 2133598 h 2450125"/>
                <a:gd name="connsiteX22" fmla="*/ 0 w 3610707"/>
                <a:gd name="connsiteY22" fmla="*/ 1506414 h 2450125"/>
                <a:gd name="connsiteX23" fmla="*/ 383056 w 3610707"/>
                <a:gd name="connsiteY23" fmla="*/ 928517 h 2450125"/>
                <a:gd name="connsiteX24" fmla="*/ 424632 w 3610707"/>
                <a:gd name="connsiteY24" fmla="*/ 915611 h 2450125"/>
                <a:gd name="connsiteX25" fmla="*/ 427023 w 3610707"/>
                <a:gd name="connsiteY25" fmla="*/ 868268 h 2450125"/>
                <a:gd name="connsiteX26" fmla="*/ 1389184 w 3610707"/>
                <a:gd name="connsiteY26" fmla="*/ 0 h 24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10707" h="2450125">
                  <a:moveTo>
                    <a:pt x="1389184" y="0"/>
                  </a:moveTo>
                  <a:cubicBezTo>
                    <a:pt x="1723024" y="0"/>
                    <a:pt x="2017359" y="169144"/>
                    <a:pt x="2191163" y="426409"/>
                  </a:cubicBezTo>
                  <a:lnTo>
                    <a:pt x="2262626" y="558069"/>
                  </a:lnTo>
                  <a:lnTo>
                    <a:pt x="2332890" y="550986"/>
                  </a:lnTo>
                  <a:cubicBezTo>
                    <a:pt x="2585394" y="550986"/>
                    <a:pt x="2802042" y="704507"/>
                    <a:pt x="2894584" y="923302"/>
                  </a:cubicBezTo>
                  <a:lnTo>
                    <a:pt x="2915413" y="990402"/>
                  </a:lnTo>
                  <a:lnTo>
                    <a:pt x="2934595" y="984447"/>
                  </a:lnTo>
                  <a:cubicBezTo>
                    <a:pt x="2971226" y="976951"/>
                    <a:pt x="3009154" y="973015"/>
                    <a:pt x="3048000" y="973015"/>
                  </a:cubicBezTo>
                  <a:cubicBezTo>
                    <a:pt x="3358774" y="973015"/>
                    <a:pt x="3610707" y="1224948"/>
                    <a:pt x="3610707" y="1535722"/>
                  </a:cubicBezTo>
                  <a:cubicBezTo>
                    <a:pt x="3610707" y="1846496"/>
                    <a:pt x="3358774" y="2098429"/>
                    <a:pt x="3048000" y="2098429"/>
                  </a:cubicBezTo>
                  <a:cubicBezTo>
                    <a:pt x="3009154" y="2098429"/>
                    <a:pt x="2971226" y="2094493"/>
                    <a:pt x="2934595" y="2086997"/>
                  </a:cubicBezTo>
                  <a:lnTo>
                    <a:pt x="2841470" y="2058089"/>
                  </a:lnTo>
                  <a:lnTo>
                    <a:pt x="2778805" y="2134039"/>
                  </a:lnTo>
                  <a:cubicBezTo>
                    <a:pt x="2663186" y="2249659"/>
                    <a:pt x="2503459" y="2321171"/>
                    <a:pt x="2327029" y="2321171"/>
                  </a:cubicBezTo>
                  <a:cubicBezTo>
                    <a:pt x="2161626" y="2321171"/>
                    <a:pt x="2010904" y="2258319"/>
                    <a:pt x="1897442" y="2155195"/>
                  </a:cubicBezTo>
                  <a:lnTo>
                    <a:pt x="1878393" y="2135215"/>
                  </a:lnTo>
                  <a:lnTo>
                    <a:pt x="1860361" y="2168437"/>
                  </a:lnTo>
                  <a:cubicBezTo>
                    <a:pt x="1745544" y="2338387"/>
                    <a:pt x="1551105" y="2450125"/>
                    <a:pt x="1330568" y="2450125"/>
                  </a:cubicBezTo>
                  <a:cubicBezTo>
                    <a:pt x="1110031" y="2450125"/>
                    <a:pt x="915592" y="2338387"/>
                    <a:pt x="800775" y="2168437"/>
                  </a:cubicBezTo>
                  <a:lnTo>
                    <a:pt x="771869" y="2115180"/>
                  </a:lnTo>
                  <a:lnTo>
                    <a:pt x="753583" y="2120856"/>
                  </a:lnTo>
                  <a:cubicBezTo>
                    <a:pt x="712755" y="2129211"/>
                    <a:pt x="670482" y="2133598"/>
                    <a:pt x="627184" y="2133598"/>
                  </a:cubicBezTo>
                  <a:cubicBezTo>
                    <a:pt x="280800" y="2133598"/>
                    <a:pt x="0" y="1852798"/>
                    <a:pt x="0" y="1506414"/>
                  </a:cubicBezTo>
                  <a:cubicBezTo>
                    <a:pt x="0" y="1246626"/>
                    <a:pt x="157950" y="1023729"/>
                    <a:pt x="383056" y="928517"/>
                  </a:cubicBezTo>
                  <a:lnTo>
                    <a:pt x="424632" y="915611"/>
                  </a:lnTo>
                  <a:lnTo>
                    <a:pt x="427023" y="868268"/>
                  </a:lnTo>
                  <a:cubicBezTo>
                    <a:pt x="476551" y="380575"/>
                    <a:pt x="888424" y="0"/>
                    <a:pt x="138918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innerShdw blurRad="355600" dist="114300" dir="3600000">
                <a:srgbClr val="19B4C9">
                  <a:alpha val="71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sp>
        <p:nvSpPr>
          <p:cNvPr id="80" name="椭圆 2">
            <a:extLst>
              <a:ext uri="{FF2B5EF4-FFF2-40B4-BE49-F238E27FC236}">
                <a16:creationId xmlns:a16="http://schemas.microsoft.com/office/drawing/2014/main" xmlns="" id="{EAFC6B23-4CFC-40BD-BA44-13220C79EB36}"/>
              </a:ext>
            </a:extLst>
          </p:cNvPr>
          <p:cNvSpPr/>
          <p:nvPr/>
        </p:nvSpPr>
        <p:spPr>
          <a:xfrm>
            <a:off x="304340" y="1872168"/>
            <a:ext cx="4118464" cy="4118464"/>
          </a:xfrm>
          <a:prstGeom prst="ellipse">
            <a:avLst/>
          </a:prstGeom>
          <a:solidFill>
            <a:srgbClr val="2F5597"/>
          </a:solidFill>
          <a:ln w="1905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81" name="椭圆 3">
            <a:extLst>
              <a:ext uri="{FF2B5EF4-FFF2-40B4-BE49-F238E27FC236}">
                <a16:creationId xmlns:a16="http://schemas.microsoft.com/office/drawing/2014/main" xmlns="" id="{267F17D3-695E-493C-AE87-72BBB2C3EDFA}"/>
              </a:ext>
            </a:extLst>
          </p:cNvPr>
          <p:cNvSpPr/>
          <p:nvPr/>
        </p:nvSpPr>
        <p:spPr>
          <a:xfrm>
            <a:off x="197247" y="1777431"/>
            <a:ext cx="4334981" cy="4334981"/>
          </a:xfrm>
          <a:prstGeom prst="ellipse">
            <a:avLst/>
          </a:prstGeom>
          <a:noFill/>
          <a:ln w="28575">
            <a:solidFill>
              <a:srgbClr val="2F5597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grpSp>
        <p:nvGrpSpPr>
          <p:cNvPr id="90" name="组合 51">
            <a:extLst>
              <a:ext uri="{FF2B5EF4-FFF2-40B4-BE49-F238E27FC236}">
                <a16:creationId xmlns:a16="http://schemas.microsoft.com/office/drawing/2014/main" xmlns="" id="{F74C4CC2-7FC1-47BF-9F5E-0BE356A65A78}"/>
              </a:ext>
            </a:extLst>
          </p:cNvPr>
          <p:cNvGrpSpPr/>
          <p:nvPr/>
        </p:nvGrpSpPr>
        <p:grpSpPr>
          <a:xfrm rot="19652793">
            <a:off x="4043851" y="3057757"/>
            <a:ext cx="601603" cy="609821"/>
            <a:chOff x="2817684" y="410418"/>
            <a:chExt cx="604235" cy="612489"/>
          </a:xfrm>
        </p:grpSpPr>
        <p:grpSp>
          <p:nvGrpSpPr>
            <p:cNvPr id="91" name="组合 52">
              <a:extLst>
                <a:ext uri="{FF2B5EF4-FFF2-40B4-BE49-F238E27FC236}">
                  <a16:creationId xmlns:a16="http://schemas.microsoft.com/office/drawing/2014/main" xmlns="" id="{A4E71E30-F890-4AF6-8F13-A7F5EAE7DC0B}"/>
                </a:ext>
              </a:extLst>
            </p:cNvPr>
            <p:cNvGrpSpPr/>
            <p:nvPr/>
          </p:nvGrpSpPr>
          <p:grpSpPr>
            <a:xfrm rot="21335217">
              <a:off x="2817684" y="410418"/>
              <a:ext cx="604235" cy="612489"/>
              <a:chOff x="7973451" y="5027358"/>
              <a:chExt cx="1573291" cy="1594779"/>
            </a:xfrm>
          </p:grpSpPr>
          <p:sp>
            <p:nvSpPr>
              <p:cNvPr id="93" name="五角星 2">
                <a:extLst>
                  <a:ext uri="{FF2B5EF4-FFF2-40B4-BE49-F238E27FC236}">
                    <a16:creationId xmlns:a16="http://schemas.microsoft.com/office/drawing/2014/main" xmlns="" id="{58D44440-8623-42F3-BAAB-BC104E6C164A}"/>
                  </a:ext>
                </a:extLst>
              </p:cNvPr>
              <p:cNvSpPr/>
              <p:nvPr/>
            </p:nvSpPr>
            <p:spPr>
              <a:xfrm rot="20480842">
                <a:off x="7975659" y="5027358"/>
                <a:ext cx="1571083" cy="1580289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C4EF39"/>
              </a:solidFill>
              <a:ln w="63500">
                <a:noFill/>
              </a:ln>
              <a:effectLst>
                <a:outerShdw blurRad="190500" dist="635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-25000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94" name="五角星 2">
                <a:extLst>
                  <a:ext uri="{FF2B5EF4-FFF2-40B4-BE49-F238E27FC236}">
                    <a16:creationId xmlns:a16="http://schemas.microsoft.com/office/drawing/2014/main" xmlns="" id="{30B1642E-07A6-4851-8C72-27E303D711CB}"/>
                  </a:ext>
                </a:extLst>
              </p:cNvPr>
              <p:cNvSpPr/>
              <p:nvPr/>
            </p:nvSpPr>
            <p:spPr>
              <a:xfrm rot="20480842">
                <a:off x="7973451" y="5041848"/>
                <a:ext cx="1571083" cy="1580289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FF8FA7"/>
              </a:solidFill>
              <a:ln w="25400">
                <a:solidFill>
                  <a:schemeClr val="bg1"/>
                </a:solidFill>
              </a:ln>
              <a:effectLst>
                <a:innerShdw blurRad="368300">
                  <a:srgbClr val="FF3B65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-25000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sp>
          <p:nvSpPr>
            <p:cNvPr id="92" name="弧形 53">
              <a:extLst>
                <a:ext uri="{FF2B5EF4-FFF2-40B4-BE49-F238E27FC236}">
                  <a16:creationId xmlns:a16="http://schemas.microsoft.com/office/drawing/2014/main" xmlns="" id="{B6F74D85-D580-4CCC-9672-A85671561790}"/>
                </a:ext>
              </a:extLst>
            </p:cNvPr>
            <p:cNvSpPr/>
            <p:nvPr/>
          </p:nvSpPr>
          <p:spPr>
            <a:xfrm rot="15881703">
              <a:off x="2988235" y="627531"/>
              <a:ext cx="197224" cy="197224"/>
            </a:xfrm>
            <a:prstGeom prst="arc">
              <a:avLst>
                <a:gd name="adj1" fmla="val 16200000"/>
                <a:gd name="adj2" fmla="val 20358260"/>
              </a:avLst>
            </a:prstGeom>
            <a:ln w="41275">
              <a:solidFill>
                <a:schemeClr val="bg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95" name="组合 56">
            <a:extLst>
              <a:ext uri="{FF2B5EF4-FFF2-40B4-BE49-F238E27FC236}">
                <a16:creationId xmlns:a16="http://schemas.microsoft.com/office/drawing/2014/main" xmlns="" id="{03B25B3E-C5C1-40A2-8362-B51396A5FFF0}"/>
              </a:ext>
            </a:extLst>
          </p:cNvPr>
          <p:cNvGrpSpPr/>
          <p:nvPr/>
        </p:nvGrpSpPr>
        <p:grpSpPr>
          <a:xfrm rot="2224307">
            <a:off x="3342689" y="1955354"/>
            <a:ext cx="609094" cy="597894"/>
            <a:chOff x="10646778" y="4753862"/>
            <a:chExt cx="751521" cy="737702"/>
          </a:xfrm>
        </p:grpSpPr>
        <p:sp>
          <p:nvSpPr>
            <p:cNvPr id="96" name="五角星 2">
              <a:extLst>
                <a:ext uri="{FF2B5EF4-FFF2-40B4-BE49-F238E27FC236}">
                  <a16:creationId xmlns:a16="http://schemas.microsoft.com/office/drawing/2014/main" xmlns="" id="{1247A292-D694-4A34-8010-BAE69CFE2A24}"/>
                </a:ext>
              </a:extLst>
            </p:cNvPr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grpSp>
          <p:nvGrpSpPr>
            <p:cNvPr id="97" name="组合 58">
              <a:extLst>
                <a:ext uri="{FF2B5EF4-FFF2-40B4-BE49-F238E27FC236}">
                  <a16:creationId xmlns:a16="http://schemas.microsoft.com/office/drawing/2014/main" xmlns="" id="{AFFCB592-6078-4008-B0A1-90A885977BE4}"/>
                </a:ext>
              </a:extLst>
            </p:cNvPr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98" name="五角星 2">
                <a:extLst>
                  <a:ext uri="{FF2B5EF4-FFF2-40B4-BE49-F238E27FC236}">
                    <a16:creationId xmlns:a16="http://schemas.microsoft.com/office/drawing/2014/main" xmlns="" id="{94E42627-26C9-4DB1-9099-A94A5333B217}"/>
                  </a:ext>
                </a:extLst>
              </p:cNvPr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FFFF00"/>
              </a:solidFill>
              <a:ln w="15875">
                <a:solidFill>
                  <a:srgbClr val="FFFF00"/>
                </a:solidFill>
              </a:ln>
              <a:effectLst>
                <a:innerShdw blurRad="292100">
                  <a:srgbClr val="FFC00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99" name="五角星 2">
                <a:extLst>
                  <a:ext uri="{FF2B5EF4-FFF2-40B4-BE49-F238E27FC236}">
                    <a16:creationId xmlns:a16="http://schemas.microsoft.com/office/drawing/2014/main" xmlns="" id="{BBCBEAB6-9C04-4918-A8BB-743AED72D04D}"/>
                  </a:ext>
                </a:extLst>
              </p:cNvPr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00" name="五角星 2">
                <a:extLst>
                  <a:ext uri="{FF2B5EF4-FFF2-40B4-BE49-F238E27FC236}">
                    <a16:creationId xmlns:a16="http://schemas.microsoft.com/office/drawing/2014/main" xmlns="" id="{8905C341-D72E-4C56-92B4-6A59D89FD9B6}"/>
                  </a:ext>
                </a:extLst>
              </p:cNvPr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  <a:gd name="connsiteX0" fmla="*/ 0 w 195060"/>
                  <a:gd name="connsiteY0" fmla="*/ 223173 h 223173"/>
                  <a:gd name="connsiteX1" fmla="*/ 195060 w 195060"/>
                  <a:gd name="connsiteY1" fmla="*/ 0 h 22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</p:grpSp>
      <p:grpSp>
        <p:nvGrpSpPr>
          <p:cNvPr id="101" name="组合 62">
            <a:extLst>
              <a:ext uri="{FF2B5EF4-FFF2-40B4-BE49-F238E27FC236}">
                <a16:creationId xmlns:a16="http://schemas.microsoft.com/office/drawing/2014/main" xmlns="" id="{4D504535-7C1B-4CF2-A7FA-9E272E44AE6C}"/>
              </a:ext>
            </a:extLst>
          </p:cNvPr>
          <p:cNvGrpSpPr/>
          <p:nvPr/>
        </p:nvGrpSpPr>
        <p:grpSpPr>
          <a:xfrm rot="1562261">
            <a:off x="3300216" y="5214083"/>
            <a:ext cx="636949" cy="625237"/>
            <a:chOff x="10646778" y="4753862"/>
            <a:chExt cx="751521" cy="737702"/>
          </a:xfrm>
        </p:grpSpPr>
        <p:sp>
          <p:nvSpPr>
            <p:cNvPr id="102" name="五角星 2">
              <a:extLst>
                <a:ext uri="{FF2B5EF4-FFF2-40B4-BE49-F238E27FC236}">
                  <a16:creationId xmlns:a16="http://schemas.microsoft.com/office/drawing/2014/main" xmlns="" id="{99087976-B76D-47B9-8C4C-E914257C0E16}"/>
                </a:ext>
              </a:extLst>
            </p:cNvPr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grpSp>
          <p:nvGrpSpPr>
            <p:cNvPr id="103" name="组合 64">
              <a:extLst>
                <a:ext uri="{FF2B5EF4-FFF2-40B4-BE49-F238E27FC236}">
                  <a16:creationId xmlns:a16="http://schemas.microsoft.com/office/drawing/2014/main" xmlns="" id="{21BD36FC-3689-4F38-B64E-8A529E611C1A}"/>
                </a:ext>
              </a:extLst>
            </p:cNvPr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104" name="五角星 2">
                <a:extLst>
                  <a:ext uri="{FF2B5EF4-FFF2-40B4-BE49-F238E27FC236}">
                    <a16:creationId xmlns:a16="http://schemas.microsoft.com/office/drawing/2014/main" xmlns="" id="{9F826CC5-19A6-4B30-BB94-9A3F50D66C75}"/>
                  </a:ext>
                </a:extLst>
              </p:cNvPr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8AFA4C"/>
              </a:solidFill>
              <a:ln w="15875">
                <a:solidFill>
                  <a:schemeClr val="bg1"/>
                </a:solidFill>
              </a:ln>
              <a:effectLst>
                <a:innerShdw blurRad="292100">
                  <a:srgbClr val="76CE0C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05" name="五角星 2">
                <a:extLst>
                  <a:ext uri="{FF2B5EF4-FFF2-40B4-BE49-F238E27FC236}">
                    <a16:creationId xmlns:a16="http://schemas.microsoft.com/office/drawing/2014/main" xmlns="" id="{E045E9E6-2497-46FD-AE51-4E20A1ECB036}"/>
                  </a:ext>
                </a:extLst>
              </p:cNvPr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06" name="五角星 2">
                <a:extLst>
                  <a:ext uri="{FF2B5EF4-FFF2-40B4-BE49-F238E27FC236}">
                    <a16:creationId xmlns:a16="http://schemas.microsoft.com/office/drawing/2014/main" xmlns="" id="{D1D8F946-E91C-42BE-AADB-9367BAAD36A2}"/>
                  </a:ext>
                </a:extLst>
              </p:cNvPr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  <a:gd name="connsiteX0" fmla="*/ 0 w 195060"/>
                  <a:gd name="connsiteY0" fmla="*/ 223173 h 223173"/>
                  <a:gd name="connsiteX1" fmla="*/ 195060 w 195060"/>
                  <a:gd name="connsiteY1" fmla="*/ 0 h 22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</p:grpSp>
      <p:grpSp>
        <p:nvGrpSpPr>
          <p:cNvPr id="107" name="组合 68">
            <a:extLst>
              <a:ext uri="{FF2B5EF4-FFF2-40B4-BE49-F238E27FC236}">
                <a16:creationId xmlns:a16="http://schemas.microsoft.com/office/drawing/2014/main" xmlns="" id="{462075A0-1315-4481-86B2-DADF1D920C9C}"/>
              </a:ext>
            </a:extLst>
          </p:cNvPr>
          <p:cNvGrpSpPr/>
          <p:nvPr/>
        </p:nvGrpSpPr>
        <p:grpSpPr>
          <a:xfrm rot="920444">
            <a:off x="4106710" y="4268643"/>
            <a:ext cx="577446" cy="566828"/>
            <a:chOff x="10646778" y="4753862"/>
            <a:chExt cx="751521" cy="737702"/>
          </a:xfrm>
        </p:grpSpPr>
        <p:sp>
          <p:nvSpPr>
            <p:cNvPr id="108" name="五角星 2">
              <a:extLst>
                <a:ext uri="{FF2B5EF4-FFF2-40B4-BE49-F238E27FC236}">
                  <a16:creationId xmlns:a16="http://schemas.microsoft.com/office/drawing/2014/main" xmlns="" id="{1AA5FD57-3FE8-4B86-B84D-7926B20B9C82}"/>
                </a:ext>
              </a:extLst>
            </p:cNvPr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grpSp>
          <p:nvGrpSpPr>
            <p:cNvPr id="109" name="组合 70">
              <a:extLst>
                <a:ext uri="{FF2B5EF4-FFF2-40B4-BE49-F238E27FC236}">
                  <a16:creationId xmlns:a16="http://schemas.microsoft.com/office/drawing/2014/main" xmlns="" id="{C093E9B5-93B8-466A-A640-7094D897A2D0}"/>
                </a:ext>
              </a:extLst>
            </p:cNvPr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110" name="五角星 2">
                <a:extLst>
                  <a:ext uri="{FF2B5EF4-FFF2-40B4-BE49-F238E27FC236}">
                    <a16:creationId xmlns:a16="http://schemas.microsoft.com/office/drawing/2014/main" xmlns="" id="{BDE58B79-EC2B-4869-9B38-E5EE0DB9BB9E}"/>
                  </a:ext>
                </a:extLst>
              </p:cNvPr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64E4F2"/>
              </a:solidFill>
              <a:ln w="15875">
                <a:solidFill>
                  <a:schemeClr val="bg1"/>
                </a:solidFill>
              </a:ln>
              <a:effectLst>
                <a:innerShdw blurRad="292100">
                  <a:srgbClr val="00B0F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11" name="五角星 2">
                <a:extLst>
                  <a:ext uri="{FF2B5EF4-FFF2-40B4-BE49-F238E27FC236}">
                    <a16:creationId xmlns:a16="http://schemas.microsoft.com/office/drawing/2014/main" xmlns="" id="{F8B1AEAB-D545-4168-9AD7-92D6B63E909B}"/>
                  </a:ext>
                </a:extLst>
              </p:cNvPr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12" name="五角星 2">
                <a:extLst>
                  <a:ext uri="{FF2B5EF4-FFF2-40B4-BE49-F238E27FC236}">
                    <a16:creationId xmlns:a16="http://schemas.microsoft.com/office/drawing/2014/main" xmlns="" id="{A363E6AD-E592-4E42-A869-CE42404C68D2}"/>
                  </a:ext>
                </a:extLst>
              </p:cNvPr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  <a:gd name="connsiteX0" fmla="*/ 0 w 195060"/>
                  <a:gd name="connsiteY0" fmla="*/ 223173 h 223173"/>
                  <a:gd name="connsiteX1" fmla="*/ 195060 w 195060"/>
                  <a:gd name="connsiteY1" fmla="*/ 0 h 22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</p:grpSp>
      <p:sp>
        <p:nvSpPr>
          <p:cNvPr id="119" name="文本框 92">
            <a:extLst>
              <a:ext uri="{FF2B5EF4-FFF2-40B4-BE49-F238E27FC236}">
                <a16:creationId xmlns:a16="http://schemas.microsoft.com/office/drawing/2014/main" xmlns="" id="{3EDA4C5B-04D3-43D7-AA26-900FDDA093DD}"/>
              </a:ext>
            </a:extLst>
          </p:cNvPr>
          <p:cNvSpPr txBox="1"/>
          <p:nvPr/>
        </p:nvSpPr>
        <p:spPr>
          <a:xfrm>
            <a:off x="1013491" y="2662779"/>
            <a:ext cx="2801300" cy="246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pPr algn="ctr"/>
            <a:r>
              <a:rPr lang="en-US" altLang="en-US" sz="44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 sát hình vẽ và thực hiện:</a:t>
            </a:r>
            <a:endParaRPr lang="zh-CN" altLang="en-US" sz="4400" dirty="0">
              <a:solidFill>
                <a:schemeClr val="bg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grpSp>
        <p:nvGrpSpPr>
          <p:cNvPr id="120" name="组合 38">
            <a:extLst>
              <a:ext uri="{FF2B5EF4-FFF2-40B4-BE49-F238E27FC236}">
                <a16:creationId xmlns:a16="http://schemas.microsoft.com/office/drawing/2014/main" xmlns="" id="{6F9804A4-5B15-47E3-B43D-FABB728322FF}"/>
              </a:ext>
            </a:extLst>
          </p:cNvPr>
          <p:cNvGrpSpPr/>
          <p:nvPr/>
        </p:nvGrpSpPr>
        <p:grpSpPr>
          <a:xfrm>
            <a:off x="4791351" y="1396410"/>
            <a:ext cx="1800964" cy="1379422"/>
            <a:chOff x="4640063" y="1819101"/>
            <a:chExt cx="2154589" cy="1650276"/>
          </a:xfrm>
        </p:grpSpPr>
        <p:sp>
          <p:nvSpPr>
            <p:cNvPr id="121" name="五角星 2">
              <a:extLst>
                <a:ext uri="{FF2B5EF4-FFF2-40B4-BE49-F238E27FC236}">
                  <a16:creationId xmlns:a16="http://schemas.microsoft.com/office/drawing/2014/main" xmlns="" id="{55DB0829-8492-4FFD-AC4F-FCDC88EEF0DF}"/>
                </a:ext>
              </a:extLst>
            </p:cNvPr>
            <p:cNvSpPr/>
            <p:nvPr/>
          </p:nvSpPr>
          <p:spPr>
            <a:xfrm rot="20227648">
              <a:off x="4851510" y="1823391"/>
              <a:ext cx="1571083" cy="1580289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rgbClr val="C4EF39"/>
            </a:solidFill>
            <a:ln w="63500">
              <a:noFill/>
            </a:ln>
            <a:effectLst>
              <a:outerShdw blurRad="190500" dist="635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22" name="五角星 2">
              <a:extLst>
                <a:ext uri="{FF2B5EF4-FFF2-40B4-BE49-F238E27FC236}">
                  <a16:creationId xmlns:a16="http://schemas.microsoft.com/office/drawing/2014/main" xmlns="" id="{9825F5D2-D16B-4D28-9B27-3880F725937C}"/>
                </a:ext>
              </a:extLst>
            </p:cNvPr>
            <p:cNvSpPr/>
            <p:nvPr/>
          </p:nvSpPr>
          <p:spPr>
            <a:xfrm rot="20227648">
              <a:off x="4847218" y="1819101"/>
              <a:ext cx="1571083" cy="1580289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rgbClr val="C4EF39"/>
            </a:solidFill>
            <a:ln w="25400">
              <a:solidFill>
                <a:schemeClr val="bg1"/>
              </a:solidFill>
            </a:ln>
            <a:effectLst>
              <a:innerShdw blurRad="368300">
                <a:srgbClr val="81C147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23" name="五角星 2">
              <a:extLst>
                <a:ext uri="{FF2B5EF4-FFF2-40B4-BE49-F238E27FC236}">
                  <a16:creationId xmlns:a16="http://schemas.microsoft.com/office/drawing/2014/main" xmlns="" id="{36194626-F1D8-4E5E-9220-1439F45E42DD}"/>
                </a:ext>
              </a:extLst>
            </p:cNvPr>
            <p:cNvSpPr/>
            <p:nvPr/>
          </p:nvSpPr>
          <p:spPr>
            <a:xfrm rot="20463093">
              <a:off x="4926374" y="2194893"/>
              <a:ext cx="563426" cy="430419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654322 w 918524"/>
                <a:gd name="connsiteY0" fmla="*/ 223173 h 923906"/>
                <a:gd name="connsiteX1" fmla="*/ 916461 w 918524"/>
                <a:gd name="connsiteY1" fmla="*/ 349269 h 923906"/>
                <a:gd name="connsiteX2" fmla="*/ 774876 w 918524"/>
                <a:gd name="connsiteY2" fmla="*/ 613293 h 923906"/>
                <a:gd name="connsiteX3" fmla="*/ 741827 w 918524"/>
                <a:gd name="connsiteY3" fmla="*/ 914398 h 923906"/>
                <a:gd name="connsiteX4" fmla="*/ 459262 w 918524"/>
                <a:gd name="connsiteY4" fmla="*/ 854400 h 923906"/>
                <a:gd name="connsiteX5" fmla="*/ 176697 w 918524"/>
                <a:gd name="connsiteY5" fmla="*/ 914398 h 923906"/>
                <a:gd name="connsiteX6" fmla="*/ 143648 w 918524"/>
                <a:gd name="connsiteY6" fmla="*/ 613293 h 923906"/>
                <a:gd name="connsiteX7" fmla="*/ 2063 w 918524"/>
                <a:gd name="connsiteY7" fmla="*/ 349269 h 923906"/>
                <a:gd name="connsiteX8" fmla="*/ 264202 w 918524"/>
                <a:gd name="connsiteY8" fmla="*/ 223173 h 923906"/>
                <a:gd name="connsiteX9" fmla="*/ 459262 w 918524"/>
                <a:gd name="connsiteY9" fmla="*/ 0 h 923906"/>
                <a:gd name="connsiteX10" fmla="*/ 715845 w 918524"/>
                <a:gd name="connsiteY10" fmla="*/ 284696 h 923906"/>
                <a:gd name="connsiteX0" fmla="*/ 916461 w 918524"/>
                <a:gd name="connsiteY0" fmla="*/ 349269 h 923906"/>
                <a:gd name="connsiteX1" fmla="*/ 774876 w 918524"/>
                <a:gd name="connsiteY1" fmla="*/ 613293 h 923906"/>
                <a:gd name="connsiteX2" fmla="*/ 741827 w 918524"/>
                <a:gd name="connsiteY2" fmla="*/ 914398 h 923906"/>
                <a:gd name="connsiteX3" fmla="*/ 459262 w 918524"/>
                <a:gd name="connsiteY3" fmla="*/ 854400 h 923906"/>
                <a:gd name="connsiteX4" fmla="*/ 176697 w 918524"/>
                <a:gd name="connsiteY4" fmla="*/ 914398 h 923906"/>
                <a:gd name="connsiteX5" fmla="*/ 143648 w 918524"/>
                <a:gd name="connsiteY5" fmla="*/ 613293 h 923906"/>
                <a:gd name="connsiteX6" fmla="*/ 2063 w 918524"/>
                <a:gd name="connsiteY6" fmla="*/ 349269 h 923906"/>
                <a:gd name="connsiteX7" fmla="*/ 264202 w 918524"/>
                <a:gd name="connsiteY7" fmla="*/ 223173 h 923906"/>
                <a:gd name="connsiteX8" fmla="*/ 459262 w 918524"/>
                <a:gd name="connsiteY8" fmla="*/ 0 h 923906"/>
                <a:gd name="connsiteX9" fmla="*/ 715845 w 918524"/>
                <a:gd name="connsiteY9" fmla="*/ 284696 h 923906"/>
                <a:gd name="connsiteX0" fmla="*/ 774876 w 774876"/>
                <a:gd name="connsiteY0" fmla="*/ 613293 h 923906"/>
                <a:gd name="connsiteX1" fmla="*/ 741827 w 774876"/>
                <a:gd name="connsiteY1" fmla="*/ 914398 h 923906"/>
                <a:gd name="connsiteX2" fmla="*/ 459262 w 774876"/>
                <a:gd name="connsiteY2" fmla="*/ 854400 h 923906"/>
                <a:gd name="connsiteX3" fmla="*/ 176697 w 774876"/>
                <a:gd name="connsiteY3" fmla="*/ 914398 h 923906"/>
                <a:gd name="connsiteX4" fmla="*/ 143648 w 774876"/>
                <a:gd name="connsiteY4" fmla="*/ 613293 h 923906"/>
                <a:gd name="connsiteX5" fmla="*/ 2063 w 774876"/>
                <a:gd name="connsiteY5" fmla="*/ 349269 h 923906"/>
                <a:gd name="connsiteX6" fmla="*/ 264202 w 774876"/>
                <a:gd name="connsiteY6" fmla="*/ 223173 h 923906"/>
                <a:gd name="connsiteX7" fmla="*/ 459262 w 774876"/>
                <a:gd name="connsiteY7" fmla="*/ 0 h 923906"/>
                <a:gd name="connsiteX8" fmla="*/ 715845 w 774876"/>
                <a:gd name="connsiteY8" fmla="*/ 284696 h 923906"/>
                <a:gd name="connsiteX0" fmla="*/ 741827 w 741827"/>
                <a:gd name="connsiteY0" fmla="*/ 914398 h 923906"/>
                <a:gd name="connsiteX1" fmla="*/ 459262 w 741827"/>
                <a:gd name="connsiteY1" fmla="*/ 854400 h 923906"/>
                <a:gd name="connsiteX2" fmla="*/ 176697 w 741827"/>
                <a:gd name="connsiteY2" fmla="*/ 914398 h 923906"/>
                <a:gd name="connsiteX3" fmla="*/ 143648 w 741827"/>
                <a:gd name="connsiteY3" fmla="*/ 613293 h 923906"/>
                <a:gd name="connsiteX4" fmla="*/ 2063 w 741827"/>
                <a:gd name="connsiteY4" fmla="*/ 349269 h 923906"/>
                <a:gd name="connsiteX5" fmla="*/ 264202 w 741827"/>
                <a:gd name="connsiteY5" fmla="*/ 223173 h 923906"/>
                <a:gd name="connsiteX6" fmla="*/ 459262 w 741827"/>
                <a:gd name="connsiteY6" fmla="*/ 0 h 923906"/>
                <a:gd name="connsiteX7" fmla="*/ 715845 w 741827"/>
                <a:gd name="connsiteY7" fmla="*/ 284696 h 923906"/>
                <a:gd name="connsiteX0" fmla="*/ 459262 w 715845"/>
                <a:gd name="connsiteY0" fmla="*/ 854400 h 916632"/>
                <a:gd name="connsiteX1" fmla="*/ 176697 w 715845"/>
                <a:gd name="connsiteY1" fmla="*/ 914398 h 916632"/>
                <a:gd name="connsiteX2" fmla="*/ 143648 w 715845"/>
                <a:gd name="connsiteY2" fmla="*/ 613293 h 916632"/>
                <a:gd name="connsiteX3" fmla="*/ 2063 w 715845"/>
                <a:gd name="connsiteY3" fmla="*/ 349269 h 916632"/>
                <a:gd name="connsiteX4" fmla="*/ 264202 w 715845"/>
                <a:gd name="connsiteY4" fmla="*/ 223173 h 916632"/>
                <a:gd name="connsiteX5" fmla="*/ 459262 w 715845"/>
                <a:gd name="connsiteY5" fmla="*/ 0 h 916632"/>
                <a:gd name="connsiteX6" fmla="*/ 715845 w 715845"/>
                <a:gd name="connsiteY6" fmla="*/ 284696 h 916632"/>
                <a:gd name="connsiteX0" fmla="*/ 176697 w 715845"/>
                <a:gd name="connsiteY0" fmla="*/ 914398 h 914398"/>
                <a:gd name="connsiteX1" fmla="*/ 143648 w 715845"/>
                <a:gd name="connsiteY1" fmla="*/ 613293 h 914398"/>
                <a:gd name="connsiteX2" fmla="*/ 2063 w 715845"/>
                <a:gd name="connsiteY2" fmla="*/ 349269 h 914398"/>
                <a:gd name="connsiteX3" fmla="*/ 264202 w 715845"/>
                <a:gd name="connsiteY3" fmla="*/ 223173 h 914398"/>
                <a:gd name="connsiteX4" fmla="*/ 459262 w 715845"/>
                <a:gd name="connsiteY4" fmla="*/ 0 h 914398"/>
                <a:gd name="connsiteX5" fmla="*/ 715845 w 715845"/>
                <a:gd name="connsiteY5" fmla="*/ 284696 h 914398"/>
                <a:gd name="connsiteX0" fmla="*/ 143648 w 715845"/>
                <a:gd name="connsiteY0" fmla="*/ 613293 h 613293"/>
                <a:gd name="connsiteX1" fmla="*/ 2063 w 715845"/>
                <a:gd name="connsiteY1" fmla="*/ 349269 h 613293"/>
                <a:gd name="connsiteX2" fmla="*/ 264202 w 715845"/>
                <a:gd name="connsiteY2" fmla="*/ 223173 h 613293"/>
                <a:gd name="connsiteX3" fmla="*/ 459262 w 715845"/>
                <a:gd name="connsiteY3" fmla="*/ 0 h 613293"/>
                <a:gd name="connsiteX4" fmla="*/ 715845 w 715845"/>
                <a:gd name="connsiteY4" fmla="*/ 284696 h 613293"/>
                <a:gd name="connsiteX0" fmla="*/ 0 w 713782"/>
                <a:gd name="connsiteY0" fmla="*/ 349269 h 349269"/>
                <a:gd name="connsiteX1" fmla="*/ 262139 w 713782"/>
                <a:gd name="connsiteY1" fmla="*/ 223173 h 349269"/>
                <a:gd name="connsiteX2" fmla="*/ 457199 w 713782"/>
                <a:gd name="connsiteY2" fmla="*/ 0 h 349269"/>
                <a:gd name="connsiteX3" fmla="*/ 713782 w 713782"/>
                <a:gd name="connsiteY3" fmla="*/ 284696 h 349269"/>
                <a:gd name="connsiteX0" fmla="*/ 0 w 457199"/>
                <a:gd name="connsiteY0" fmla="*/ 349269 h 349269"/>
                <a:gd name="connsiteX1" fmla="*/ 262139 w 457199"/>
                <a:gd name="connsiteY1" fmla="*/ 223173 h 349269"/>
                <a:gd name="connsiteX2" fmla="*/ 457199 w 457199"/>
                <a:gd name="connsiteY2" fmla="*/ 0 h 349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7199" h="349269">
                  <a:moveTo>
                    <a:pt x="0" y="349269"/>
                  </a:moveTo>
                  <a:cubicBezTo>
                    <a:pt x="20092" y="284249"/>
                    <a:pt x="185939" y="281384"/>
                    <a:pt x="262139" y="223173"/>
                  </a:cubicBezTo>
                  <a:cubicBezTo>
                    <a:pt x="338339" y="164962"/>
                    <a:pt x="392179" y="0"/>
                    <a:pt x="457199" y="0"/>
                  </a:cubicBezTo>
                </a:path>
              </a:pathLst>
            </a:custGeom>
            <a:noFill/>
            <a:ln w="635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24" name="任意多边形 42">
              <a:extLst>
                <a:ext uri="{FF2B5EF4-FFF2-40B4-BE49-F238E27FC236}">
                  <a16:creationId xmlns:a16="http://schemas.microsoft.com/office/drawing/2014/main" xmlns="" id="{5AD7D9D7-E069-473A-A080-03B64CE16D82}"/>
                </a:ext>
              </a:extLst>
            </p:cNvPr>
            <p:cNvSpPr/>
            <p:nvPr/>
          </p:nvSpPr>
          <p:spPr>
            <a:xfrm>
              <a:off x="5086277" y="1951851"/>
              <a:ext cx="732999" cy="499698"/>
            </a:xfrm>
            <a:custGeom>
              <a:avLst/>
              <a:gdLst>
                <a:gd name="connsiteX0" fmla="*/ 0 w 895738"/>
                <a:gd name="connsiteY0" fmla="*/ 499698 h 499698"/>
                <a:gd name="connsiteX1" fmla="*/ 242595 w 895738"/>
                <a:gd name="connsiteY1" fmla="*/ 79820 h 499698"/>
                <a:gd name="connsiteX2" fmla="*/ 625151 w 895738"/>
                <a:gd name="connsiteY2" fmla="*/ 5175 h 499698"/>
                <a:gd name="connsiteX3" fmla="*/ 895738 w 895738"/>
                <a:gd name="connsiteY3" fmla="*/ 154465 h 499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5738" h="499698">
                  <a:moveTo>
                    <a:pt x="0" y="499698"/>
                  </a:moveTo>
                  <a:cubicBezTo>
                    <a:pt x="69201" y="330969"/>
                    <a:pt x="138403" y="162240"/>
                    <a:pt x="242595" y="79820"/>
                  </a:cubicBezTo>
                  <a:cubicBezTo>
                    <a:pt x="346787" y="-2600"/>
                    <a:pt x="516294" y="-7266"/>
                    <a:pt x="625151" y="5175"/>
                  </a:cubicBezTo>
                  <a:cubicBezTo>
                    <a:pt x="734008" y="17616"/>
                    <a:pt x="814873" y="86040"/>
                    <a:pt x="895738" y="154465"/>
                  </a:cubicBezTo>
                </a:path>
              </a:pathLst>
            </a:custGeom>
            <a:noFill/>
            <a:ln w="50800" cap="rnd">
              <a:solidFill>
                <a:srgbClr val="FDDF03"/>
              </a:solidFill>
            </a:ln>
            <a:scene3d>
              <a:camera prst="orthographicFront"/>
              <a:lightRig rig="soft" dir="t"/>
            </a:scene3d>
            <a:sp3d contourW="12700" prstMaterial="plastic">
              <a:bevelT w="69850" h="19050"/>
              <a:bevelB w="38100" h="101600"/>
              <a:contourClr>
                <a:srgbClr val="FDDF03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25" name="任意多边形 43">
              <a:extLst>
                <a:ext uri="{FF2B5EF4-FFF2-40B4-BE49-F238E27FC236}">
                  <a16:creationId xmlns:a16="http://schemas.microsoft.com/office/drawing/2014/main" xmlns="" id="{53E2B71D-EDD1-431F-90A1-056C5E88BAA7}"/>
                </a:ext>
              </a:extLst>
            </p:cNvPr>
            <p:cNvSpPr/>
            <p:nvPr/>
          </p:nvSpPr>
          <p:spPr>
            <a:xfrm>
              <a:off x="4640063" y="2334256"/>
              <a:ext cx="467301" cy="231299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26" name="任意多边形 44">
              <a:extLst>
                <a:ext uri="{FF2B5EF4-FFF2-40B4-BE49-F238E27FC236}">
                  <a16:creationId xmlns:a16="http://schemas.microsoft.com/office/drawing/2014/main" xmlns="" id="{731CE76A-7984-40CA-8A57-20579E6B6C9A}"/>
                </a:ext>
              </a:extLst>
            </p:cNvPr>
            <p:cNvSpPr/>
            <p:nvPr/>
          </p:nvSpPr>
          <p:spPr>
            <a:xfrm rot="2733597">
              <a:off x="4715345" y="2211235"/>
              <a:ext cx="467301" cy="231299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rgbClr val="8AFA4C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27" name="任意多边形 45">
              <a:extLst>
                <a:ext uri="{FF2B5EF4-FFF2-40B4-BE49-F238E27FC236}">
                  <a16:creationId xmlns:a16="http://schemas.microsoft.com/office/drawing/2014/main" xmlns="" id="{BE9FC916-7C64-408F-9DB1-8453E25E5B76}"/>
                </a:ext>
              </a:extLst>
            </p:cNvPr>
            <p:cNvSpPr/>
            <p:nvPr/>
          </p:nvSpPr>
          <p:spPr>
            <a:xfrm>
              <a:off x="5054178" y="2956295"/>
              <a:ext cx="1189822" cy="462707"/>
            </a:xfrm>
            <a:custGeom>
              <a:avLst/>
              <a:gdLst>
                <a:gd name="connsiteX0" fmla="*/ 0 w 1244906"/>
                <a:gd name="connsiteY0" fmla="*/ 0 h 526264"/>
                <a:gd name="connsiteX1" fmla="*/ 165253 w 1244906"/>
                <a:gd name="connsiteY1" fmla="*/ 429658 h 526264"/>
                <a:gd name="connsiteX2" fmla="*/ 760163 w 1244906"/>
                <a:gd name="connsiteY2" fmla="*/ 517793 h 526264"/>
                <a:gd name="connsiteX3" fmla="*/ 1244906 w 1244906"/>
                <a:gd name="connsiteY3" fmla="*/ 286438 h 526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4906" h="526264">
                  <a:moveTo>
                    <a:pt x="0" y="0"/>
                  </a:moveTo>
                  <a:cubicBezTo>
                    <a:pt x="19279" y="171679"/>
                    <a:pt x="38559" y="343359"/>
                    <a:pt x="165253" y="429658"/>
                  </a:cubicBezTo>
                  <a:cubicBezTo>
                    <a:pt x="291947" y="515957"/>
                    <a:pt x="580221" y="541663"/>
                    <a:pt x="760163" y="517793"/>
                  </a:cubicBezTo>
                  <a:cubicBezTo>
                    <a:pt x="940105" y="493923"/>
                    <a:pt x="1092505" y="390180"/>
                    <a:pt x="1244906" y="286438"/>
                  </a:cubicBezTo>
                </a:path>
              </a:pathLst>
            </a:custGeom>
            <a:noFill/>
            <a:ln w="50800" cap="rnd">
              <a:solidFill>
                <a:srgbClr val="FDDF03"/>
              </a:solidFill>
            </a:ln>
            <a:scene3d>
              <a:camera prst="orthographicFront"/>
              <a:lightRig rig="soft" dir="t"/>
            </a:scene3d>
            <a:sp3d contourW="12700" prstMaterial="plastic">
              <a:bevelT w="69850" h="19050"/>
              <a:bevelB w="38100" h="101600"/>
              <a:contourClr>
                <a:srgbClr val="FDDF03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28" name="任意多边形 46">
              <a:extLst>
                <a:ext uri="{FF2B5EF4-FFF2-40B4-BE49-F238E27FC236}">
                  <a16:creationId xmlns:a16="http://schemas.microsoft.com/office/drawing/2014/main" xmlns="" id="{ED8D5453-EACF-4CDF-8BC9-DEF6CA8626A7}"/>
                </a:ext>
              </a:extLst>
            </p:cNvPr>
            <p:cNvSpPr/>
            <p:nvPr/>
          </p:nvSpPr>
          <p:spPr>
            <a:xfrm>
              <a:off x="6288480" y="2416467"/>
              <a:ext cx="299147" cy="539826"/>
            </a:xfrm>
            <a:custGeom>
              <a:avLst/>
              <a:gdLst>
                <a:gd name="connsiteX0" fmla="*/ 0 w 299147"/>
                <a:gd name="connsiteY0" fmla="*/ 0 h 539826"/>
                <a:gd name="connsiteX1" fmla="*/ 297456 w 299147"/>
                <a:gd name="connsiteY1" fmla="*/ 165253 h 539826"/>
                <a:gd name="connsiteX2" fmla="*/ 99152 w 299147"/>
                <a:gd name="connsiteY2" fmla="*/ 539826 h 53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9147" h="539826">
                  <a:moveTo>
                    <a:pt x="0" y="0"/>
                  </a:moveTo>
                  <a:cubicBezTo>
                    <a:pt x="140465" y="37641"/>
                    <a:pt x="280931" y="75282"/>
                    <a:pt x="297456" y="165253"/>
                  </a:cubicBezTo>
                  <a:cubicBezTo>
                    <a:pt x="313981" y="255224"/>
                    <a:pt x="206566" y="397525"/>
                    <a:pt x="99152" y="539826"/>
                  </a:cubicBezTo>
                </a:path>
              </a:pathLst>
            </a:custGeom>
            <a:noFill/>
            <a:ln w="50800" cap="rnd">
              <a:solidFill>
                <a:srgbClr val="FDDF03"/>
              </a:solidFill>
            </a:ln>
            <a:scene3d>
              <a:camera prst="orthographicFront"/>
              <a:lightRig rig="soft" dir="t"/>
            </a:scene3d>
            <a:sp3d contourW="12700" prstMaterial="plastic">
              <a:bevelT w="69850" h="19050"/>
              <a:bevelB w="38100" h="101600"/>
              <a:contourClr>
                <a:srgbClr val="FDDF03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29" name="任意多边形 47">
              <a:extLst>
                <a:ext uri="{FF2B5EF4-FFF2-40B4-BE49-F238E27FC236}">
                  <a16:creationId xmlns:a16="http://schemas.microsoft.com/office/drawing/2014/main" xmlns="" id="{0B815484-2C60-4DCB-A452-04ABEAE53BF9}"/>
                </a:ext>
              </a:extLst>
            </p:cNvPr>
            <p:cNvSpPr/>
            <p:nvPr/>
          </p:nvSpPr>
          <p:spPr>
            <a:xfrm rot="20610461">
              <a:off x="6327351" y="2781616"/>
              <a:ext cx="467301" cy="231299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rgbClr val="8AFA4C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30" name="五角星 2">
              <a:extLst>
                <a:ext uri="{FF2B5EF4-FFF2-40B4-BE49-F238E27FC236}">
                  <a16:creationId xmlns:a16="http://schemas.microsoft.com/office/drawing/2014/main" xmlns="" id="{FB035A34-2B25-419C-9734-C4F75DE19B1B}"/>
                </a:ext>
              </a:extLst>
            </p:cNvPr>
            <p:cNvSpPr/>
            <p:nvPr/>
          </p:nvSpPr>
          <p:spPr>
            <a:xfrm rot="7138278">
              <a:off x="6084827" y="2744429"/>
              <a:ext cx="234826" cy="268670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654322 w 918524"/>
                <a:gd name="connsiteY0" fmla="*/ 223173 h 923906"/>
                <a:gd name="connsiteX1" fmla="*/ 916461 w 918524"/>
                <a:gd name="connsiteY1" fmla="*/ 349269 h 923906"/>
                <a:gd name="connsiteX2" fmla="*/ 774876 w 918524"/>
                <a:gd name="connsiteY2" fmla="*/ 613293 h 923906"/>
                <a:gd name="connsiteX3" fmla="*/ 741827 w 918524"/>
                <a:gd name="connsiteY3" fmla="*/ 914398 h 923906"/>
                <a:gd name="connsiteX4" fmla="*/ 459262 w 918524"/>
                <a:gd name="connsiteY4" fmla="*/ 854400 h 923906"/>
                <a:gd name="connsiteX5" fmla="*/ 176697 w 918524"/>
                <a:gd name="connsiteY5" fmla="*/ 914398 h 923906"/>
                <a:gd name="connsiteX6" fmla="*/ 143648 w 918524"/>
                <a:gd name="connsiteY6" fmla="*/ 613293 h 923906"/>
                <a:gd name="connsiteX7" fmla="*/ 2063 w 918524"/>
                <a:gd name="connsiteY7" fmla="*/ 349269 h 923906"/>
                <a:gd name="connsiteX8" fmla="*/ 264202 w 918524"/>
                <a:gd name="connsiteY8" fmla="*/ 223173 h 923906"/>
                <a:gd name="connsiteX9" fmla="*/ 459262 w 918524"/>
                <a:gd name="connsiteY9" fmla="*/ 0 h 923906"/>
                <a:gd name="connsiteX10" fmla="*/ 715845 w 918524"/>
                <a:gd name="connsiteY10" fmla="*/ 284696 h 923906"/>
                <a:gd name="connsiteX0" fmla="*/ 916461 w 918524"/>
                <a:gd name="connsiteY0" fmla="*/ 349269 h 923906"/>
                <a:gd name="connsiteX1" fmla="*/ 774876 w 918524"/>
                <a:gd name="connsiteY1" fmla="*/ 613293 h 923906"/>
                <a:gd name="connsiteX2" fmla="*/ 741827 w 918524"/>
                <a:gd name="connsiteY2" fmla="*/ 914398 h 923906"/>
                <a:gd name="connsiteX3" fmla="*/ 459262 w 918524"/>
                <a:gd name="connsiteY3" fmla="*/ 854400 h 923906"/>
                <a:gd name="connsiteX4" fmla="*/ 176697 w 918524"/>
                <a:gd name="connsiteY4" fmla="*/ 914398 h 923906"/>
                <a:gd name="connsiteX5" fmla="*/ 143648 w 918524"/>
                <a:gd name="connsiteY5" fmla="*/ 613293 h 923906"/>
                <a:gd name="connsiteX6" fmla="*/ 2063 w 918524"/>
                <a:gd name="connsiteY6" fmla="*/ 349269 h 923906"/>
                <a:gd name="connsiteX7" fmla="*/ 264202 w 918524"/>
                <a:gd name="connsiteY7" fmla="*/ 223173 h 923906"/>
                <a:gd name="connsiteX8" fmla="*/ 459262 w 918524"/>
                <a:gd name="connsiteY8" fmla="*/ 0 h 923906"/>
                <a:gd name="connsiteX9" fmla="*/ 715845 w 918524"/>
                <a:gd name="connsiteY9" fmla="*/ 284696 h 923906"/>
                <a:gd name="connsiteX0" fmla="*/ 774876 w 774876"/>
                <a:gd name="connsiteY0" fmla="*/ 613293 h 923906"/>
                <a:gd name="connsiteX1" fmla="*/ 741827 w 774876"/>
                <a:gd name="connsiteY1" fmla="*/ 914398 h 923906"/>
                <a:gd name="connsiteX2" fmla="*/ 459262 w 774876"/>
                <a:gd name="connsiteY2" fmla="*/ 854400 h 923906"/>
                <a:gd name="connsiteX3" fmla="*/ 176697 w 774876"/>
                <a:gd name="connsiteY3" fmla="*/ 914398 h 923906"/>
                <a:gd name="connsiteX4" fmla="*/ 143648 w 774876"/>
                <a:gd name="connsiteY4" fmla="*/ 613293 h 923906"/>
                <a:gd name="connsiteX5" fmla="*/ 2063 w 774876"/>
                <a:gd name="connsiteY5" fmla="*/ 349269 h 923906"/>
                <a:gd name="connsiteX6" fmla="*/ 264202 w 774876"/>
                <a:gd name="connsiteY6" fmla="*/ 223173 h 923906"/>
                <a:gd name="connsiteX7" fmla="*/ 459262 w 774876"/>
                <a:gd name="connsiteY7" fmla="*/ 0 h 923906"/>
                <a:gd name="connsiteX8" fmla="*/ 715845 w 774876"/>
                <a:gd name="connsiteY8" fmla="*/ 284696 h 923906"/>
                <a:gd name="connsiteX0" fmla="*/ 741827 w 741827"/>
                <a:gd name="connsiteY0" fmla="*/ 914398 h 923906"/>
                <a:gd name="connsiteX1" fmla="*/ 459262 w 741827"/>
                <a:gd name="connsiteY1" fmla="*/ 854400 h 923906"/>
                <a:gd name="connsiteX2" fmla="*/ 176697 w 741827"/>
                <a:gd name="connsiteY2" fmla="*/ 914398 h 923906"/>
                <a:gd name="connsiteX3" fmla="*/ 143648 w 741827"/>
                <a:gd name="connsiteY3" fmla="*/ 613293 h 923906"/>
                <a:gd name="connsiteX4" fmla="*/ 2063 w 741827"/>
                <a:gd name="connsiteY4" fmla="*/ 349269 h 923906"/>
                <a:gd name="connsiteX5" fmla="*/ 264202 w 741827"/>
                <a:gd name="connsiteY5" fmla="*/ 223173 h 923906"/>
                <a:gd name="connsiteX6" fmla="*/ 459262 w 741827"/>
                <a:gd name="connsiteY6" fmla="*/ 0 h 923906"/>
                <a:gd name="connsiteX7" fmla="*/ 715845 w 741827"/>
                <a:gd name="connsiteY7" fmla="*/ 284696 h 923906"/>
                <a:gd name="connsiteX0" fmla="*/ 459262 w 715845"/>
                <a:gd name="connsiteY0" fmla="*/ 854400 h 916632"/>
                <a:gd name="connsiteX1" fmla="*/ 176697 w 715845"/>
                <a:gd name="connsiteY1" fmla="*/ 914398 h 916632"/>
                <a:gd name="connsiteX2" fmla="*/ 143648 w 715845"/>
                <a:gd name="connsiteY2" fmla="*/ 613293 h 916632"/>
                <a:gd name="connsiteX3" fmla="*/ 2063 w 715845"/>
                <a:gd name="connsiteY3" fmla="*/ 349269 h 916632"/>
                <a:gd name="connsiteX4" fmla="*/ 264202 w 715845"/>
                <a:gd name="connsiteY4" fmla="*/ 223173 h 916632"/>
                <a:gd name="connsiteX5" fmla="*/ 459262 w 715845"/>
                <a:gd name="connsiteY5" fmla="*/ 0 h 916632"/>
                <a:gd name="connsiteX6" fmla="*/ 715845 w 715845"/>
                <a:gd name="connsiteY6" fmla="*/ 284696 h 916632"/>
                <a:gd name="connsiteX0" fmla="*/ 176697 w 715845"/>
                <a:gd name="connsiteY0" fmla="*/ 914398 h 914398"/>
                <a:gd name="connsiteX1" fmla="*/ 143648 w 715845"/>
                <a:gd name="connsiteY1" fmla="*/ 613293 h 914398"/>
                <a:gd name="connsiteX2" fmla="*/ 2063 w 715845"/>
                <a:gd name="connsiteY2" fmla="*/ 349269 h 914398"/>
                <a:gd name="connsiteX3" fmla="*/ 264202 w 715845"/>
                <a:gd name="connsiteY3" fmla="*/ 223173 h 914398"/>
                <a:gd name="connsiteX4" fmla="*/ 459262 w 715845"/>
                <a:gd name="connsiteY4" fmla="*/ 0 h 914398"/>
                <a:gd name="connsiteX5" fmla="*/ 715845 w 715845"/>
                <a:gd name="connsiteY5" fmla="*/ 284696 h 914398"/>
                <a:gd name="connsiteX0" fmla="*/ 143648 w 715845"/>
                <a:gd name="connsiteY0" fmla="*/ 613293 h 613293"/>
                <a:gd name="connsiteX1" fmla="*/ 2063 w 715845"/>
                <a:gd name="connsiteY1" fmla="*/ 349269 h 613293"/>
                <a:gd name="connsiteX2" fmla="*/ 264202 w 715845"/>
                <a:gd name="connsiteY2" fmla="*/ 223173 h 613293"/>
                <a:gd name="connsiteX3" fmla="*/ 459262 w 715845"/>
                <a:gd name="connsiteY3" fmla="*/ 0 h 613293"/>
                <a:gd name="connsiteX4" fmla="*/ 715845 w 715845"/>
                <a:gd name="connsiteY4" fmla="*/ 284696 h 613293"/>
                <a:gd name="connsiteX0" fmla="*/ 0 w 713782"/>
                <a:gd name="connsiteY0" fmla="*/ 349269 h 349269"/>
                <a:gd name="connsiteX1" fmla="*/ 262139 w 713782"/>
                <a:gd name="connsiteY1" fmla="*/ 223173 h 349269"/>
                <a:gd name="connsiteX2" fmla="*/ 457199 w 713782"/>
                <a:gd name="connsiteY2" fmla="*/ 0 h 349269"/>
                <a:gd name="connsiteX3" fmla="*/ 713782 w 713782"/>
                <a:gd name="connsiteY3" fmla="*/ 284696 h 349269"/>
                <a:gd name="connsiteX0" fmla="*/ 0 w 457199"/>
                <a:gd name="connsiteY0" fmla="*/ 349269 h 349269"/>
                <a:gd name="connsiteX1" fmla="*/ 262139 w 457199"/>
                <a:gd name="connsiteY1" fmla="*/ 223173 h 349269"/>
                <a:gd name="connsiteX2" fmla="*/ 457199 w 457199"/>
                <a:gd name="connsiteY2" fmla="*/ 0 h 349269"/>
                <a:gd name="connsiteX0" fmla="*/ 0 w 195060"/>
                <a:gd name="connsiteY0" fmla="*/ 223173 h 223173"/>
                <a:gd name="connsiteX1" fmla="*/ 195060 w 195060"/>
                <a:gd name="connsiteY1" fmla="*/ 0 h 223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5060" h="223173">
                  <a:moveTo>
                    <a:pt x="0" y="223173"/>
                  </a:moveTo>
                  <a:cubicBezTo>
                    <a:pt x="76200" y="164962"/>
                    <a:pt x="130040" y="0"/>
                    <a:pt x="195060" y="0"/>
                  </a:cubicBezTo>
                </a:path>
              </a:pathLst>
            </a:custGeom>
            <a:noFill/>
            <a:ln w="635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31" name="任意多边形 49">
              <a:extLst>
                <a:ext uri="{FF2B5EF4-FFF2-40B4-BE49-F238E27FC236}">
                  <a16:creationId xmlns:a16="http://schemas.microsoft.com/office/drawing/2014/main" xmlns="" id="{58C4537E-4078-4FF6-8458-D561CECFD9B6}"/>
                </a:ext>
              </a:extLst>
            </p:cNvPr>
            <p:cNvSpPr/>
            <p:nvPr/>
          </p:nvSpPr>
          <p:spPr>
            <a:xfrm>
              <a:off x="4909575" y="3275667"/>
              <a:ext cx="302010" cy="193710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rgbClr val="8AFA4C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32" name="任意多边形 50">
              <a:extLst>
                <a:ext uri="{FF2B5EF4-FFF2-40B4-BE49-F238E27FC236}">
                  <a16:creationId xmlns:a16="http://schemas.microsoft.com/office/drawing/2014/main" xmlns="" id="{2187FA51-6D5B-452F-A22C-3C54D66165CA}"/>
                </a:ext>
              </a:extLst>
            </p:cNvPr>
            <p:cNvSpPr/>
            <p:nvPr/>
          </p:nvSpPr>
          <p:spPr>
            <a:xfrm rot="3820380">
              <a:off x="5144154" y="3137501"/>
              <a:ext cx="293117" cy="188006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rgbClr val="3FA705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33" name="文本框 51">
              <a:extLst>
                <a:ext uri="{FF2B5EF4-FFF2-40B4-BE49-F238E27FC236}">
                  <a16:creationId xmlns:a16="http://schemas.microsoft.com/office/drawing/2014/main" xmlns="" id="{48400533-6D3D-452F-9503-772FBB828719}"/>
                </a:ext>
              </a:extLst>
            </p:cNvPr>
            <p:cNvSpPr txBox="1"/>
            <p:nvPr/>
          </p:nvSpPr>
          <p:spPr>
            <a:xfrm>
              <a:off x="5359113" y="2234344"/>
              <a:ext cx="744731" cy="92052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r>
                <a:rPr lang="en-US" altLang="zh-CN" sz="4400" b="1">
                  <a:ln w="25400">
                    <a:noFill/>
                  </a:ln>
                  <a:solidFill>
                    <a:srgbClr val="2F5597"/>
                  </a:solidFill>
                  <a:latin typeface="Times New Roman" panose="02020603050405020304" pitchFamily="18" charset="0"/>
                  <a:ea typeface="inpin heiti" panose="00000500000000000000" pitchFamily="2" charset="-122"/>
                  <a:cs typeface="Times New Roman" panose="02020603050405020304" pitchFamily="18" charset="0"/>
                  <a:sym typeface="inpin heiti" panose="00000500000000000000" pitchFamily="2" charset="-122"/>
                </a:rPr>
                <a:t>1</a:t>
              </a:r>
              <a:endParaRPr lang="zh-CN" altLang="en-US" sz="4400" b="1" dirty="0">
                <a:ln w="25400">
                  <a:noFill/>
                </a:ln>
                <a:solidFill>
                  <a:srgbClr val="2F5597"/>
                </a:solidFill>
                <a:latin typeface="Times New Roman" panose="02020603050405020304" pitchFamily="18" charset="0"/>
                <a:ea typeface="inpin heiti" panose="00000500000000000000" pitchFamily="2" charset="-122"/>
                <a:cs typeface="Times New Roman" panose="02020603050405020304" pitchFamily="18" charset="0"/>
                <a:sym typeface="inpin heiti" panose="00000500000000000000" pitchFamily="2" charset="-122"/>
              </a:endParaRPr>
            </a:p>
          </p:txBody>
        </p:sp>
      </p:grpSp>
      <p:grpSp>
        <p:nvGrpSpPr>
          <p:cNvPr id="134" name="组合 52">
            <a:extLst>
              <a:ext uri="{FF2B5EF4-FFF2-40B4-BE49-F238E27FC236}">
                <a16:creationId xmlns:a16="http://schemas.microsoft.com/office/drawing/2014/main" xmlns="" id="{A1F24EA6-49F0-43E2-945C-555D6AAA3762}"/>
              </a:ext>
            </a:extLst>
          </p:cNvPr>
          <p:cNvGrpSpPr/>
          <p:nvPr/>
        </p:nvGrpSpPr>
        <p:grpSpPr>
          <a:xfrm>
            <a:off x="4777780" y="4657686"/>
            <a:ext cx="1800964" cy="1383824"/>
            <a:chOff x="4640063" y="1813835"/>
            <a:chExt cx="2154589" cy="1655542"/>
          </a:xfrm>
        </p:grpSpPr>
        <p:sp>
          <p:nvSpPr>
            <p:cNvPr id="135" name="五角星 2">
              <a:extLst>
                <a:ext uri="{FF2B5EF4-FFF2-40B4-BE49-F238E27FC236}">
                  <a16:creationId xmlns:a16="http://schemas.microsoft.com/office/drawing/2014/main" xmlns="" id="{DE1A0A05-5B1B-4BB2-9E61-CA18AD54D929}"/>
                </a:ext>
              </a:extLst>
            </p:cNvPr>
            <p:cNvSpPr/>
            <p:nvPr/>
          </p:nvSpPr>
          <p:spPr>
            <a:xfrm rot="20227648">
              <a:off x="4851510" y="1823391"/>
              <a:ext cx="1571083" cy="1580289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rgbClr val="C4EF39"/>
            </a:solidFill>
            <a:ln w="63500">
              <a:noFill/>
            </a:ln>
            <a:effectLst>
              <a:outerShdw blurRad="190500" dist="635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36" name="五角星 2">
              <a:extLst>
                <a:ext uri="{FF2B5EF4-FFF2-40B4-BE49-F238E27FC236}">
                  <a16:creationId xmlns:a16="http://schemas.microsoft.com/office/drawing/2014/main" xmlns="" id="{092A85D0-4DF9-41B1-A202-BC1AF5D5E094}"/>
                </a:ext>
              </a:extLst>
            </p:cNvPr>
            <p:cNvSpPr/>
            <p:nvPr/>
          </p:nvSpPr>
          <p:spPr>
            <a:xfrm rot="20227648">
              <a:off x="4843841" y="1813835"/>
              <a:ext cx="1571083" cy="1580289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rgbClr val="FDDF03"/>
            </a:solidFill>
            <a:ln w="25400">
              <a:solidFill>
                <a:schemeClr val="bg1"/>
              </a:solidFill>
            </a:ln>
            <a:effectLst>
              <a:innerShdw blurRad="368300">
                <a:srgbClr val="F4B502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37" name="五角星 2">
              <a:extLst>
                <a:ext uri="{FF2B5EF4-FFF2-40B4-BE49-F238E27FC236}">
                  <a16:creationId xmlns:a16="http://schemas.microsoft.com/office/drawing/2014/main" xmlns="" id="{DD9EB2BF-C53A-4C9C-BC58-68689710F900}"/>
                </a:ext>
              </a:extLst>
            </p:cNvPr>
            <p:cNvSpPr/>
            <p:nvPr/>
          </p:nvSpPr>
          <p:spPr>
            <a:xfrm rot="20463093">
              <a:off x="4926374" y="2194893"/>
              <a:ext cx="563426" cy="430419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654322 w 918524"/>
                <a:gd name="connsiteY0" fmla="*/ 223173 h 923906"/>
                <a:gd name="connsiteX1" fmla="*/ 916461 w 918524"/>
                <a:gd name="connsiteY1" fmla="*/ 349269 h 923906"/>
                <a:gd name="connsiteX2" fmla="*/ 774876 w 918524"/>
                <a:gd name="connsiteY2" fmla="*/ 613293 h 923906"/>
                <a:gd name="connsiteX3" fmla="*/ 741827 w 918524"/>
                <a:gd name="connsiteY3" fmla="*/ 914398 h 923906"/>
                <a:gd name="connsiteX4" fmla="*/ 459262 w 918524"/>
                <a:gd name="connsiteY4" fmla="*/ 854400 h 923906"/>
                <a:gd name="connsiteX5" fmla="*/ 176697 w 918524"/>
                <a:gd name="connsiteY5" fmla="*/ 914398 h 923906"/>
                <a:gd name="connsiteX6" fmla="*/ 143648 w 918524"/>
                <a:gd name="connsiteY6" fmla="*/ 613293 h 923906"/>
                <a:gd name="connsiteX7" fmla="*/ 2063 w 918524"/>
                <a:gd name="connsiteY7" fmla="*/ 349269 h 923906"/>
                <a:gd name="connsiteX8" fmla="*/ 264202 w 918524"/>
                <a:gd name="connsiteY8" fmla="*/ 223173 h 923906"/>
                <a:gd name="connsiteX9" fmla="*/ 459262 w 918524"/>
                <a:gd name="connsiteY9" fmla="*/ 0 h 923906"/>
                <a:gd name="connsiteX10" fmla="*/ 715845 w 918524"/>
                <a:gd name="connsiteY10" fmla="*/ 284696 h 923906"/>
                <a:gd name="connsiteX0" fmla="*/ 916461 w 918524"/>
                <a:gd name="connsiteY0" fmla="*/ 349269 h 923906"/>
                <a:gd name="connsiteX1" fmla="*/ 774876 w 918524"/>
                <a:gd name="connsiteY1" fmla="*/ 613293 h 923906"/>
                <a:gd name="connsiteX2" fmla="*/ 741827 w 918524"/>
                <a:gd name="connsiteY2" fmla="*/ 914398 h 923906"/>
                <a:gd name="connsiteX3" fmla="*/ 459262 w 918524"/>
                <a:gd name="connsiteY3" fmla="*/ 854400 h 923906"/>
                <a:gd name="connsiteX4" fmla="*/ 176697 w 918524"/>
                <a:gd name="connsiteY4" fmla="*/ 914398 h 923906"/>
                <a:gd name="connsiteX5" fmla="*/ 143648 w 918524"/>
                <a:gd name="connsiteY5" fmla="*/ 613293 h 923906"/>
                <a:gd name="connsiteX6" fmla="*/ 2063 w 918524"/>
                <a:gd name="connsiteY6" fmla="*/ 349269 h 923906"/>
                <a:gd name="connsiteX7" fmla="*/ 264202 w 918524"/>
                <a:gd name="connsiteY7" fmla="*/ 223173 h 923906"/>
                <a:gd name="connsiteX8" fmla="*/ 459262 w 918524"/>
                <a:gd name="connsiteY8" fmla="*/ 0 h 923906"/>
                <a:gd name="connsiteX9" fmla="*/ 715845 w 918524"/>
                <a:gd name="connsiteY9" fmla="*/ 284696 h 923906"/>
                <a:gd name="connsiteX0" fmla="*/ 774876 w 774876"/>
                <a:gd name="connsiteY0" fmla="*/ 613293 h 923906"/>
                <a:gd name="connsiteX1" fmla="*/ 741827 w 774876"/>
                <a:gd name="connsiteY1" fmla="*/ 914398 h 923906"/>
                <a:gd name="connsiteX2" fmla="*/ 459262 w 774876"/>
                <a:gd name="connsiteY2" fmla="*/ 854400 h 923906"/>
                <a:gd name="connsiteX3" fmla="*/ 176697 w 774876"/>
                <a:gd name="connsiteY3" fmla="*/ 914398 h 923906"/>
                <a:gd name="connsiteX4" fmla="*/ 143648 w 774876"/>
                <a:gd name="connsiteY4" fmla="*/ 613293 h 923906"/>
                <a:gd name="connsiteX5" fmla="*/ 2063 w 774876"/>
                <a:gd name="connsiteY5" fmla="*/ 349269 h 923906"/>
                <a:gd name="connsiteX6" fmla="*/ 264202 w 774876"/>
                <a:gd name="connsiteY6" fmla="*/ 223173 h 923906"/>
                <a:gd name="connsiteX7" fmla="*/ 459262 w 774876"/>
                <a:gd name="connsiteY7" fmla="*/ 0 h 923906"/>
                <a:gd name="connsiteX8" fmla="*/ 715845 w 774876"/>
                <a:gd name="connsiteY8" fmla="*/ 284696 h 923906"/>
                <a:gd name="connsiteX0" fmla="*/ 741827 w 741827"/>
                <a:gd name="connsiteY0" fmla="*/ 914398 h 923906"/>
                <a:gd name="connsiteX1" fmla="*/ 459262 w 741827"/>
                <a:gd name="connsiteY1" fmla="*/ 854400 h 923906"/>
                <a:gd name="connsiteX2" fmla="*/ 176697 w 741827"/>
                <a:gd name="connsiteY2" fmla="*/ 914398 h 923906"/>
                <a:gd name="connsiteX3" fmla="*/ 143648 w 741827"/>
                <a:gd name="connsiteY3" fmla="*/ 613293 h 923906"/>
                <a:gd name="connsiteX4" fmla="*/ 2063 w 741827"/>
                <a:gd name="connsiteY4" fmla="*/ 349269 h 923906"/>
                <a:gd name="connsiteX5" fmla="*/ 264202 w 741827"/>
                <a:gd name="connsiteY5" fmla="*/ 223173 h 923906"/>
                <a:gd name="connsiteX6" fmla="*/ 459262 w 741827"/>
                <a:gd name="connsiteY6" fmla="*/ 0 h 923906"/>
                <a:gd name="connsiteX7" fmla="*/ 715845 w 741827"/>
                <a:gd name="connsiteY7" fmla="*/ 284696 h 923906"/>
                <a:gd name="connsiteX0" fmla="*/ 459262 w 715845"/>
                <a:gd name="connsiteY0" fmla="*/ 854400 h 916632"/>
                <a:gd name="connsiteX1" fmla="*/ 176697 w 715845"/>
                <a:gd name="connsiteY1" fmla="*/ 914398 h 916632"/>
                <a:gd name="connsiteX2" fmla="*/ 143648 w 715845"/>
                <a:gd name="connsiteY2" fmla="*/ 613293 h 916632"/>
                <a:gd name="connsiteX3" fmla="*/ 2063 w 715845"/>
                <a:gd name="connsiteY3" fmla="*/ 349269 h 916632"/>
                <a:gd name="connsiteX4" fmla="*/ 264202 w 715845"/>
                <a:gd name="connsiteY4" fmla="*/ 223173 h 916632"/>
                <a:gd name="connsiteX5" fmla="*/ 459262 w 715845"/>
                <a:gd name="connsiteY5" fmla="*/ 0 h 916632"/>
                <a:gd name="connsiteX6" fmla="*/ 715845 w 715845"/>
                <a:gd name="connsiteY6" fmla="*/ 284696 h 916632"/>
                <a:gd name="connsiteX0" fmla="*/ 176697 w 715845"/>
                <a:gd name="connsiteY0" fmla="*/ 914398 h 914398"/>
                <a:gd name="connsiteX1" fmla="*/ 143648 w 715845"/>
                <a:gd name="connsiteY1" fmla="*/ 613293 h 914398"/>
                <a:gd name="connsiteX2" fmla="*/ 2063 w 715845"/>
                <a:gd name="connsiteY2" fmla="*/ 349269 h 914398"/>
                <a:gd name="connsiteX3" fmla="*/ 264202 w 715845"/>
                <a:gd name="connsiteY3" fmla="*/ 223173 h 914398"/>
                <a:gd name="connsiteX4" fmla="*/ 459262 w 715845"/>
                <a:gd name="connsiteY4" fmla="*/ 0 h 914398"/>
                <a:gd name="connsiteX5" fmla="*/ 715845 w 715845"/>
                <a:gd name="connsiteY5" fmla="*/ 284696 h 914398"/>
                <a:gd name="connsiteX0" fmla="*/ 143648 w 715845"/>
                <a:gd name="connsiteY0" fmla="*/ 613293 h 613293"/>
                <a:gd name="connsiteX1" fmla="*/ 2063 w 715845"/>
                <a:gd name="connsiteY1" fmla="*/ 349269 h 613293"/>
                <a:gd name="connsiteX2" fmla="*/ 264202 w 715845"/>
                <a:gd name="connsiteY2" fmla="*/ 223173 h 613293"/>
                <a:gd name="connsiteX3" fmla="*/ 459262 w 715845"/>
                <a:gd name="connsiteY3" fmla="*/ 0 h 613293"/>
                <a:gd name="connsiteX4" fmla="*/ 715845 w 715845"/>
                <a:gd name="connsiteY4" fmla="*/ 284696 h 613293"/>
                <a:gd name="connsiteX0" fmla="*/ 0 w 713782"/>
                <a:gd name="connsiteY0" fmla="*/ 349269 h 349269"/>
                <a:gd name="connsiteX1" fmla="*/ 262139 w 713782"/>
                <a:gd name="connsiteY1" fmla="*/ 223173 h 349269"/>
                <a:gd name="connsiteX2" fmla="*/ 457199 w 713782"/>
                <a:gd name="connsiteY2" fmla="*/ 0 h 349269"/>
                <a:gd name="connsiteX3" fmla="*/ 713782 w 713782"/>
                <a:gd name="connsiteY3" fmla="*/ 284696 h 349269"/>
                <a:gd name="connsiteX0" fmla="*/ 0 w 457199"/>
                <a:gd name="connsiteY0" fmla="*/ 349269 h 349269"/>
                <a:gd name="connsiteX1" fmla="*/ 262139 w 457199"/>
                <a:gd name="connsiteY1" fmla="*/ 223173 h 349269"/>
                <a:gd name="connsiteX2" fmla="*/ 457199 w 457199"/>
                <a:gd name="connsiteY2" fmla="*/ 0 h 349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7199" h="349269">
                  <a:moveTo>
                    <a:pt x="0" y="349269"/>
                  </a:moveTo>
                  <a:cubicBezTo>
                    <a:pt x="20092" y="284249"/>
                    <a:pt x="185939" y="281384"/>
                    <a:pt x="262139" y="223173"/>
                  </a:cubicBezTo>
                  <a:cubicBezTo>
                    <a:pt x="338339" y="164962"/>
                    <a:pt x="392179" y="0"/>
                    <a:pt x="457199" y="0"/>
                  </a:cubicBezTo>
                </a:path>
              </a:pathLst>
            </a:custGeom>
            <a:noFill/>
            <a:ln w="635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38" name="任意多边形 56">
              <a:extLst>
                <a:ext uri="{FF2B5EF4-FFF2-40B4-BE49-F238E27FC236}">
                  <a16:creationId xmlns:a16="http://schemas.microsoft.com/office/drawing/2014/main" xmlns="" id="{554F67DE-3FD1-44D7-8D42-4119AFF5D221}"/>
                </a:ext>
              </a:extLst>
            </p:cNvPr>
            <p:cNvSpPr/>
            <p:nvPr/>
          </p:nvSpPr>
          <p:spPr>
            <a:xfrm>
              <a:off x="5086277" y="1951851"/>
              <a:ext cx="732999" cy="499698"/>
            </a:xfrm>
            <a:custGeom>
              <a:avLst/>
              <a:gdLst>
                <a:gd name="connsiteX0" fmla="*/ 0 w 895738"/>
                <a:gd name="connsiteY0" fmla="*/ 499698 h 499698"/>
                <a:gd name="connsiteX1" fmla="*/ 242595 w 895738"/>
                <a:gd name="connsiteY1" fmla="*/ 79820 h 499698"/>
                <a:gd name="connsiteX2" fmla="*/ 625151 w 895738"/>
                <a:gd name="connsiteY2" fmla="*/ 5175 h 499698"/>
                <a:gd name="connsiteX3" fmla="*/ 895738 w 895738"/>
                <a:gd name="connsiteY3" fmla="*/ 154465 h 499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5738" h="499698">
                  <a:moveTo>
                    <a:pt x="0" y="499698"/>
                  </a:moveTo>
                  <a:cubicBezTo>
                    <a:pt x="69201" y="330969"/>
                    <a:pt x="138403" y="162240"/>
                    <a:pt x="242595" y="79820"/>
                  </a:cubicBezTo>
                  <a:cubicBezTo>
                    <a:pt x="346787" y="-2600"/>
                    <a:pt x="516294" y="-7266"/>
                    <a:pt x="625151" y="5175"/>
                  </a:cubicBezTo>
                  <a:cubicBezTo>
                    <a:pt x="734008" y="17616"/>
                    <a:pt x="814873" y="86040"/>
                    <a:pt x="895738" y="154465"/>
                  </a:cubicBezTo>
                </a:path>
              </a:pathLst>
            </a:custGeom>
            <a:noFill/>
            <a:ln w="50800" cap="rnd">
              <a:solidFill>
                <a:srgbClr val="92D050"/>
              </a:solidFill>
            </a:ln>
            <a:scene3d>
              <a:camera prst="orthographicFront"/>
              <a:lightRig rig="soft" dir="t"/>
            </a:scene3d>
            <a:sp3d contourW="12700" prstMaterial="plastic">
              <a:bevelT w="69850" h="19050"/>
              <a:bevelB w="38100" h="101600"/>
              <a:contourClr>
                <a:srgbClr val="92D050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39" name="任意多边形 57">
              <a:extLst>
                <a:ext uri="{FF2B5EF4-FFF2-40B4-BE49-F238E27FC236}">
                  <a16:creationId xmlns:a16="http://schemas.microsoft.com/office/drawing/2014/main" xmlns="" id="{E7D9DD39-5FB3-4A9C-A1B8-2E71AB7DE33D}"/>
                </a:ext>
              </a:extLst>
            </p:cNvPr>
            <p:cNvSpPr/>
            <p:nvPr/>
          </p:nvSpPr>
          <p:spPr>
            <a:xfrm>
              <a:off x="4640063" y="2334256"/>
              <a:ext cx="467301" cy="231299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rgbClr val="3FA705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40" name="任意多边形 58">
              <a:extLst>
                <a:ext uri="{FF2B5EF4-FFF2-40B4-BE49-F238E27FC236}">
                  <a16:creationId xmlns:a16="http://schemas.microsoft.com/office/drawing/2014/main" xmlns="" id="{CC422D69-BCAD-45FB-97F7-CD741C6F6353}"/>
                </a:ext>
              </a:extLst>
            </p:cNvPr>
            <p:cNvSpPr/>
            <p:nvPr/>
          </p:nvSpPr>
          <p:spPr>
            <a:xfrm rot="2733597">
              <a:off x="4715345" y="2211235"/>
              <a:ext cx="467301" cy="231299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rgbClr val="8AFA4C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41" name="任意多边形 59">
              <a:extLst>
                <a:ext uri="{FF2B5EF4-FFF2-40B4-BE49-F238E27FC236}">
                  <a16:creationId xmlns:a16="http://schemas.microsoft.com/office/drawing/2014/main" xmlns="" id="{F5820254-CEA9-43EE-BC9C-43800CA5F668}"/>
                </a:ext>
              </a:extLst>
            </p:cNvPr>
            <p:cNvSpPr/>
            <p:nvPr/>
          </p:nvSpPr>
          <p:spPr>
            <a:xfrm>
              <a:off x="5054178" y="2956295"/>
              <a:ext cx="1189822" cy="462707"/>
            </a:xfrm>
            <a:custGeom>
              <a:avLst/>
              <a:gdLst>
                <a:gd name="connsiteX0" fmla="*/ 0 w 1244906"/>
                <a:gd name="connsiteY0" fmla="*/ 0 h 526264"/>
                <a:gd name="connsiteX1" fmla="*/ 165253 w 1244906"/>
                <a:gd name="connsiteY1" fmla="*/ 429658 h 526264"/>
                <a:gd name="connsiteX2" fmla="*/ 760163 w 1244906"/>
                <a:gd name="connsiteY2" fmla="*/ 517793 h 526264"/>
                <a:gd name="connsiteX3" fmla="*/ 1244906 w 1244906"/>
                <a:gd name="connsiteY3" fmla="*/ 286438 h 526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4906" h="526264">
                  <a:moveTo>
                    <a:pt x="0" y="0"/>
                  </a:moveTo>
                  <a:cubicBezTo>
                    <a:pt x="19279" y="171679"/>
                    <a:pt x="38559" y="343359"/>
                    <a:pt x="165253" y="429658"/>
                  </a:cubicBezTo>
                  <a:cubicBezTo>
                    <a:pt x="291947" y="515957"/>
                    <a:pt x="580221" y="541663"/>
                    <a:pt x="760163" y="517793"/>
                  </a:cubicBezTo>
                  <a:cubicBezTo>
                    <a:pt x="940105" y="493923"/>
                    <a:pt x="1092505" y="390180"/>
                    <a:pt x="1244906" y="286438"/>
                  </a:cubicBezTo>
                </a:path>
              </a:pathLst>
            </a:custGeom>
            <a:noFill/>
            <a:ln w="50800" cap="rnd">
              <a:solidFill>
                <a:srgbClr val="92D050"/>
              </a:solidFill>
            </a:ln>
            <a:scene3d>
              <a:camera prst="orthographicFront"/>
              <a:lightRig rig="soft" dir="t"/>
            </a:scene3d>
            <a:sp3d contourW="12700" prstMaterial="plastic">
              <a:bevelT w="69850" h="19050"/>
              <a:bevelB w="38100" h="101600"/>
              <a:contourClr>
                <a:srgbClr val="81C147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42" name="任意多边形 60">
              <a:extLst>
                <a:ext uri="{FF2B5EF4-FFF2-40B4-BE49-F238E27FC236}">
                  <a16:creationId xmlns:a16="http://schemas.microsoft.com/office/drawing/2014/main" xmlns="" id="{28F4B8B8-626B-4742-A850-03B25A7B6020}"/>
                </a:ext>
              </a:extLst>
            </p:cNvPr>
            <p:cNvSpPr/>
            <p:nvPr/>
          </p:nvSpPr>
          <p:spPr>
            <a:xfrm>
              <a:off x="6288480" y="2416467"/>
              <a:ext cx="299147" cy="539826"/>
            </a:xfrm>
            <a:custGeom>
              <a:avLst/>
              <a:gdLst>
                <a:gd name="connsiteX0" fmla="*/ 0 w 299147"/>
                <a:gd name="connsiteY0" fmla="*/ 0 h 539826"/>
                <a:gd name="connsiteX1" fmla="*/ 297456 w 299147"/>
                <a:gd name="connsiteY1" fmla="*/ 165253 h 539826"/>
                <a:gd name="connsiteX2" fmla="*/ 99152 w 299147"/>
                <a:gd name="connsiteY2" fmla="*/ 539826 h 53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9147" h="539826">
                  <a:moveTo>
                    <a:pt x="0" y="0"/>
                  </a:moveTo>
                  <a:cubicBezTo>
                    <a:pt x="140465" y="37641"/>
                    <a:pt x="280931" y="75282"/>
                    <a:pt x="297456" y="165253"/>
                  </a:cubicBezTo>
                  <a:cubicBezTo>
                    <a:pt x="313981" y="255224"/>
                    <a:pt x="206566" y="397525"/>
                    <a:pt x="99152" y="539826"/>
                  </a:cubicBezTo>
                </a:path>
              </a:pathLst>
            </a:custGeom>
            <a:noFill/>
            <a:ln w="50800" cap="rnd">
              <a:solidFill>
                <a:srgbClr val="92D050"/>
              </a:solidFill>
            </a:ln>
            <a:scene3d>
              <a:camera prst="orthographicFront"/>
              <a:lightRig rig="soft" dir="t"/>
            </a:scene3d>
            <a:sp3d contourW="12700" prstMaterial="plastic">
              <a:bevelT w="69850" h="19050"/>
              <a:bevelB w="38100" h="101600"/>
              <a:contourClr>
                <a:srgbClr val="97BF17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43" name="任意多边形 61">
              <a:extLst>
                <a:ext uri="{FF2B5EF4-FFF2-40B4-BE49-F238E27FC236}">
                  <a16:creationId xmlns:a16="http://schemas.microsoft.com/office/drawing/2014/main" xmlns="" id="{9B6D0048-8C81-4F5D-8F68-FE490B7980DE}"/>
                </a:ext>
              </a:extLst>
            </p:cNvPr>
            <p:cNvSpPr/>
            <p:nvPr/>
          </p:nvSpPr>
          <p:spPr>
            <a:xfrm rot="20610461">
              <a:off x="6327351" y="2781616"/>
              <a:ext cx="467301" cy="231299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rgbClr val="8AFA4C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44" name="五角星 2">
              <a:extLst>
                <a:ext uri="{FF2B5EF4-FFF2-40B4-BE49-F238E27FC236}">
                  <a16:creationId xmlns:a16="http://schemas.microsoft.com/office/drawing/2014/main" xmlns="" id="{686B33E1-3A13-41C8-9D2E-713E3B81B13A}"/>
                </a:ext>
              </a:extLst>
            </p:cNvPr>
            <p:cNvSpPr/>
            <p:nvPr/>
          </p:nvSpPr>
          <p:spPr>
            <a:xfrm rot="7138278">
              <a:off x="6084827" y="2744429"/>
              <a:ext cx="234826" cy="268670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654322 w 918524"/>
                <a:gd name="connsiteY0" fmla="*/ 223173 h 923906"/>
                <a:gd name="connsiteX1" fmla="*/ 916461 w 918524"/>
                <a:gd name="connsiteY1" fmla="*/ 349269 h 923906"/>
                <a:gd name="connsiteX2" fmla="*/ 774876 w 918524"/>
                <a:gd name="connsiteY2" fmla="*/ 613293 h 923906"/>
                <a:gd name="connsiteX3" fmla="*/ 741827 w 918524"/>
                <a:gd name="connsiteY3" fmla="*/ 914398 h 923906"/>
                <a:gd name="connsiteX4" fmla="*/ 459262 w 918524"/>
                <a:gd name="connsiteY4" fmla="*/ 854400 h 923906"/>
                <a:gd name="connsiteX5" fmla="*/ 176697 w 918524"/>
                <a:gd name="connsiteY5" fmla="*/ 914398 h 923906"/>
                <a:gd name="connsiteX6" fmla="*/ 143648 w 918524"/>
                <a:gd name="connsiteY6" fmla="*/ 613293 h 923906"/>
                <a:gd name="connsiteX7" fmla="*/ 2063 w 918524"/>
                <a:gd name="connsiteY7" fmla="*/ 349269 h 923906"/>
                <a:gd name="connsiteX8" fmla="*/ 264202 w 918524"/>
                <a:gd name="connsiteY8" fmla="*/ 223173 h 923906"/>
                <a:gd name="connsiteX9" fmla="*/ 459262 w 918524"/>
                <a:gd name="connsiteY9" fmla="*/ 0 h 923906"/>
                <a:gd name="connsiteX10" fmla="*/ 715845 w 918524"/>
                <a:gd name="connsiteY10" fmla="*/ 284696 h 923906"/>
                <a:gd name="connsiteX0" fmla="*/ 916461 w 918524"/>
                <a:gd name="connsiteY0" fmla="*/ 349269 h 923906"/>
                <a:gd name="connsiteX1" fmla="*/ 774876 w 918524"/>
                <a:gd name="connsiteY1" fmla="*/ 613293 h 923906"/>
                <a:gd name="connsiteX2" fmla="*/ 741827 w 918524"/>
                <a:gd name="connsiteY2" fmla="*/ 914398 h 923906"/>
                <a:gd name="connsiteX3" fmla="*/ 459262 w 918524"/>
                <a:gd name="connsiteY3" fmla="*/ 854400 h 923906"/>
                <a:gd name="connsiteX4" fmla="*/ 176697 w 918524"/>
                <a:gd name="connsiteY4" fmla="*/ 914398 h 923906"/>
                <a:gd name="connsiteX5" fmla="*/ 143648 w 918524"/>
                <a:gd name="connsiteY5" fmla="*/ 613293 h 923906"/>
                <a:gd name="connsiteX6" fmla="*/ 2063 w 918524"/>
                <a:gd name="connsiteY6" fmla="*/ 349269 h 923906"/>
                <a:gd name="connsiteX7" fmla="*/ 264202 w 918524"/>
                <a:gd name="connsiteY7" fmla="*/ 223173 h 923906"/>
                <a:gd name="connsiteX8" fmla="*/ 459262 w 918524"/>
                <a:gd name="connsiteY8" fmla="*/ 0 h 923906"/>
                <a:gd name="connsiteX9" fmla="*/ 715845 w 918524"/>
                <a:gd name="connsiteY9" fmla="*/ 284696 h 923906"/>
                <a:gd name="connsiteX0" fmla="*/ 774876 w 774876"/>
                <a:gd name="connsiteY0" fmla="*/ 613293 h 923906"/>
                <a:gd name="connsiteX1" fmla="*/ 741827 w 774876"/>
                <a:gd name="connsiteY1" fmla="*/ 914398 h 923906"/>
                <a:gd name="connsiteX2" fmla="*/ 459262 w 774876"/>
                <a:gd name="connsiteY2" fmla="*/ 854400 h 923906"/>
                <a:gd name="connsiteX3" fmla="*/ 176697 w 774876"/>
                <a:gd name="connsiteY3" fmla="*/ 914398 h 923906"/>
                <a:gd name="connsiteX4" fmla="*/ 143648 w 774876"/>
                <a:gd name="connsiteY4" fmla="*/ 613293 h 923906"/>
                <a:gd name="connsiteX5" fmla="*/ 2063 w 774876"/>
                <a:gd name="connsiteY5" fmla="*/ 349269 h 923906"/>
                <a:gd name="connsiteX6" fmla="*/ 264202 w 774876"/>
                <a:gd name="connsiteY6" fmla="*/ 223173 h 923906"/>
                <a:gd name="connsiteX7" fmla="*/ 459262 w 774876"/>
                <a:gd name="connsiteY7" fmla="*/ 0 h 923906"/>
                <a:gd name="connsiteX8" fmla="*/ 715845 w 774876"/>
                <a:gd name="connsiteY8" fmla="*/ 284696 h 923906"/>
                <a:gd name="connsiteX0" fmla="*/ 741827 w 741827"/>
                <a:gd name="connsiteY0" fmla="*/ 914398 h 923906"/>
                <a:gd name="connsiteX1" fmla="*/ 459262 w 741827"/>
                <a:gd name="connsiteY1" fmla="*/ 854400 h 923906"/>
                <a:gd name="connsiteX2" fmla="*/ 176697 w 741827"/>
                <a:gd name="connsiteY2" fmla="*/ 914398 h 923906"/>
                <a:gd name="connsiteX3" fmla="*/ 143648 w 741827"/>
                <a:gd name="connsiteY3" fmla="*/ 613293 h 923906"/>
                <a:gd name="connsiteX4" fmla="*/ 2063 w 741827"/>
                <a:gd name="connsiteY4" fmla="*/ 349269 h 923906"/>
                <a:gd name="connsiteX5" fmla="*/ 264202 w 741827"/>
                <a:gd name="connsiteY5" fmla="*/ 223173 h 923906"/>
                <a:gd name="connsiteX6" fmla="*/ 459262 w 741827"/>
                <a:gd name="connsiteY6" fmla="*/ 0 h 923906"/>
                <a:gd name="connsiteX7" fmla="*/ 715845 w 741827"/>
                <a:gd name="connsiteY7" fmla="*/ 284696 h 923906"/>
                <a:gd name="connsiteX0" fmla="*/ 459262 w 715845"/>
                <a:gd name="connsiteY0" fmla="*/ 854400 h 916632"/>
                <a:gd name="connsiteX1" fmla="*/ 176697 w 715845"/>
                <a:gd name="connsiteY1" fmla="*/ 914398 h 916632"/>
                <a:gd name="connsiteX2" fmla="*/ 143648 w 715845"/>
                <a:gd name="connsiteY2" fmla="*/ 613293 h 916632"/>
                <a:gd name="connsiteX3" fmla="*/ 2063 w 715845"/>
                <a:gd name="connsiteY3" fmla="*/ 349269 h 916632"/>
                <a:gd name="connsiteX4" fmla="*/ 264202 w 715845"/>
                <a:gd name="connsiteY4" fmla="*/ 223173 h 916632"/>
                <a:gd name="connsiteX5" fmla="*/ 459262 w 715845"/>
                <a:gd name="connsiteY5" fmla="*/ 0 h 916632"/>
                <a:gd name="connsiteX6" fmla="*/ 715845 w 715845"/>
                <a:gd name="connsiteY6" fmla="*/ 284696 h 916632"/>
                <a:gd name="connsiteX0" fmla="*/ 176697 w 715845"/>
                <a:gd name="connsiteY0" fmla="*/ 914398 h 914398"/>
                <a:gd name="connsiteX1" fmla="*/ 143648 w 715845"/>
                <a:gd name="connsiteY1" fmla="*/ 613293 h 914398"/>
                <a:gd name="connsiteX2" fmla="*/ 2063 w 715845"/>
                <a:gd name="connsiteY2" fmla="*/ 349269 h 914398"/>
                <a:gd name="connsiteX3" fmla="*/ 264202 w 715845"/>
                <a:gd name="connsiteY3" fmla="*/ 223173 h 914398"/>
                <a:gd name="connsiteX4" fmla="*/ 459262 w 715845"/>
                <a:gd name="connsiteY4" fmla="*/ 0 h 914398"/>
                <a:gd name="connsiteX5" fmla="*/ 715845 w 715845"/>
                <a:gd name="connsiteY5" fmla="*/ 284696 h 914398"/>
                <a:gd name="connsiteX0" fmla="*/ 143648 w 715845"/>
                <a:gd name="connsiteY0" fmla="*/ 613293 h 613293"/>
                <a:gd name="connsiteX1" fmla="*/ 2063 w 715845"/>
                <a:gd name="connsiteY1" fmla="*/ 349269 h 613293"/>
                <a:gd name="connsiteX2" fmla="*/ 264202 w 715845"/>
                <a:gd name="connsiteY2" fmla="*/ 223173 h 613293"/>
                <a:gd name="connsiteX3" fmla="*/ 459262 w 715845"/>
                <a:gd name="connsiteY3" fmla="*/ 0 h 613293"/>
                <a:gd name="connsiteX4" fmla="*/ 715845 w 715845"/>
                <a:gd name="connsiteY4" fmla="*/ 284696 h 613293"/>
                <a:gd name="connsiteX0" fmla="*/ 0 w 713782"/>
                <a:gd name="connsiteY0" fmla="*/ 349269 h 349269"/>
                <a:gd name="connsiteX1" fmla="*/ 262139 w 713782"/>
                <a:gd name="connsiteY1" fmla="*/ 223173 h 349269"/>
                <a:gd name="connsiteX2" fmla="*/ 457199 w 713782"/>
                <a:gd name="connsiteY2" fmla="*/ 0 h 349269"/>
                <a:gd name="connsiteX3" fmla="*/ 713782 w 713782"/>
                <a:gd name="connsiteY3" fmla="*/ 284696 h 349269"/>
                <a:gd name="connsiteX0" fmla="*/ 0 w 457199"/>
                <a:gd name="connsiteY0" fmla="*/ 349269 h 349269"/>
                <a:gd name="connsiteX1" fmla="*/ 262139 w 457199"/>
                <a:gd name="connsiteY1" fmla="*/ 223173 h 349269"/>
                <a:gd name="connsiteX2" fmla="*/ 457199 w 457199"/>
                <a:gd name="connsiteY2" fmla="*/ 0 h 349269"/>
                <a:gd name="connsiteX0" fmla="*/ 0 w 195060"/>
                <a:gd name="connsiteY0" fmla="*/ 223173 h 223173"/>
                <a:gd name="connsiteX1" fmla="*/ 195060 w 195060"/>
                <a:gd name="connsiteY1" fmla="*/ 0 h 223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5060" h="223173">
                  <a:moveTo>
                    <a:pt x="0" y="223173"/>
                  </a:moveTo>
                  <a:cubicBezTo>
                    <a:pt x="76200" y="164962"/>
                    <a:pt x="130040" y="0"/>
                    <a:pt x="195060" y="0"/>
                  </a:cubicBezTo>
                </a:path>
              </a:pathLst>
            </a:custGeom>
            <a:noFill/>
            <a:ln w="635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45" name="任意多边形 63">
              <a:extLst>
                <a:ext uri="{FF2B5EF4-FFF2-40B4-BE49-F238E27FC236}">
                  <a16:creationId xmlns:a16="http://schemas.microsoft.com/office/drawing/2014/main" xmlns="" id="{8BF839F5-135F-4755-A0AB-D2A27E57A92F}"/>
                </a:ext>
              </a:extLst>
            </p:cNvPr>
            <p:cNvSpPr/>
            <p:nvPr/>
          </p:nvSpPr>
          <p:spPr>
            <a:xfrm>
              <a:off x="4909575" y="3275667"/>
              <a:ext cx="302010" cy="193710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rgbClr val="318109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46" name="任意多边形 64">
              <a:extLst>
                <a:ext uri="{FF2B5EF4-FFF2-40B4-BE49-F238E27FC236}">
                  <a16:creationId xmlns:a16="http://schemas.microsoft.com/office/drawing/2014/main" xmlns="" id="{4143ECCE-7282-4B1B-BCC2-7D098679D025}"/>
                </a:ext>
              </a:extLst>
            </p:cNvPr>
            <p:cNvSpPr/>
            <p:nvPr/>
          </p:nvSpPr>
          <p:spPr>
            <a:xfrm rot="3820380">
              <a:off x="5144154" y="3137501"/>
              <a:ext cx="293117" cy="188006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rgbClr val="8AFA4C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47" name="文本框 65">
              <a:extLst>
                <a:ext uri="{FF2B5EF4-FFF2-40B4-BE49-F238E27FC236}">
                  <a16:creationId xmlns:a16="http://schemas.microsoft.com/office/drawing/2014/main" xmlns="" id="{DD1D6D88-25EC-4055-B19E-19EE91826ECD}"/>
                </a:ext>
              </a:extLst>
            </p:cNvPr>
            <p:cNvSpPr txBox="1"/>
            <p:nvPr/>
          </p:nvSpPr>
          <p:spPr>
            <a:xfrm>
              <a:off x="5394855" y="2265991"/>
              <a:ext cx="744731" cy="92052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r>
                <a:rPr lang="en-US" altLang="zh-CN" sz="4400" b="1">
                  <a:ln w="25400">
                    <a:noFill/>
                  </a:ln>
                  <a:solidFill>
                    <a:srgbClr val="2F5597"/>
                  </a:solidFill>
                  <a:latin typeface="Times New Roman" panose="02020603050405020304" pitchFamily="18" charset="0"/>
                  <a:ea typeface="inpin heiti" panose="00000500000000000000" pitchFamily="2" charset="-122"/>
                  <a:cs typeface="Times New Roman" panose="02020603050405020304" pitchFamily="18" charset="0"/>
                  <a:sym typeface="inpin heiti" panose="00000500000000000000" pitchFamily="2" charset="-122"/>
                </a:rPr>
                <a:t>3</a:t>
              </a:r>
              <a:endParaRPr lang="zh-CN" altLang="en-US" sz="4400" b="1" dirty="0">
                <a:ln w="25400">
                  <a:noFill/>
                </a:ln>
                <a:solidFill>
                  <a:srgbClr val="2F5597"/>
                </a:solidFill>
                <a:latin typeface="Times New Roman" panose="02020603050405020304" pitchFamily="18" charset="0"/>
                <a:ea typeface="inpin heiti" panose="00000500000000000000" pitchFamily="2" charset="-122"/>
                <a:cs typeface="Times New Roman" panose="02020603050405020304" pitchFamily="18" charset="0"/>
                <a:sym typeface="inpin heiti" panose="00000500000000000000" pitchFamily="2" charset="-122"/>
              </a:endParaRPr>
            </a:p>
          </p:txBody>
        </p:sp>
      </p:grpSp>
      <p:grpSp>
        <p:nvGrpSpPr>
          <p:cNvPr id="148" name="组合 66">
            <a:extLst>
              <a:ext uri="{FF2B5EF4-FFF2-40B4-BE49-F238E27FC236}">
                <a16:creationId xmlns:a16="http://schemas.microsoft.com/office/drawing/2014/main" xmlns="" id="{86AD45CA-BFED-4BB6-892D-298195FBBB12}"/>
              </a:ext>
            </a:extLst>
          </p:cNvPr>
          <p:cNvGrpSpPr/>
          <p:nvPr/>
        </p:nvGrpSpPr>
        <p:grpSpPr>
          <a:xfrm rot="253194">
            <a:off x="4831994" y="2985013"/>
            <a:ext cx="1800964" cy="1375836"/>
            <a:chOff x="4640063" y="1823391"/>
            <a:chExt cx="2154589" cy="1645986"/>
          </a:xfrm>
        </p:grpSpPr>
        <p:sp>
          <p:nvSpPr>
            <p:cNvPr id="149" name="五角星 2">
              <a:extLst>
                <a:ext uri="{FF2B5EF4-FFF2-40B4-BE49-F238E27FC236}">
                  <a16:creationId xmlns:a16="http://schemas.microsoft.com/office/drawing/2014/main" xmlns="" id="{A18B3800-5835-4189-AA8F-6DBBD18F0A6A}"/>
                </a:ext>
              </a:extLst>
            </p:cNvPr>
            <p:cNvSpPr/>
            <p:nvPr/>
          </p:nvSpPr>
          <p:spPr>
            <a:xfrm rot="20227648">
              <a:off x="4851510" y="1823391"/>
              <a:ext cx="1571083" cy="1580289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rgbClr val="C4EF39"/>
            </a:solidFill>
            <a:ln w="63500">
              <a:noFill/>
            </a:ln>
            <a:effectLst>
              <a:outerShdw blurRad="190500" dist="635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50" name="五角星 2">
              <a:extLst>
                <a:ext uri="{FF2B5EF4-FFF2-40B4-BE49-F238E27FC236}">
                  <a16:creationId xmlns:a16="http://schemas.microsoft.com/office/drawing/2014/main" xmlns="" id="{D48DBE60-B7F6-44C9-854A-65C8A5AE78D5}"/>
                </a:ext>
              </a:extLst>
            </p:cNvPr>
            <p:cNvSpPr/>
            <p:nvPr/>
          </p:nvSpPr>
          <p:spPr>
            <a:xfrm rot="20227648">
              <a:off x="4863198" y="1834323"/>
              <a:ext cx="1571083" cy="1580289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rgbClr val="84F6FC"/>
            </a:solidFill>
            <a:ln w="25400">
              <a:solidFill>
                <a:schemeClr val="bg1"/>
              </a:solidFill>
            </a:ln>
            <a:effectLst>
              <a:innerShdw blurRad="368300">
                <a:srgbClr val="13CCDF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51" name="五角星 2">
              <a:extLst>
                <a:ext uri="{FF2B5EF4-FFF2-40B4-BE49-F238E27FC236}">
                  <a16:creationId xmlns:a16="http://schemas.microsoft.com/office/drawing/2014/main" xmlns="" id="{B1849054-2B42-41C3-AD64-CFE978A2C49E}"/>
                </a:ext>
              </a:extLst>
            </p:cNvPr>
            <p:cNvSpPr/>
            <p:nvPr/>
          </p:nvSpPr>
          <p:spPr>
            <a:xfrm rot="20463093">
              <a:off x="4926374" y="2194893"/>
              <a:ext cx="563426" cy="430419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654322 w 918524"/>
                <a:gd name="connsiteY0" fmla="*/ 223173 h 923906"/>
                <a:gd name="connsiteX1" fmla="*/ 916461 w 918524"/>
                <a:gd name="connsiteY1" fmla="*/ 349269 h 923906"/>
                <a:gd name="connsiteX2" fmla="*/ 774876 w 918524"/>
                <a:gd name="connsiteY2" fmla="*/ 613293 h 923906"/>
                <a:gd name="connsiteX3" fmla="*/ 741827 w 918524"/>
                <a:gd name="connsiteY3" fmla="*/ 914398 h 923906"/>
                <a:gd name="connsiteX4" fmla="*/ 459262 w 918524"/>
                <a:gd name="connsiteY4" fmla="*/ 854400 h 923906"/>
                <a:gd name="connsiteX5" fmla="*/ 176697 w 918524"/>
                <a:gd name="connsiteY5" fmla="*/ 914398 h 923906"/>
                <a:gd name="connsiteX6" fmla="*/ 143648 w 918524"/>
                <a:gd name="connsiteY6" fmla="*/ 613293 h 923906"/>
                <a:gd name="connsiteX7" fmla="*/ 2063 w 918524"/>
                <a:gd name="connsiteY7" fmla="*/ 349269 h 923906"/>
                <a:gd name="connsiteX8" fmla="*/ 264202 w 918524"/>
                <a:gd name="connsiteY8" fmla="*/ 223173 h 923906"/>
                <a:gd name="connsiteX9" fmla="*/ 459262 w 918524"/>
                <a:gd name="connsiteY9" fmla="*/ 0 h 923906"/>
                <a:gd name="connsiteX10" fmla="*/ 715845 w 918524"/>
                <a:gd name="connsiteY10" fmla="*/ 284696 h 923906"/>
                <a:gd name="connsiteX0" fmla="*/ 916461 w 918524"/>
                <a:gd name="connsiteY0" fmla="*/ 349269 h 923906"/>
                <a:gd name="connsiteX1" fmla="*/ 774876 w 918524"/>
                <a:gd name="connsiteY1" fmla="*/ 613293 h 923906"/>
                <a:gd name="connsiteX2" fmla="*/ 741827 w 918524"/>
                <a:gd name="connsiteY2" fmla="*/ 914398 h 923906"/>
                <a:gd name="connsiteX3" fmla="*/ 459262 w 918524"/>
                <a:gd name="connsiteY3" fmla="*/ 854400 h 923906"/>
                <a:gd name="connsiteX4" fmla="*/ 176697 w 918524"/>
                <a:gd name="connsiteY4" fmla="*/ 914398 h 923906"/>
                <a:gd name="connsiteX5" fmla="*/ 143648 w 918524"/>
                <a:gd name="connsiteY5" fmla="*/ 613293 h 923906"/>
                <a:gd name="connsiteX6" fmla="*/ 2063 w 918524"/>
                <a:gd name="connsiteY6" fmla="*/ 349269 h 923906"/>
                <a:gd name="connsiteX7" fmla="*/ 264202 w 918524"/>
                <a:gd name="connsiteY7" fmla="*/ 223173 h 923906"/>
                <a:gd name="connsiteX8" fmla="*/ 459262 w 918524"/>
                <a:gd name="connsiteY8" fmla="*/ 0 h 923906"/>
                <a:gd name="connsiteX9" fmla="*/ 715845 w 918524"/>
                <a:gd name="connsiteY9" fmla="*/ 284696 h 923906"/>
                <a:gd name="connsiteX0" fmla="*/ 774876 w 774876"/>
                <a:gd name="connsiteY0" fmla="*/ 613293 h 923906"/>
                <a:gd name="connsiteX1" fmla="*/ 741827 w 774876"/>
                <a:gd name="connsiteY1" fmla="*/ 914398 h 923906"/>
                <a:gd name="connsiteX2" fmla="*/ 459262 w 774876"/>
                <a:gd name="connsiteY2" fmla="*/ 854400 h 923906"/>
                <a:gd name="connsiteX3" fmla="*/ 176697 w 774876"/>
                <a:gd name="connsiteY3" fmla="*/ 914398 h 923906"/>
                <a:gd name="connsiteX4" fmla="*/ 143648 w 774876"/>
                <a:gd name="connsiteY4" fmla="*/ 613293 h 923906"/>
                <a:gd name="connsiteX5" fmla="*/ 2063 w 774876"/>
                <a:gd name="connsiteY5" fmla="*/ 349269 h 923906"/>
                <a:gd name="connsiteX6" fmla="*/ 264202 w 774876"/>
                <a:gd name="connsiteY6" fmla="*/ 223173 h 923906"/>
                <a:gd name="connsiteX7" fmla="*/ 459262 w 774876"/>
                <a:gd name="connsiteY7" fmla="*/ 0 h 923906"/>
                <a:gd name="connsiteX8" fmla="*/ 715845 w 774876"/>
                <a:gd name="connsiteY8" fmla="*/ 284696 h 923906"/>
                <a:gd name="connsiteX0" fmla="*/ 741827 w 741827"/>
                <a:gd name="connsiteY0" fmla="*/ 914398 h 923906"/>
                <a:gd name="connsiteX1" fmla="*/ 459262 w 741827"/>
                <a:gd name="connsiteY1" fmla="*/ 854400 h 923906"/>
                <a:gd name="connsiteX2" fmla="*/ 176697 w 741827"/>
                <a:gd name="connsiteY2" fmla="*/ 914398 h 923906"/>
                <a:gd name="connsiteX3" fmla="*/ 143648 w 741827"/>
                <a:gd name="connsiteY3" fmla="*/ 613293 h 923906"/>
                <a:gd name="connsiteX4" fmla="*/ 2063 w 741827"/>
                <a:gd name="connsiteY4" fmla="*/ 349269 h 923906"/>
                <a:gd name="connsiteX5" fmla="*/ 264202 w 741827"/>
                <a:gd name="connsiteY5" fmla="*/ 223173 h 923906"/>
                <a:gd name="connsiteX6" fmla="*/ 459262 w 741827"/>
                <a:gd name="connsiteY6" fmla="*/ 0 h 923906"/>
                <a:gd name="connsiteX7" fmla="*/ 715845 w 741827"/>
                <a:gd name="connsiteY7" fmla="*/ 284696 h 923906"/>
                <a:gd name="connsiteX0" fmla="*/ 459262 w 715845"/>
                <a:gd name="connsiteY0" fmla="*/ 854400 h 916632"/>
                <a:gd name="connsiteX1" fmla="*/ 176697 w 715845"/>
                <a:gd name="connsiteY1" fmla="*/ 914398 h 916632"/>
                <a:gd name="connsiteX2" fmla="*/ 143648 w 715845"/>
                <a:gd name="connsiteY2" fmla="*/ 613293 h 916632"/>
                <a:gd name="connsiteX3" fmla="*/ 2063 w 715845"/>
                <a:gd name="connsiteY3" fmla="*/ 349269 h 916632"/>
                <a:gd name="connsiteX4" fmla="*/ 264202 w 715845"/>
                <a:gd name="connsiteY4" fmla="*/ 223173 h 916632"/>
                <a:gd name="connsiteX5" fmla="*/ 459262 w 715845"/>
                <a:gd name="connsiteY5" fmla="*/ 0 h 916632"/>
                <a:gd name="connsiteX6" fmla="*/ 715845 w 715845"/>
                <a:gd name="connsiteY6" fmla="*/ 284696 h 916632"/>
                <a:gd name="connsiteX0" fmla="*/ 176697 w 715845"/>
                <a:gd name="connsiteY0" fmla="*/ 914398 h 914398"/>
                <a:gd name="connsiteX1" fmla="*/ 143648 w 715845"/>
                <a:gd name="connsiteY1" fmla="*/ 613293 h 914398"/>
                <a:gd name="connsiteX2" fmla="*/ 2063 w 715845"/>
                <a:gd name="connsiteY2" fmla="*/ 349269 h 914398"/>
                <a:gd name="connsiteX3" fmla="*/ 264202 w 715845"/>
                <a:gd name="connsiteY3" fmla="*/ 223173 h 914398"/>
                <a:gd name="connsiteX4" fmla="*/ 459262 w 715845"/>
                <a:gd name="connsiteY4" fmla="*/ 0 h 914398"/>
                <a:gd name="connsiteX5" fmla="*/ 715845 w 715845"/>
                <a:gd name="connsiteY5" fmla="*/ 284696 h 914398"/>
                <a:gd name="connsiteX0" fmla="*/ 143648 w 715845"/>
                <a:gd name="connsiteY0" fmla="*/ 613293 h 613293"/>
                <a:gd name="connsiteX1" fmla="*/ 2063 w 715845"/>
                <a:gd name="connsiteY1" fmla="*/ 349269 h 613293"/>
                <a:gd name="connsiteX2" fmla="*/ 264202 w 715845"/>
                <a:gd name="connsiteY2" fmla="*/ 223173 h 613293"/>
                <a:gd name="connsiteX3" fmla="*/ 459262 w 715845"/>
                <a:gd name="connsiteY3" fmla="*/ 0 h 613293"/>
                <a:gd name="connsiteX4" fmla="*/ 715845 w 715845"/>
                <a:gd name="connsiteY4" fmla="*/ 284696 h 613293"/>
                <a:gd name="connsiteX0" fmla="*/ 0 w 713782"/>
                <a:gd name="connsiteY0" fmla="*/ 349269 h 349269"/>
                <a:gd name="connsiteX1" fmla="*/ 262139 w 713782"/>
                <a:gd name="connsiteY1" fmla="*/ 223173 h 349269"/>
                <a:gd name="connsiteX2" fmla="*/ 457199 w 713782"/>
                <a:gd name="connsiteY2" fmla="*/ 0 h 349269"/>
                <a:gd name="connsiteX3" fmla="*/ 713782 w 713782"/>
                <a:gd name="connsiteY3" fmla="*/ 284696 h 349269"/>
                <a:gd name="connsiteX0" fmla="*/ 0 w 457199"/>
                <a:gd name="connsiteY0" fmla="*/ 349269 h 349269"/>
                <a:gd name="connsiteX1" fmla="*/ 262139 w 457199"/>
                <a:gd name="connsiteY1" fmla="*/ 223173 h 349269"/>
                <a:gd name="connsiteX2" fmla="*/ 457199 w 457199"/>
                <a:gd name="connsiteY2" fmla="*/ 0 h 349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7199" h="349269">
                  <a:moveTo>
                    <a:pt x="0" y="349269"/>
                  </a:moveTo>
                  <a:cubicBezTo>
                    <a:pt x="20092" y="284249"/>
                    <a:pt x="185939" y="281384"/>
                    <a:pt x="262139" y="223173"/>
                  </a:cubicBezTo>
                  <a:cubicBezTo>
                    <a:pt x="338339" y="164962"/>
                    <a:pt x="392179" y="0"/>
                    <a:pt x="457199" y="0"/>
                  </a:cubicBezTo>
                </a:path>
              </a:pathLst>
            </a:custGeom>
            <a:noFill/>
            <a:ln w="635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52" name="任意多边形 70">
              <a:extLst>
                <a:ext uri="{FF2B5EF4-FFF2-40B4-BE49-F238E27FC236}">
                  <a16:creationId xmlns:a16="http://schemas.microsoft.com/office/drawing/2014/main" xmlns="" id="{9176F398-9930-4E16-9085-7739F370AA6D}"/>
                </a:ext>
              </a:extLst>
            </p:cNvPr>
            <p:cNvSpPr/>
            <p:nvPr/>
          </p:nvSpPr>
          <p:spPr>
            <a:xfrm>
              <a:off x="5086277" y="1951851"/>
              <a:ext cx="732999" cy="499698"/>
            </a:xfrm>
            <a:custGeom>
              <a:avLst/>
              <a:gdLst>
                <a:gd name="connsiteX0" fmla="*/ 0 w 895738"/>
                <a:gd name="connsiteY0" fmla="*/ 499698 h 499698"/>
                <a:gd name="connsiteX1" fmla="*/ 242595 w 895738"/>
                <a:gd name="connsiteY1" fmla="*/ 79820 h 499698"/>
                <a:gd name="connsiteX2" fmla="*/ 625151 w 895738"/>
                <a:gd name="connsiteY2" fmla="*/ 5175 h 499698"/>
                <a:gd name="connsiteX3" fmla="*/ 895738 w 895738"/>
                <a:gd name="connsiteY3" fmla="*/ 154465 h 499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5738" h="499698">
                  <a:moveTo>
                    <a:pt x="0" y="499698"/>
                  </a:moveTo>
                  <a:cubicBezTo>
                    <a:pt x="69201" y="330969"/>
                    <a:pt x="138403" y="162240"/>
                    <a:pt x="242595" y="79820"/>
                  </a:cubicBezTo>
                  <a:cubicBezTo>
                    <a:pt x="346787" y="-2600"/>
                    <a:pt x="516294" y="-7266"/>
                    <a:pt x="625151" y="5175"/>
                  </a:cubicBezTo>
                  <a:cubicBezTo>
                    <a:pt x="734008" y="17616"/>
                    <a:pt x="814873" y="86040"/>
                    <a:pt x="895738" y="154465"/>
                  </a:cubicBezTo>
                </a:path>
              </a:pathLst>
            </a:custGeom>
            <a:noFill/>
            <a:ln w="50800" cap="rnd">
              <a:solidFill>
                <a:srgbClr val="1CD8EC"/>
              </a:solidFill>
            </a:ln>
            <a:scene3d>
              <a:camera prst="orthographicFront"/>
              <a:lightRig rig="soft" dir="t"/>
            </a:scene3d>
            <a:sp3d contourW="12700" prstMaterial="plastic">
              <a:bevelT w="69850" h="19050"/>
              <a:bevelB w="38100" h="101600"/>
              <a:contourClr>
                <a:srgbClr val="1CD8E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53" name="任意多边形 71">
              <a:extLst>
                <a:ext uri="{FF2B5EF4-FFF2-40B4-BE49-F238E27FC236}">
                  <a16:creationId xmlns:a16="http://schemas.microsoft.com/office/drawing/2014/main" xmlns="" id="{BC927A94-BC24-4DDC-9E67-DBF12B171272}"/>
                </a:ext>
              </a:extLst>
            </p:cNvPr>
            <p:cNvSpPr/>
            <p:nvPr/>
          </p:nvSpPr>
          <p:spPr>
            <a:xfrm>
              <a:off x="4640063" y="2334256"/>
              <a:ext cx="467301" cy="231299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rgbClr val="FC9204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54" name="任意多边形 72">
              <a:extLst>
                <a:ext uri="{FF2B5EF4-FFF2-40B4-BE49-F238E27FC236}">
                  <a16:creationId xmlns:a16="http://schemas.microsoft.com/office/drawing/2014/main" xmlns="" id="{6FBC3CE2-74FD-4F72-81A2-4E04F772FBFA}"/>
                </a:ext>
              </a:extLst>
            </p:cNvPr>
            <p:cNvSpPr/>
            <p:nvPr/>
          </p:nvSpPr>
          <p:spPr>
            <a:xfrm rot="2733597">
              <a:off x="4715345" y="2211235"/>
              <a:ext cx="467301" cy="231299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rgbClr val="F4B502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55" name="任意多边形 73">
              <a:extLst>
                <a:ext uri="{FF2B5EF4-FFF2-40B4-BE49-F238E27FC236}">
                  <a16:creationId xmlns:a16="http://schemas.microsoft.com/office/drawing/2014/main" xmlns="" id="{33446386-72F9-4EFF-A8A9-096D5BF6EC60}"/>
                </a:ext>
              </a:extLst>
            </p:cNvPr>
            <p:cNvSpPr/>
            <p:nvPr/>
          </p:nvSpPr>
          <p:spPr>
            <a:xfrm>
              <a:off x="5054178" y="2956295"/>
              <a:ext cx="1189822" cy="462707"/>
            </a:xfrm>
            <a:custGeom>
              <a:avLst/>
              <a:gdLst>
                <a:gd name="connsiteX0" fmla="*/ 0 w 1244906"/>
                <a:gd name="connsiteY0" fmla="*/ 0 h 526264"/>
                <a:gd name="connsiteX1" fmla="*/ 165253 w 1244906"/>
                <a:gd name="connsiteY1" fmla="*/ 429658 h 526264"/>
                <a:gd name="connsiteX2" fmla="*/ 760163 w 1244906"/>
                <a:gd name="connsiteY2" fmla="*/ 517793 h 526264"/>
                <a:gd name="connsiteX3" fmla="*/ 1244906 w 1244906"/>
                <a:gd name="connsiteY3" fmla="*/ 286438 h 526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4906" h="526264">
                  <a:moveTo>
                    <a:pt x="0" y="0"/>
                  </a:moveTo>
                  <a:cubicBezTo>
                    <a:pt x="19279" y="171679"/>
                    <a:pt x="38559" y="343359"/>
                    <a:pt x="165253" y="429658"/>
                  </a:cubicBezTo>
                  <a:cubicBezTo>
                    <a:pt x="291947" y="515957"/>
                    <a:pt x="580221" y="541663"/>
                    <a:pt x="760163" y="517793"/>
                  </a:cubicBezTo>
                  <a:cubicBezTo>
                    <a:pt x="940105" y="493923"/>
                    <a:pt x="1092505" y="390180"/>
                    <a:pt x="1244906" y="286438"/>
                  </a:cubicBezTo>
                </a:path>
              </a:pathLst>
            </a:custGeom>
            <a:noFill/>
            <a:ln w="50800" cap="rnd">
              <a:solidFill>
                <a:srgbClr val="1CD8EC"/>
              </a:solidFill>
            </a:ln>
            <a:scene3d>
              <a:camera prst="orthographicFront"/>
              <a:lightRig rig="soft" dir="t"/>
            </a:scene3d>
            <a:sp3d contourW="12700" prstMaterial="plastic">
              <a:bevelT w="69850" h="19050"/>
              <a:bevelB w="38100" h="101600"/>
              <a:contourClr>
                <a:srgbClr val="1CD8E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56" name="任意多边形 74">
              <a:extLst>
                <a:ext uri="{FF2B5EF4-FFF2-40B4-BE49-F238E27FC236}">
                  <a16:creationId xmlns:a16="http://schemas.microsoft.com/office/drawing/2014/main" xmlns="" id="{B10FE87D-1433-499F-B553-0451CD60309E}"/>
                </a:ext>
              </a:extLst>
            </p:cNvPr>
            <p:cNvSpPr/>
            <p:nvPr/>
          </p:nvSpPr>
          <p:spPr>
            <a:xfrm>
              <a:off x="6288480" y="2416467"/>
              <a:ext cx="299147" cy="539826"/>
            </a:xfrm>
            <a:custGeom>
              <a:avLst/>
              <a:gdLst>
                <a:gd name="connsiteX0" fmla="*/ 0 w 299147"/>
                <a:gd name="connsiteY0" fmla="*/ 0 h 539826"/>
                <a:gd name="connsiteX1" fmla="*/ 297456 w 299147"/>
                <a:gd name="connsiteY1" fmla="*/ 165253 h 539826"/>
                <a:gd name="connsiteX2" fmla="*/ 99152 w 299147"/>
                <a:gd name="connsiteY2" fmla="*/ 539826 h 53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9147" h="539826">
                  <a:moveTo>
                    <a:pt x="0" y="0"/>
                  </a:moveTo>
                  <a:cubicBezTo>
                    <a:pt x="140465" y="37641"/>
                    <a:pt x="280931" y="75282"/>
                    <a:pt x="297456" y="165253"/>
                  </a:cubicBezTo>
                  <a:cubicBezTo>
                    <a:pt x="313981" y="255224"/>
                    <a:pt x="206566" y="397525"/>
                    <a:pt x="99152" y="539826"/>
                  </a:cubicBezTo>
                </a:path>
              </a:pathLst>
            </a:custGeom>
            <a:noFill/>
            <a:ln w="50800" cap="rnd">
              <a:solidFill>
                <a:srgbClr val="1CD8EC"/>
              </a:solidFill>
            </a:ln>
            <a:scene3d>
              <a:camera prst="orthographicFront"/>
              <a:lightRig rig="soft" dir="t"/>
            </a:scene3d>
            <a:sp3d contourW="12700" prstMaterial="plastic">
              <a:bevelT w="69850" h="19050"/>
              <a:bevelB w="38100" h="101600"/>
              <a:contourClr>
                <a:srgbClr val="1CD8E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57" name="任意多边形 75">
              <a:extLst>
                <a:ext uri="{FF2B5EF4-FFF2-40B4-BE49-F238E27FC236}">
                  <a16:creationId xmlns:a16="http://schemas.microsoft.com/office/drawing/2014/main" xmlns="" id="{33CE5A2D-3FE9-4294-B275-83F04E2FBD3D}"/>
                </a:ext>
              </a:extLst>
            </p:cNvPr>
            <p:cNvSpPr/>
            <p:nvPr/>
          </p:nvSpPr>
          <p:spPr>
            <a:xfrm rot="20610461">
              <a:off x="6327351" y="2781616"/>
              <a:ext cx="467301" cy="231299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rgbClr val="FC9204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58" name="五角星 2">
              <a:extLst>
                <a:ext uri="{FF2B5EF4-FFF2-40B4-BE49-F238E27FC236}">
                  <a16:creationId xmlns:a16="http://schemas.microsoft.com/office/drawing/2014/main" xmlns="" id="{7CDD1DF6-CEE9-4370-95B0-E45D68F04DFC}"/>
                </a:ext>
              </a:extLst>
            </p:cNvPr>
            <p:cNvSpPr/>
            <p:nvPr/>
          </p:nvSpPr>
          <p:spPr>
            <a:xfrm rot="7138278">
              <a:off x="6084827" y="2744429"/>
              <a:ext cx="234826" cy="268670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654322 w 918524"/>
                <a:gd name="connsiteY0" fmla="*/ 223173 h 923906"/>
                <a:gd name="connsiteX1" fmla="*/ 916461 w 918524"/>
                <a:gd name="connsiteY1" fmla="*/ 349269 h 923906"/>
                <a:gd name="connsiteX2" fmla="*/ 774876 w 918524"/>
                <a:gd name="connsiteY2" fmla="*/ 613293 h 923906"/>
                <a:gd name="connsiteX3" fmla="*/ 741827 w 918524"/>
                <a:gd name="connsiteY3" fmla="*/ 914398 h 923906"/>
                <a:gd name="connsiteX4" fmla="*/ 459262 w 918524"/>
                <a:gd name="connsiteY4" fmla="*/ 854400 h 923906"/>
                <a:gd name="connsiteX5" fmla="*/ 176697 w 918524"/>
                <a:gd name="connsiteY5" fmla="*/ 914398 h 923906"/>
                <a:gd name="connsiteX6" fmla="*/ 143648 w 918524"/>
                <a:gd name="connsiteY6" fmla="*/ 613293 h 923906"/>
                <a:gd name="connsiteX7" fmla="*/ 2063 w 918524"/>
                <a:gd name="connsiteY7" fmla="*/ 349269 h 923906"/>
                <a:gd name="connsiteX8" fmla="*/ 264202 w 918524"/>
                <a:gd name="connsiteY8" fmla="*/ 223173 h 923906"/>
                <a:gd name="connsiteX9" fmla="*/ 459262 w 918524"/>
                <a:gd name="connsiteY9" fmla="*/ 0 h 923906"/>
                <a:gd name="connsiteX10" fmla="*/ 715845 w 918524"/>
                <a:gd name="connsiteY10" fmla="*/ 284696 h 923906"/>
                <a:gd name="connsiteX0" fmla="*/ 916461 w 918524"/>
                <a:gd name="connsiteY0" fmla="*/ 349269 h 923906"/>
                <a:gd name="connsiteX1" fmla="*/ 774876 w 918524"/>
                <a:gd name="connsiteY1" fmla="*/ 613293 h 923906"/>
                <a:gd name="connsiteX2" fmla="*/ 741827 w 918524"/>
                <a:gd name="connsiteY2" fmla="*/ 914398 h 923906"/>
                <a:gd name="connsiteX3" fmla="*/ 459262 w 918524"/>
                <a:gd name="connsiteY3" fmla="*/ 854400 h 923906"/>
                <a:gd name="connsiteX4" fmla="*/ 176697 w 918524"/>
                <a:gd name="connsiteY4" fmla="*/ 914398 h 923906"/>
                <a:gd name="connsiteX5" fmla="*/ 143648 w 918524"/>
                <a:gd name="connsiteY5" fmla="*/ 613293 h 923906"/>
                <a:gd name="connsiteX6" fmla="*/ 2063 w 918524"/>
                <a:gd name="connsiteY6" fmla="*/ 349269 h 923906"/>
                <a:gd name="connsiteX7" fmla="*/ 264202 w 918524"/>
                <a:gd name="connsiteY7" fmla="*/ 223173 h 923906"/>
                <a:gd name="connsiteX8" fmla="*/ 459262 w 918524"/>
                <a:gd name="connsiteY8" fmla="*/ 0 h 923906"/>
                <a:gd name="connsiteX9" fmla="*/ 715845 w 918524"/>
                <a:gd name="connsiteY9" fmla="*/ 284696 h 923906"/>
                <a:gd name="connsiteX0" fmla="*/ 774876 w 774876"/>
                <a:gd name="connsiteY0" fmla="*/ 613293 h 923906"/>
                <a:gd name="connsiteX1" fmla="*/ 741827 w 774876"/>
                <a:gd name="connsiteY1" fmla="*/ 914398 h 923906"/>
                <a:gd name="connsiteX2" fmla="*/ 459262 w 774876"/>
                <a:gd name="connsiteY2" fmla="*/ 854400 h 923906"/>
                <a:gd name="connsiteX3" fmla="*/ 176697 w 774876"/>
                <a:gd name="connsiteY3" fmla="*/ 914398 h 923906"/>
                <a:gd name="connsiteX4" fmla="*/ 143648 w 774876"/>
                <a:gd name="connsiteY4" fmla="*/ 613293 h 923906"/>
                <a:gd name="connsiteX5" fmla="*/ 2063 w 774876"/>
                <a:gd name="connsiteY5" fmla="*/ 349269 h 923906"/>
                <a:gd name="connsiteX6" fmla="*/ 264202 w 774876"/>
                <a:gd name="connsiteY6" fmla="*/ 223173 h 923906"/>
                <a:gd name="connsiteX7" fmla="*/ 459262 w 774876"/>
                <a:gd name="connsiteY7" fmla="*/ 0 h 923906"/>
                <a:gd name="connsiteX8" fmla="*/ 715845 w 774876"/>
                <a:gd name="connsiteY8" fmla="*/ 284696 h 923906"/>
                <a:gd name="connsiteX0" fmla="*/ 741827 w 741827"/>
                <a:gd name="connsiteY0" fmla="*/ 914398 h 923906"/>
                <a:gd name="connsiteX1" fmla="*/ 459262 w 741827"/>
                <a:gd name="connsiteY1" fmla="*/ 854400 h 923906"/>
                <a:gd name="connsiteX2" fmla="*/ 176697 w 741827"/>
                <a:gd name="connsiteY2" fmla="*/ 914398 h 923906"/>
                <a:gd name="connsiteX3" fmla="*/ 143648 w 741827"/>
                <a:gd name="connsiteY3" fmla="*/ 613293 h 923906"/>
                <a:gd name="connsiteX4" fmla="*/ 2063 w 741827"/>
                <a:gd name="connsiteY4" fmla="*/ 349269 h 923906"/>
                <a:gd name="connsiteX5" fmla="*/ 264202 w 741827"/>
                <a:gd name="connsiteY5" fmla="*/ 223173 h 923906"/>
                <a:gd name="connsiteX6" fmla="*/ 459262 w 741827"/>
                <a:gd name="connsiteY6" fmla="*/ 0 h 923906"/>
                <a:gd name="connsiteX7" fmla="*/ 715845 w 741827"/>
                <a:gd name="connsiteY7" fmla="*/ 284696 h 923906"/>
                <a:gd name="connsiteX0" fmla="*/ 459262 w 715845"/>
                <a:gd name="connsiteY0" fmla="*/ 854400 h 916632"/>
                <a:gd name="connsiteX1" fmla="*/ 176697 w 715845"/>
                <a:gd name="connsiteY1" fmla="*/ 914398 h 916632"/>
                <a:gd name="connsiteX2" fmla="*/ 143648 w 715845"/>
                <a:gd name="connsiteY2" fmla="*/ 613293 h 916632"/>
                <a:gd name="connsiteX3" fmla="*/ 2063 w 715845"/>
                <a:gd name="connsiteY3" fmla="*/ 349269 h 916632"/>
                <a:gd name="connsiteX4" fmla="*/ 264202 w 715845"/>
                <a:gd name="connsiteY4" fmla="*/ 223173 h 916632"/>
                <a:gd name="connsiteX5" fmla="*/ 459262 w 715845"/>
                <a:gd name="connsiteY5" fmla="*/ 0 h 916632"/>
                <a:gd name="connsiteX6" fmla="*/ 715845 w 715845"/>
                <a:gd name="connsiteY6" fmla="*/ 284696 h 916632"/>
                <a:gd name="connsiteX0" fmla="*/ 176697 w 715845"/>
                <a:gd name="connsiteY0" fmla="*/ 914398 h 914398"/>
                <a:gd name="connsiteX1" fmla="*/ 143648 w 715845"/>
                <a:gd name="connsiteY1" fmla="*/ 613293 h 914398"/>
                <a:gd name="connsiteX2" fmla="*/ 2063 w 715845"/>
                <a:gd name="connsiteY2" fmla="*/ 349269 h 914398"/>
                <a:gd name="connsiteX3" fmla="*/ 264202 w 715845"/>
                <a:gd name="connsiteY3" fmla="*/ 223173 h 914398"/>
                <a:gd name="connsiteX4" fmla="*/ 459262 w 715845"/>
                <a:gd name="connsiteY4" fmla="*/ 0 h 914398"/>
                <a:gd name="connsiteX5" fmla="*/ 715845 w 715845"/>
                <a:gd name="connsiteY5" fmla="*/ 284696 h 914398"/>
                <a:gd name="connsiteX0" fmla="*/ 143648 w 715845"/>
                <a:gd name="connsiteY0" fmla="*/ 613293 h 613293"/>
                <a:gd name="connsiteX1" fmla="*/ 2063 w 715845"/>
                <a:gd name="connsiteY1" fmla="*/ 349269 h 613293"/>
                <a:gd name="connsiteX2" fmla="*/ 264202 w 715845"/>
                <a:gd name="connsiteY2" fmla="*/ 223173 h 613293"/>
                <a:gd name="connsiteX3" fmla="*/ 459262 w 715845"/>
                <a:gd name="connsiteY3" fmla="*/ 0 h 613293"/>
                <a:gd name="connsiteX4" fmla="*/ 715845 w 715845"/>
                <a:gd name="connsiteY4" fmla="*/ 284696 h 613293"/>
                <a:gd name="connsiteX0" fmla="*/ 0 w 713782"/>
                <a:gd name="connsiteY0" fmla="*/ 349269 h 349269"/>
                <a:gd name="connsiteX1" fmla="*/ 262139 w 713782"/>
                <a:gd name="connsiteY1" fmla="*/ 223173 h 349269"/>
                <a:gd name="connsiteX2" fmla="*/ 457199 w 713782"/>
                <a:gd name="connsiteY2" fmla="*/ 0 h 349269"/>
                <a:gd name="connsiteX3" fmla="*/ 713782 w 713782"/>
                <a:gd name="connsiteY3" fmla="*/ 284696 h 349269"/>
                <a:gd name="connsiteX0" fmla="*/ 0 w 457199"/>
                <a:gd name="connsiteY0" fmla="*/ 349269 h 349269"/>
                <a:gd name="connsiteX1" fmla="*/ 262139 w 457199"/>
                <a:gd name="connsiteY1" fmla="*/ 223173 h 349269"/>
                <a:gd name="connsiteX2" fmla="*/ 457199 w 457199"/>
                <a:gd name="connsiteY2" fmla="*/ 0 h 349269"/>
                <a:gd name="connsiteX0" fmla="*/ 0 w 195060"/>
                <a:gd name="connsiteY0" fmla="*/ 223173 h 223173"/>
                <a:gd name="connsiteX1" fmla="*/ 195060 w 195060"/>
                <a:gd name="connsiteY1" fmla="*/ 0 h 223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5060" h="223173">
                  <a:moveTo>
                    <a:pt x="0" y="223173"/>
                  </a:moveTo>
                  <a:cubicBezTo>
                    <a:pt x="76200" y="164962"/>
                    <a:pt x="130040" y="0"/>
                    <a:pt x="195060" y="0"/>
                  </a:cubicBezTo>
                </a:path>
              </a:pathLst>
            </a:custGeom>
            <a:noFill/>
            <a:ln w="635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59" name="任意多边形 77">
              <a:extLst>
                <a:ext uri="{FF2B5EF4-FFF2-40B4-BE49-F238E27FC236}">
                  <a16:creationId xmlns:a16="http://schemas.microsoft.com/office/drawing/2014/main" xmlns="" id="{92F209AE-803F-4B40-9A25-F838024D8F05}"/>
                </a:ext>
              </a:extLst>
            </p:cNvPr>
            <p:cNvSpPr/>
            <p:nvPr/>
          </p:nvSpPr>
          <p:spPr>
            <a:xfrm>
              <a:off x="4909575" y="3275667"/>
              <a:ext cx="302010" cy="193710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chemeClr val="accent4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60" name="任意多边形 78">
              <a:extLst>
                <a:ext uri="{FF2B5EF4-FFF2-40B4-BE49-F238E27FC236}">
                  <a16:creationId xmlns:a16="http://schemas.microsoft.com/office/drawing/2014/main" xmlns="" id="{58CD214C-4DCF-4E3B-AD04-A44B2B2ABB2A}"/>
                </a:ext>
              </a:extLst>
            </p:cNvPr>
            <p:cNvSpPr/>
            <p:nvPr/>
          </p:nvSpPr>
          <p:spPr>
            <a:xfrm rot="3820380">
              <a:off x="5144154" y="3137501"/>
              <a:ext cx="293117" cy="188006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rgbClr val="F4B502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61" name="文本框 79">
              <a:extLst>
                <a:ext uri="{FF2B5EF4-FFF2-40B4-BE49-F238E27FC236}">
                  <a16:creationId xmlns:a16="http://schemas.microsoft.com/office/drawing/2014/main" xmlns="" id="{D93933E1-7BBD-46D7-ADB2-7DF0D47426FD}"/>
                </a:ext>
              </a:extLst>
            </p:cNvPr>
            <p:cNvSpPr txBox="1"/>
            <p:nvPr/>
          </p:nvSpPr>
          <p:spPr>
            <a:xfrm rot="21346806">
              <a:off x="5382287" y="2248521"/>
              <a:ext cx="744731" cy="92052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r>
                <a:rPr lang="en-US" altLang="zh-CN" sz="4400" b="1">
                  <a:ln w="25400">
                    <a:noFill/>
                  </a:ln>
                  <a:solidFill>
                    <a:srgbClr val="2F5597"/>
                  </a:solidFill>
                  <a:latin typeface="Times New Roman" panose="02020603050405020304" pitchFamily="18" charset="0"/>
                  <a:ea typeface="inpin heiti" panose="00000500000000000000" pitchFamily="2" charset="-122"/>
                  <a:cs typeface="Times New Roman" panose="02020603050405020304" pitchFamily="18" charset="0"/>
                  <a:sym typeface="inpin heiti" panose="00000500000000000000" pitchFamily="2" charset="-122"/>
                </a:rPr>
                <a:t>2</a:t>
              </a:r>
              <a:endParaRPr lang="zh-CN" altLang="en-US" sz="4400" b="1" dirty="0">
                <a:ln w="25400">
                  <a:noFill/>
                </a:ln>
                <a:solidFill>
                  <a:srgbClr val="2F5597"/>
                </a:solidFill>
                <a:latin typeface="Times New Roman" panose="02020603050405020304" pitchFamily="18" charset="0"/>
                <a:ea typeface="inpin heiti" panose="00000500000000000000" pitchFamily="2" charset="-122"/>
                <a:cs typeface="Times New Roman" panose="02020603050405020304" pitchFamily="18" charset="0"/>
                <a:sym typeface="inpin heiti" panose="00000500000000000000" pitchFamily="2" charset="-122"/>
              </a:endParaRPr>
            </a:p>
          </p:txBody>
        </p:sp>
      </p:grpSp>
      <p:sp>
        <p:nvSpPr>
          <p:cNvPr id="162" name="TextBox 161">
            <a:extLst>
              <a:ext uri="{FF2B5EF4-FFF2-40B4-BE49-F238E27FC236}">
                <a16:creationId xmlns:a16="http://schemas.microsoft.com/office/drawing/2014/main" xmlns="" id="{8799823D-A078-4A71-831C-6D749A9BB3A0}"/>
              </a:ext>
            </a:extLst>
          </p:cNvPr>
          <p:cNvSpPr txBox="1"/>
          <p:nvPr/>
        </p:nvSpPr>
        <p:spPr>
          <a:xfrm>
            <a:off x="6498058" y="1707924"/>
            <a:ext cx="4986337" cy="58477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altLang="en-US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 nội dung từng hình</a:t>
            </a:r>
            <a:endParaRPr lang="en-US" sz="3200"/>
          </a:p>
        </p:txBody>
      </p:sp>
      <p:sp>
        <p:nvSpPr>
          <p:cNvPr id="163" name="TextBox 162">
            <a:extLst>
              <a:ext uri="{FF2B5EF4-FFF2-40B4-BE49-F238E27FC236}">
                <a16:creationId xmlns:a16="http://schemas.microsoft.com/office/drawing/2014/main" xmlns="" id="{47C7A896-0D7C-4DC3-8378-D603985D75C4}"/>
              </a:ext>
            </a:extLst>
          </p:cNvPr>
          <p:cNvSpPr txBox="1"/>
          <p:nvPr/>
        </p:nvSpPr>
        <p:spPr>
          <a:xfrm>
            <a:off x="6529982" y="3236393"/>
            <a:ext cx="5870137" cy="1015663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altLang="en-US" sz="30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 làm đó có dẫn đến các bệnh lây qua đường tiêu hóa không?</a:t>
            </a:r>
            <a:endParaRPr lang="en-US" sz="3000"/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xmlns="" id="{58D68304-775E-467E-BF6E-6660F2360BAD}"/>
              </a:ext>
            </a:extLst>
          </p:cNvPr>
          <p:cNvSpPr txBox="1"/>
          <p:nvPr/>
        </p:nvSpPr>
        <p:spPr>
          <a:xfrm>
            <a:off x="6609026" y="5066714"/>
            <a:ext cx="2012116" cy="58477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altLang="en-US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Tại sao? </a:t>
            </a:r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176349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3789 0.06041 L 1.25E-6 4.44444E-6 " pathEditMode="relative" rAng="0" ptsTypes="AA">
                                      <p:cBhvr>
                                        <p:cTn id="29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8" y="-30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250"/>
                            </p:stCondLst>
                            <p:childTnLst>
                              <p:par>
                                <p:cTn id="57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58" dur="7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0" grpId="0" animBg="1"/>
      <p:bldP spid="81" grpId="0" animBg="1"/>
      <p:bldP spid="81" grpId="1" animBg="1"/>
      <p:bldP spid="119" grpId="0"/>
      <p:bldP spid="162" grpId="0"/>
      <p:bldP spid="163" grpId="0"/>
      <p:bldP spid="16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F559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91AA21D7-3F1E-4D13-82FE-B0E2A1D4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20694" y="377210"/>
            <a:ext cx="6206573" cy="52933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任意多边形 53">
            <a:extLst>
              <a:ext uri="{FF2B5EF4-FFF2-40B4-BE49-F238E27FC236}">
                <a16:creationId xmlns:a16="http://schemas.microsoft.com/office/drawing/2014/main" xmlns="" id="{04321B73-2A74-480C-A5FC-E7E811337396}"/>
              </a:ext>
            </a:extLst>
          </p:cNvPr>
          <p:cNvSpPr/>
          <p:nvPr/>
        </p:nvSpPr>
        <p:spPr>
          <a:xfrm>
            <a:off x="0" y="4546271"/>
            <a:ext cx="12191999" cy="2311729"/>
          </a:xfrm>
          <a:custGeom>
            <a:avLst/>
            <a:gdLst>
              <a:gd name="connsiteX0" fmla="*/ 12191999 w 12191999"/>
              <a:gd name="connsiteY0" fmla="*/ 0 h 2311729"/>
              <a:gd name="connsiteX1" fmla="*/ 12191999 w 12191999"/>
              <a:gd name="connsiteY1" fmla="*/ 2311729 h 2311729"/>
              <a:gd name="connsiteX2" fmla="*/ 0 w 12191999"/>
              <a:gd name="connsiteY2" fmla="*/ 2311729 h 2311729"/>
              <a:gd name="connsiteX3" fmla="*/ 0 w 12191999"/>
              <a:gd name="connsiteY3" fmla="*/ 2020458 h 2311729"/>
              <a:gd name="connsiteX4" fmla="*/ 0 w 12191999"/>
              <a:gd name="connsiteY4" fmla="*/ 237172 h 2311729"/>
              <a:gd name="connsiteX5" fmla="*/ 63480 w 12191999"/>
              <a:gd name="connsiteY5" fmla="*/ 213939 h 2311729"/>
              <a:gd name="connsiteX6" fmla="*/ 348343 w 12191999"/>
              <a:gd name="connsiteY6" fmla="*/ 170871 h 2311729"/>
              <a:gd name="connsiteX7" fmla="*/ 1306287 w 12191999"/>
              <a:gd name="connsiteY7" fmla="*/ 1128815 h 2311729"/>
              <a:gd name="connsiteX8" fmla="*/ 1286825 w 12191999"/>
              <a:gd name="connsiteY8" fmla="*/ 1321874 h 2311729"/>
              <a:gd name="connsiteX9" fmla="*/ 1256605 w 12191999"/>
              <a:gd name="connsiteY9" fmla="*/ 1419229 h 2311729"/>
              <a:gd name="connsiteX10" fmla="*/ 1344679 w 12191999"/>
              <a:gd name="connsiteY10" fmla="*/ 1371424 h 2311729"/>
              <a:gd name="connsiteX11" fmla="*/ 1683656 w 12191999"/>
              <a:gd name="connsiteY11" fmla="*/ 1302987 h 2311729"/>
              <a:gd name="connsiteX12" fmla="*/ 2299446 w 12191999"/>
              <a:gd name="connsiteY12" fmla="*/ 1558056 h 2311729"/>
              <a:gd name="connsiteX13" fmla="*/ 2381189 w 12191999"/>
              <a:gd name="connsiteY13" fmla="*/ 1657129 h 2311729"/>
              <a:gd name="connsiteX14" fmla="*/ 2427737 w 12191999"/>
              <a:gd name="connsiteY14" fmla="*/ 1596410 h 2311729"/>
              <a:gd name="connsiteX15" fmla="*/ 3069771 w 12191999"/>
              <a:gd name="connsiteY15" fmla="*/ 1302987 h 2311729"/>
              <a:gd name="connsiteX16" fmla="*/ 3544503 w 12191999"/>
              <a:gd name="connsiteY16" fmla="*/ 1447998 h 2311729"/>
              <a:gd name="connsiteX17" fmla="*/ 3657745 w 12191999"/>
              <a:gd name="connsiteY17" fmla="*/ 1541431 h 2311729"/>
              <a:gd name="connsiteX18" fmla="*/ 3713651 w 12191999"/>
              <a:gd name="connsiteY18" fmla="*/ 1519404 h 2311729"/>
              <a:gd name="connsiteX19" fmla="*/ 3897086 w 12191999"/>
              <a:gd name="connsiteY19" fmla="*/ 1491671 h 2311729"/>
              <a:gd name="connsiteX20" fmla="*/ 4241977 w 12191999"/>
              <a:gd name="connsiteY20" fmla="*/ 1597020 h 2311729"/>
              <a:gd name="connsiteX21" fmla="*/ 4317999 w 12191999"/>
              <a:gd name="connsiteY21" fmla="*/ 1659743 h 2311729"/>
              <a:gd name="connsiteX22" fmla="*/ 4359994 w 12191999"/>
              <a:gd name="connsiteY22" fmla="*/ 1582372 h 2311729"/>
              <a:gd name="connsiteX23" fmla="*/ 5021945 w 12191999"/>
              <a:gd name="connsiteY23" fmla="*/ 1230415 h 2311729"/>
              <a:gd name="connsiteX24" fmla="*/ 5757498 w 12191999"/>
              <a:gd name="connsiteY24" fmla="*/ 1717972 h 2311729"/>
              <a:gd name="connsiteX25" fmla="*/ 5775109 w 12191999"/>
              <a:gd name="connsiteY25" fmla="*/ 1774705 h 2311729"/>
              <a:gd name="connsiteX26" fmla="*/ 5877396 w 12191999"/>
              <a:gd name="connsiteY26" fmla="*/ 1742952 h 2311729"/>
              <a:gd name="connsiteX27" fmla="*/ 5994403 w 12191999"/>
              <a:gd name="connsiteY27" fmla="*/ 1731157 h 2311729"/>
              <a:gd name="connsiteX28" fmla="*/ 6319003 w 12191999"/>
              <a:gd name="connsiteY28" fmla="*/ 1830310 h 2311729"/>
              <a:gd name="connsiteX29" fmla="*/ 6349718 w 12191999"/>
              <a:gd name="connsiteY29" fmla="*/ 1855653 h 2311729"/>
              <a:gd name="connsiteX30" fmla="*/ 6372196 w 12191999"/>
              <a:gd name="connsiteY30" fmla="*/ 1783240 h 2311729"/>
              <a:gd name="connsiteX31" fmla="*/ 7228113 w 12191999"/>
              <a:gd name="connsiteY31" fmla="*/ 1215901 h 2311729"/>
              <a:gd name="connsiteX32" fmla="*/ 7884955 w 12191999"/>
              <a:gd name="connsiteY32" fmla="*/ 1487974 h 2311729"/>
              <a:gd name="connsiteX33" fmla="*/ 7933395 w 12191999"/>
              <a:gd name="connsiteY33" fmla="*/ 1546684 h 2311729"/>
              <a:gd name="connsiteX34" fmla="*/ 8036368 w 12191999"/>
              <a:gd name="connsiteY34" fmla="*/ 1487498 h 2311729"/>
              <a:gd name="connsiteX35" fmla="*/ 8432799 w 12191999"/>
              <a:gd name="connsiteY35" fmla="*/ 1397328 h 2311729"/>
              <a:gd name="connsiteX36" fmla="*/ 9191035 w 12191999"/>
              <a:gd name="connsiteY36" fmla="*/ 1800479 h 2311729"/>
              <a:gd name="connsiteX37" fmla="*/ 9210518 w 12191999"/>
              <a:gd name="connsiteY37" fmla="*/ 1836373 h 2311729"/>
              <a:gd name="connsiteX38" fmla="*/ 9258709 w 12191999"/>
              <a:gd name="connsiteY38" fmla="*/ 1810216 h 2311729"/>
              <a:gd name="connsiteX39" fmla="*/ 9470570 w 12191999"/>
              <a:gd name="connsiteY39" fmla="*/ 1767443 h 2311729"/>
              <a:gd name="connsiteX40" fmla="*/ 9682431 w 12191999"/>
              <a:gd name="connsiteY40" fmla="*/ 1810216 h 2311729"/>
              <a:gd name="connsiteX41" fmla="*/ 9768141 w 12191999"/>
              <a:gd name="connsiteY41" fmla="*/ 1856738 h 2311729"/>
              <a:gd name="connsiteX42" fmla="*/ 9791010 w 12191999"/>
              <a:gd name="connsiteY42" fmla="*/ 1783067 h 2311729"/>
              <a:gd name="connsiteX43" fmla="*/ 10570028 w 12191999"/>
              <a:gd name="connsiteY43" fmla="*/ 1266699 h 2311729"/>
              <a:gd name="connsiteX44" fmla="*/ 10821441 w 12191999"/>
              <a:gd name="connsiteY44" fmla="*/ 1304709 h 2311729"/>
              <a:gd name="connsiteX45" fmla="*/ 10893902 w 12191999"/>
              <a:gd name="connsiteY45" fmla="*/ 1333259 h 2311729"/>
              <a:gd name="connsiteX46" fmla="*/ 10916253 w 12191999"/>
              <a:gd name="connsiteY46" fmla="*/ 1261255 h 2311729"/>
              <a:gd name="connsiteX47" fmla="*/ 11444514 w 12191999"/>
              <a:gd name="connsiteY47" fmla="*/ 911100 h 2311729"/>
              <a:gd name="connsiteX48" fmla="*/ 11446790 w 12191999"/>
              <a:gd name="connsiteY48" fmla="*/ 911330 h 2311729"/>
              <a:gd name="connsiteX49" fmla="*/ 11437256 w 12191999"/>
              <a:gd name="connsiteY49" fmla="*/ 816759 h 2311729"/>
              <a:gd name="connsiteX50" fmla="*/ 12173467 w 12191999"/>
              <a:gd name="connsiteY50" fmla="*/ 936 h 231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2191999" h="2311729">
                <a:moveTo>
                  <a:pt x="12191999" y="0"/>
                </a:moveTo>
                <a:lnTo>
                  <a:pt x="12191999" y="2311729"/>
                </a:lnTo>
                <a:lnTo>
                  <a:pt x="0" y="2311729"/>
                </a:lnTo>
                <a:lnTo>
                  <a:pt x="0" y="2020458"/>
                </a:lnTo>
                <a:lnTo>
                  <a:pt x="0" y="237172"/>
                </a:lnTo>
                <a:lnTo>
                  <a:pt x="63480" y="213939"/>
                </a:lnTo>
                <a:cubicBezTo>
                  <a:pt x="153468" y="185949"/>
                  <a:pt x="249145" y="170871"/>
                  <a:pt x="348343" y="170871"/>
                </a:cubicBezTo>
                <a:cubicBezTo>
                  <a:pt x="877401" y="170871"/>
                  <a:pt x="1306287" y="599757"/>
                  <a:pt x="1306287" y="1128815"/>
                </a:cubicBezTo>
                <a:cubicBezTo>
                  <a:pt x="1306287" y="1194948"/>
                  <a:pt x="1299586" y="1259515"/>
                  <a:pt x="1286825" y="1321874"/>
                </a:cubicBezTo>
                <a:lnTo>
                  <a:pt x="1256605" y="1419229"/>
                </a:lnTo>
                <a:lnTo>
                  <a:pt x="1344679" y="1371424"/>
                </a:lnTo>
                <a:cubicBezTo>
                  <a:pt x="1448867" y="1327356"/>
                  <a:pt x="1563416" y="1302987"/>
                  <a:pt x="1683656" y="1302987"/>
                </a:cubicBezTo>
                <a:cubicBezTo>
                  <a:pt x="1924137" y="1302987"/>
                  <a:pt x="2141852" y="1400461"/>
                  <a:pt x="2299446" y="1558056"/>
                </a:cubicBezTo>
                <a:lnTo>
                  <a:pt x="2381189" y="1657129"/>
                </a:lnTo>
                <a:lnTo>
                  <a:pt x="2427737" y="1596410"/>
                </a:lnTo>
                <a:cubicBezTo>
                  <a:pt x="2583425" y="1416679"/>
                  <a:pt x="2813321" y="1302987"/>
                  <a:pt x="3069771" y="1302987"/>
                </a:cubicBezTo>
                <a:cubicBezTo>
                  <a:pt x="3245622" y="1302987"/>
                  <a:pt x="3408987" y="1356446"/>
                  <a:pt x="3544503" y="1447998"/>
                </a:cubicBezTo>
                <a:lnTo>
                  <a:pt x="3657745" y="1541431"/>
                </a:lnTo>
                <a:lnTo>
                  <a:pt x="3713651" y="1519404"/>
                </a:lnTo>
                <a:cubicBezTo>
                  <a:pt x="3771598" y="1501381"/>
                  <a:pt x="3833208" y="1491671"/>
                  <a:pt x="3897086" y="1491671"/>
                </a:cubicBezTo>
                <a:cubicBezTo>
                  <a:pt x="4024841" y="1491671"/>
                  <a:pt x="4143526" y="1530508"/>
                  <a:pt x="4241977" y="1597020"/>
                </a:cubicBezTo>
                <a:lnTo>
                  <a:pt x="4317999" y="1659743"/>
                </a:lnTo>
                <a:lnTo>
                  <a:pt x="4359994" y="1582372"/>
                </a:lnTo>
                <a:cubicBezTo>
                  <a:pt x="4503453" y="1370026"/>
                  <a:pt x="4746395" y="1230415"/>
                  <a:pt x="5021945" y="1230415"/>
                </a:cubicBezTo>
                <a:cubicBezTo>
                  <a:pt x="5352605" y="1230415"/>
                  <a:pt x="5636309" y="1431455"/>
                  <a:pt x="5757498" y="1717972"/>
                </a:cubicBezTo>
                <a:lnTo>
                  <a:pt x="5775109" y="1774705"/>
                </a:lnTo>
                <a:lnTo>
                  <a:pt x="5877396" y="1742952"/>
                </a:lnTo>
                <a:cubicBezTo>
                  <a:pt x="5915189" y="1735219"/>
                  <a:pt x="5954321" y="1731157"/>
                  <a:pt x="5994403" y="1731157"/>
                </a:cubicBezTo>
                <a:cubicBezTo>
                  <a:pt x="6114640" y="1731157"/>
                  <a:pt x="6226343" y="1767710"/>
                  <a:pt x="6319003" y="1830310"/>
                </a:cubicBezTo>
                <a:lnTo>
                  <a:pt x="6349718" y="1855653"/>
                </a:lnTo>
                <a:lnTo>
                  <a:pt x="6372196" y="1783240"/>
                </a:lnTo>
                <a:cubicBezTo>
                  <a:pt x="6513213" y="1449839"/>
                  <a:pt x="6843343" y="1215901"/>
                  <a:pt x="7228113" y="1215901"/>
                </a:cubicBezTo>
                <a:cubicBezTo>
                  <a:pt x="7484626" y="1215901"/>
                  <a:pt x="7716855" y="1319874"/>
                  <a:pt x="7884955" y="1487974"/>
                </a:cubicBezTo>
                <a:lnTo>
                  <a:pt x="7933395" y="1546684"/>
                </a:lnTo>
                <a:lnTo>
                  <a:pt x="8036368" y="1487498"/>
                </a:lnTo>
                <a:cubicBezTo>
                  <a:pt x="8156294" y="1429711"/>
                  <a:pt x="8290765" y="1397328"/>
                  <a:pt x="8432799" y="1397328"/>
                </a:cubicBezTo>
                <a:cubicBezTo>
                  <a:pt x="8748430" y="1397328"/>
                  <a:pt x="9026710" y="1557246"/>
                  <a:pt x="9191035" y="1800479"/>
                </a:cubicBezTo>
                <a:lnTo>
                  <a:pt x="9210518" y="1836373"/>
                </a:lnTo>
                <a:lnTo>
                  <a:pt x="9258709" y="1810216"/>
                </a:lnTo>
                <a:cubicBezTo>
                  <a:pt x="9323827" y="1782674"/>
                  <a:pt x="9395420" y="1767443"/>
                  <a:pt x="9470570" y="1767443"/>
                </a:cubicBezTo>
                <a:cubicBezTo>
                  <a:pt x="9545720" y="1767443"/>
                  <a:pt x="9617313" y="1782674"/>
                  <a:pt x="9682431" y="1810216"/>
                </a:cubicBezTo>
                <a:lnTo>
                  <a:pt x="9768141" y="1856738"/>
                </a:lnTo>
                <a:lnTo>
                  <a:pt x="9791010" y="1783067"/>
                </a:lnTo>
                <a:cubicBezTo>
                  <a:pt x="9919358" y="1479619"/>
                  <a:pt x="10219827" y="1266699"/>
                  <a:pt x="10570028" y="1266699"/>
                </a:cubicBezTo>
                <a:cubicBezTo>
                  <a:pt x="10657578" y="1266699"/>
                  <a:pt x="10742020" y="1280007"/>
                  <a:pt x="10821441" y="1304709"/>
                </a:cubicBezTo>
                <a:lnTo>
                  <a:pt x="10893902" y="1333259"/>
                </a:lnTo>
                <a:lnTo>
                  <a:pt x="10916253" y="1261255"/>
                </a:lnTo>
                <a:cubicBezTo>
                  <a:pt x="11003287" y="1055484"/>
                  <a:pt x="11207039" y="911100"/>
                  <a:pt x="11444514" y="911100"/>
                </a:cubicBezTo>
                <a:lnTo>
                  <a:pt x="11446790" y="911330"/>
                </a:lnTo>
                <a:lnTo>
                  <a:pt x="11437256" y="816759"/>
                </a:lnTo>
                <a:cubicBezTo>
                  <a:pt x="11437256" y="392161"/>
                  <a:pt x="11759948" y="42931"/>
                  <a:pt x="12173467" y="936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  <a:effectLst>
            <a:innerShdw blurRad="266700" dist="139700" dir="16200000">
              <a:srgbClr val="18ACCA">
                <a:alpha val="3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grpSp>
        <p:nvGrpSpPr>
          <p:cNvPr id="10" name="组合 4">
            <a:extLst>
              <a:ext uri="{FF2B5EF4-FFF2-40B4-BE49-F238E27FC236}">
                <a16:creationId xmlns:a16="http://schemas.microsoft.com/office/drawing/2014/main" xmlns="" id="{8B29504A-1737-4CEC-A0B2-A15E9D2A43E0}"/>
              </a:ext>
            </a:extLst>
          </p:cNvPr>
          <p:cNvGrpSpPr/>
          <p:nvPr/>
        </p:nvGrpSpPr>
        <p:grpSpPr>
          <a:xfrm>
            <a:off x="126845" y="73820"/>
            <a:ext cx="2381250" cy="2040729"/>
            <a:chOff x="481327" y="287514"/>
            <a:chExt cx="3073541" cy="3170783"/>
          </a:xfrm>
        </p:grpSpPr>
        <p:pic>
          <p:nvPicPr>
            <p:cNvPr id="11" name="图片 5">
              <a:extLst>
                <a:ext uri="{FF2B5EF4-FFF2-40B4-BE49-F238E27FC236}">
                  <a16:creationId xmlns:a16="http://schemas.microsoft.com/office/drawing/2014/main" xmlns="" id="{9DDDA8A6-AD43-43C8-988C-DB58633D6FA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0589" y="287514"/>
              <a:ext cx="2954279" cy="1902446"/>
            </a:xfrm>
            <a:prstGeom prst="rect">
              <a:avLst/>
            </a:prstGeom>
            <a:effectLst>
              <a:outerShdw blurRad="165100" dist="25400" dir="16200000" sx="99000" sy="99000" rotWithShape="0">
                <a:schemeClr val="bg1">
                  <a:alpha val="93000"/>
                </a:schemeClr>
              </a:outerShdw>
            </a:effectLst>
          </p:spPr>
        </p:pic>
        <p:grpSp>
          <p:nvGrpSpPr>
            <p:cNvPr id="12" name="组合 6">
              <a:extLst>
                <a:ext uri="{FF2B5EF4-FFF2-40B4-BE49-F238E27FC236}">
                  <a16:creationId xmlns:a16="http://schemas.microsoft.com/office/drawing/2014/main" xmlns="" id="{469C4314-9BCA-4416-8E3A-5C4281FA4F10}"/>
                </a:ext>
              </a:extLst>
            </p:cNvPr>
            <p:cNvGrpSpPr/>
            <p:nvPr userDrawn="1"/>
          </p:nvGrpSpPr>
          <p:grpSpPr>
            <a:xfrm flipH="1" flipV="1">
              <a:off x="481327" y="1603812"/>
              <a:ext cx="3021982" cy="1854485"/>
              <a:chOff x="8726219" y="-661205"/>
              <a:chExt cx="2154936" cy="1322409"/>
            </a:xfrm>
          </p:grpSpPr>
          <p:sp>
            <p:nvSpPr>
              <p:cNvPr id="13" name="任意多边形 69">
                <a:extLst>
                  <a:ext uri="{FF2B5EF4-FFF2-40B4-BE49-F238E27FC236}">
                    <a16:creationId xmlns:a16="http://schemas.microsoft.com/office/drawing/2014/main" xmlns="" id="{571D4BAE-16DE-469F-BA6C-E6D9E57E0A09}"/>
                  </a:ext>
                </a:extLst>
              </p:cNvPr>
              <p:cNvSpPr/>
              <p:nvPr/>
            </p:nvSpPr>
            <p:spPr>
              <a:xfrm rot="21387068">
                <a:off x="8737941" y="-661205"/>
                <a:ext cx="2143214" cy="1322408"/>
              </a:xfrm>
              <a:custGeom>
                <a:avLst/>
                <a:gdLst>
                  <a:gd name="connsiteX0" fmla="*/ 948690 w 2148840"/>
                  <a:gd name="connsiteY0" fmla="*/ 0 h 1325880"/>
                  <a:gd name="connsiteX1" fmla="*/ 1264643 w 2148840"/>
                  <a:gd name="connsiteY1" fmla="*/ 209428 h 1325880"/>
                  <a:gd name="connsiteX2" fmla="*/ 1272463 w 2148840"/>
                  <a:gd name="connsiteY2" fmla="*/ 234618 h 1325880"/>
                  <a:gd name="connsiteX3" fmla="*/ 1318138 w 2148840"/>
                  <a:gd name="connsiteY3" fmla="*/ 209827 h 1325880"/>
                  <a:gd name="connsiteX4" fmla="*/ 1451610 w 2148840"/>
                  <a:gd name="connsiteY4" fmla="*/ 182880 h 1325880"/>
                  <a:gd name="connsiteX5" fmla="*/ 1735948 w 2148840"/>
                  <a:gd name="connsiteY5" fmla="*/ 334061 h 1325880"/>
                  <a:gd name="connsiteX6" fmla="*/ 1754729 w 2148840"/>
                  <a:gd name="connsiteY6" fmla="*/ 368663 h 1325880"/>
                  <a:gd name="connsiteX7" fmla="*/ 1811161 w 2148840"/>
                  <a:gd name="connsiteY7" fmla="*/ 374352 h 1325880"/>
                  <a:gd name="connsiteX8" fmla="*/ 2148840 w 2148840"/>
                  <a:gd name="connsiteY8" fmla="*/ 788670 h 1325880"/>
                  <a:gd name="connsiteX9" fmla="*/ 1725930 w 2148840"/>
                  <a:gd name="connsiteY9" fmla="*/ 1211580 h 1325880"/>
                  <a:gd name="connsiteX10" fmla="*/ 1489477 w 2148840"/>
                  <a:gd name="connsiteY10" fmla="*/ 1139354 h 1325880"/>
                  <a:gd name="connsiteX11" fmla="*/ 1436947 w 2148840"/>
                  <a:gd name="connsiteY11" fmla="*/ 1096013 h 1325880"/>
                  <a:gd name="connsiteX12" fmla="*/ 1420223 w 2148840"/>
                  <a:gd name="connsiteY12" fmla="*/ 1126825 h 1325880"/>
                  <a:gd name="connsiteX13" fmla="*/ 1045845 w 2148840"/>
                  <a:gd name="connsiteY13" fmla="*/ 1325880 h 1325880"/>
                  <a:gd name="connsiteX14" fmla="*/ 726597 w 2148840"/>
                  <a:gd name="connsiteY14" fmla="*/ 1193643 h 1325880"/>
                  <a:gd name="connsiteX15" fmla="*/ 677235 w 2148840"/>
                  <a:gd name="connsiteY15" fmla="*/ 1133816 h 1325880"/>
                  <a:gd name="connsiteX16" fmla="*/ 643102 w 2148840"/>
                  <a:gd name="connsiteY16" fmla="*/ 1152342 h 1325880"/>
                  <a:gd name="connsiteX17" fmla="*/ 462915 w 2148840"/>
                  <a:gd name="connsiteY17" fmla="*/ 1188720 h 1325880"/>
                  <a:gd name="connsiteX18" fmla="*/ 0 w 2148840"/>
                  <a:gd name="connsiteY18" fmla="*/ 725805 h 1325880"/>
                  <a:gd name="connsiteX19" fmla="*/ 462915 w 2148840"/>
                  <a:gd name="connsiteY19" fmla="*/ 262890 h 1325880"/>
                  <a:gd name="connsiteX20" fmla="*/ 556209 w 2148840"/>
                  <a:gd name="connsiteY20" fmla="*/ 272295 h 1325880"/>
                  <a:gd name="connsiteX21" fmla="*/ 611187 w 2148840"/>
                  <a:gd name="connsiteY21" fmla="*/ 289361 h 1325880"/>
                  <a:gd name="connsiteX22" fmla="*/ 612757 w 2148840"/>
                  <a:gd name="connsiteY22" fmla="*/ 273794 h 1325880"/>
                  <a:gd name="connsiteX23" fmla="*/ 948690 w 2148840"/>
                  <a:gd name="connsiteY23" fmla="*/ 0 h 1325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148840" h="1325880">
                    <a:moveTo>
                      <a:pt x="948690" y="0"/>
                    </a:moveTo>
                    <a:cubicBezTo>
                      <a:pt x="1090723" y="0"/>
                      <a:pt x="1212588" y="86356"/>
                      <a:pt x="1264643" y="209428"/>
                    </a:cubicBezTo>
                    <a:lnTo>
                      <a:pt x="1272463" y="234618"/>
                    </a:lnTo>
                    <a:lnTo>
                      <a:pt x="1318138" y="209827"/>
                    </a:lnTo>
                    <a:cubicBezTo>
                      <a:pt x="1359162" y="192475"/>
                      <a:pt x="1404265" y="182880"/>
                      <a:pt x="1451610" y="182880"/>
                    </a:cubicBezTo>
                    <a:cubicBezTo>
                      <a:pt x="1569971" y="182880"/>
                      <a:pt x="1674326" y="242849"/>
                      <a:pt x="1735948" y="334061"/>
                    </a:cubicBezTo>
                    <a:lnTo>
                      <a:pt x="1754729" y="368663"/>
                    </a:lnTo>
                    <a:lnTo>
                      <a:pt x="1811161" y="374352"/>
                    </a:lnTo>
                    <a:cubicBezTo>
                      <a:pt x="2003874" y="413787"/>
                      <a:pt x="2148840" y="584299"/>
                      <a:pt x="2148840" y="788670"/>
                    </a:cubicBezTo>
                    <a:cubicBezTo>
                      <a:pt x="2148840" y="1022237"/>
                      <a:pt x="1959497" y="1211580"/>
                      <a:pt x="1725930" y="1211580"/>
                    </a:cubicBezTo>
                    <a:cubicBezTo>
                      <a:pt x="1638342" y="1211580"/>
                      <a:pt x="1556974" y="1184954"/>
                      <a:pt x="1489477" y="1139354"/>
                    </a:cubicBezTo>
                    <a:lnTo>
                      <a:pt x="1436947" y="1096013"/>
                    </a:lnTo>
                    <a:lnTo>
                      <a:pt x="1420223" y="1126825"/>
                    </a:lnTo>
                    <a:cubicBezTo>
                      <a:pt x="1339088" y="1246920"/>
                      <a:pt x="1201688" y="1325880"/>
                      <a:pt x="1045845" y="1325880"/>
                    </a:cubicBezTo>
                    <a:cubicBezTo>
                      <a:pt x="921171" y="1325880"/>
                      <a:pt x="808300" y="1275346"/>
                      <a:pt x="726597" y="1193643"/>
                    </a:cubicBezTo>
                    <a:lnTo>
                      <a:pt x="677235" y="1133816"/>
                    </a:lnTo>
                    <a:lnTo>
                      <a:pt x="643102" y="1152342"/>
                    </a:lnTo>
                    <a:cubicBezTo>
                      <a:pt x="587720" y="1175767"/>
                      <a:pt x="526830" y="1188720"/>
                      <a:pt x="462915" y="1188720"/>
                    </a:cubicBezTo>
                    <a:cubicBezTo>
                      <a:pt x="207254" y="1188720"/>
                      <a:pt x="0" y="981466"/>
                      <a:pt x="0" y="725805"/>
                    </a:cubicBezTo>
                    <a:cubicBezTo>
                      <a:pt x="0" y="470144"/>
                      <a:pt x="207254" y="262890"/>
                      <a:pt x="462915" y="262890"/>
                    </a:cubicBezTo>
                    <a:cubicBezTo>
                      <a:pt x="494873" y="262890"/>
                      <a:pt x="526074" y="266128"/>
                      <a:pt x="556209" y="272295"/>
                    </a:cubicBezTo>
                    <a:lnTo>
                      <a:pt x="611187" y="289361"/>
                    </a:lnTo>
                    <a:lnTo>
                      <a:pt x="612757" y="273794"/>
                    </a:lnTo>
                    <a:cubicBezTo>
                      <a:pt x="644731" y="117540"/>
                      <a:pt x="782984" y="0"/>
                      <a:pt x="94869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solidFill>
                  <a:srgbClr val="91F0FD"/>
                </a:solidFill>
              </a:ln>
              <a:effectLst>
                <a:outerShdw blurRad="215900" dist="76200" dir="6600000" algn="t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4" name="任意多边形 70">
                <a:extLst>
                  <a:ext uri="{FF2B5EF4-FFF2-40B4-BE49-F238E27FC236}">
                    <a16:creationId xmlns:a16="http://schemas.microsoft.com/office/drawing/2014/main" xmlns="" id="{D485025D-7080-45B4-A761-9E5DDBD0FF51}"/>
                  </a:ext>
                </a:extLst>
              </p:cNvPr>
              <p:cNvSpPr/>
              <p:nvPr/>
            </p:nvSpPr>
            <p:spPr>
              <a:xfrm rot="21387068">
                <a:off x="8726219" y="-661204"/>
                <a:ext cx="2143214" cy="1322408"/>
              </a:xfrm>
              <a:custGeom>
                <a:avLst/>
                <a:gdLst>
                  <a:gd name="connsiteX0" fmla="*/ 948690 w 2148840"/>
                  <a:gd name="connsiteY0" fmla="*/ 0 h 1325880"/>
                  <a:gd name="connsiteX1" fmla="*/ 1264643 w 2148840"/>
                  <a:gd name="connsiteY1" fmla="*/ 209428 h 1325880"/>
                  <a:gd name="connsiteX2" fmla="*/ 1272463 w 2148840"/>
                  <a:gd name="connsiteY2" fmla="*/ 234618 h 1325880"/>
                  <a:gd name="connsiteX3" fmla="*/ 1318138 w 2148840"/>
                  <a:gd name="connsiteY3" fmla="*/ 209827 h 1325880"/>
                  <a:gd name="connsiteX4" fmla="*/ 1451610 w 2148840"/>
                  <a:gd name="connsiteY4" fmla="*/ 182880 h 1325880"/>
                  <a:gd name="connsiteX5" fmla="*/ 1735948 w 2148840"/>
                  <a:gd name="connsiteY5" fmla="*/ 334061 h 1325880"/>
                  <a:gd name="connsiteX6" fmla="*/ 1754729 w 2148840"/>
                  <a:gd name="connsiteY6" fmla="*/ 368663 h 1325880"/>
                  <a:gd name="connsiteX7" fmla="*/ 1811161 w 2148840"/>
                  <a:gd name="connsiteY7" fmla="*/ 374352 h 1325880"/>
                  <a:gd name="connsiteX8" fmla="*/ 2148840 w 2148840"/>
                  <a:gd name="connsiteY8" fmla="*/ 788670 h 1325880"/>
                  <a:gd name="connsiteX9" fmla="*/ 1725930 w 2148840"/>
                  <a:gd name="connsiteY9" fmla="*/ 1211580 h 1325880"/>
                  <a:gd name="connsiteX10" fmla="*/ 1489477 w 2148840"/>
                  <a:gd name="connsiteY10" fmla="*/ 1139354 h 1325880"/>
                  <a:gd name="connsiteX11" fmla="*/ 1436947 w 2148840"/>
                  <a:gd name="connsiteY11" fmla="*/ 1096013 h 1325880"/>
                  <a:gd name="connsiteX12" fmla="*/ 1420223 w 2148840"/>
                  <a:gd name="connsiteY12" fmla="*/ 1126825 h 1325880"/>
                  <a:gd name="connsiteX13" fmla="*/ 1045845 w 2148840"/>
                  <a:gd name="connsiteY13" fmla="*/ 1325880 h 1325880"/>
                  <a:gd name="connsiteX14" fmla="*/ 726597 w 2148840"/>
                  <a:gd name="connsiteY14" fmla="*/ 1193643 h 1325880"/>
                  <a:gd name="connsiteX15" fmla="*/ 677235 w 2148840"/>
                  <a:gd name="connsiteY15" fmla="*/ 1133816 h 1325880"/>
                  <a:gd name="connsiteX16" fmla="*/ 643102 w 2148840"/>
                  <a:gd name="connsiteY16" fmla="*/ 1152342 h 1325880"/>
                  <a:gd name="connsiteX17" fmla="*/ 462915 w 2148840"/>
                  <a:gd name="connsiteY17" fmla="*/ 1188720 h 1325880"/>
                  <a:gd name="connsiteX18" fmla="*/ 0 w 2148840"/>
                  <a:gd name="connsiteY18" fmla="*/ 725805 h 1325880"/>
                  <a:gd name="connsiteX19" fmla="*/ 462915 w 2148840"/>
                  <a:gd name="connsiteY19" fmla="*/ 262890 h 1325880"/>
                  <a:gd name="connsiteX20" fmla="*/ 556209 w 2148840"/>
                  <a:gd name="connsiteY20" fmla="*/ 272295 h 1325880"/>
                  <a:gd name="connsiteX21" fmla="*/ 611187 w 2148840"/>
                  <a:gd name="connsiteY21" fmla="*/ 289361 h 1325880"/>
                  <a:gd name="connsiteX22" fmla="*/ 612757 w 2148840"/>
                  <a:gd name="connsiteY22" fmla="*/ 273794 h 1325880"/>
                  <a:gd name="connsiteX23" fmla="*/ 948690 w 2148840"/>
                  <a:gd name="connsiteY23" fmla="*/ 0 h 1325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148840" h="1325880">
                    <a:moveTo>
                      <a:pt x="948690" y="0"/>
                    </a:moveTo>
                    <a:cubicBezTo>
                      <a:pt x="1090723" y="0"/>
                      <a:pt x="1212588" y="86356"/>
                      <a:pt x="1264643" y="209428"/>
                    </a:cubicBezTo>
                    <a:lnTo>
                      <a:pt x="1272463" y="234618"/>
                    </a:lnTo>
                    <a:lnTo>
                      <a:pt x="1318138" y="209827"/>
                    </a:lnTo>
                    <a:cubicBezTo>
                      <a:pt x="1359162" y="192475"/>
                      <a:pt x="1404265" y="182880"/>
                      <a:pt x="1451610" y="182880"/>
                    </a:cubicBezTo>
                    <a:cubicBezTo>
                      <a:pt x="1569971" y="182880"/>
                      <a:pt x="1674326" y="242849"/>
                      <a:pt x="1735948" y="334061"/>
                    </a:cubicBezTo>
                    <a:lnTo>
                      <a:pt x="1754729" y="368663"/>
                    </a:lnTo>
                    <a:lnTo>
                      <a:pt x="1811161" y="374352"/>
                    </a:lnTo>
                    <a:cubicBezTo>
                      <a:pt x="2003874" y="413787"/>
                      <a:pt x="2148840" y="584299"/>
                      <a:pt x="2148840" y="788670"/>
                    </a:cubicBezTo>
                    <a:cubicBezTo>
                      <a:pt x="2148840" y="1022237"/>
                      <a:pt x="1959497" y="1211580"/>
                      <a:pt x="1725930" y="1211580"/>
                    </a:cubicBezTo>
                    <a:cubicBezTo>
                      <a:pt x="1638342" y="1211580"/>
                      <a:pt x="1556974" y="1184954"/>
                      <a:pt x="1489477" y="1139354"/>
                    </a:cubicBezTo>
                    <a:lnTo>
                      <a:pt x="1436947" y="1096013"/>
                    </a:lnTo>
                    <a:lnTo>
                      <a:pt x="1420223" y="1126825"/>
                    </a:lnTo>
                    <a:cubicBezTo>
                      <a:pt x="1339088" y="1246920"/>
                      <a:pt x="1201688" y="1325880"/>
                      <a:pt x="1045845" y="1325880"/>
                    </a:cubicBezTo>
                    <a:cubicBezTo>
                      <a:pt x="921171" y="1325880"/>
                      <a:pt x="808300" y="1275346"/>
                      <a:pt x="726597" y="1193643"/>
                    </a:cubicBezTo>
                    <a:lnTo>
                      <a:pt x="677235" y="1133816"/>
                    </a:lnTo>
                    <a:lnTo>
                      <a:pt x="643102" y="1152342"/>
                    </a:lnTo>
                    <a:cubicBezTo>
                      <a:pt x="587720" y="1175767"/>
                      <a:pt x="526830" y="1188720"/>
                      <a:pt x="462915" y="1188720"/>
                    </a:cubicBezTo>
                    <a:cubicBezTo>
                      <a:pt x="207254" y="1188720"/>
                      <a:pt x="0" y="981466"/>
                      <a:pt x="0" y="725805"/>
                    </a:cubicBezTo>
                    <a:cubicBezTo>
                      <a:pt x="0" y="470144"/>
                      <a:pt x="207254" y="262890"/>
                      <a:pt x="462915" y="262890"/>
                    </a:cubicBezTo>
                    <a:cubicBezTo>
                      <a:pt x="494873" y="262890"/>
                      <a:pt x="526074" y="266128"/>
                      <a:pt x="556209" y="272295"/>
                    </a:cubicBezTo>
                    <a:lnTo>
                      <a:pt x="611187" y="289361"/>
                    </a:lnTo>
                    <a:lnTo>
                      <a:pt x="612757" y="273794"/>
                    </a:lnTo>
                    <a:cubicBezTo>
                      <a:pt x="644731" y="117540"/>
                      <a:pt x="782984" y="0"/>
                      <a:pt x="94869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solidFill>
                  <a:srgbClr val="91F0FD"/>
                </a:solidFill>
              </a:ln>
              <a:effectLst>
                <a:innerShdw blurRad="355600" dist="114300" dir="3600000">
                  <a:srgbClr val="19B4C9">
                    <a:alpha val="71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17470" y="1997176"/>
            <a:ext cx="4106761" cy="448584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BE9740DF-135E-43CB-8188-24F288C57B23}"/>
              </a:ext>
            </a:extLst>
          </p:cNvPr>
          <p:cNvSpPr txBox="1"/>
          <p:nvPr/>
        </p:nvSpPr>
        <p:spPr>
          <a:xfrm>
            <a:off x="999652" y="921540"/>
            <a:ext cx="569387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833894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F559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0142D74A-432D-40E1-A04F-C7B78D023E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95456" y="494893"/>
            <a:ext cx="7331936" cy="54684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12" name="组合 4">
            <a:extLst>
              <a:ext uri="{FF2B5EF4-FFF2-40B4-BE49-F238E27FC236}">
                <a16:creationId xmlns:a16="http://schemas.microsoft.com/office/drawing/2014/main" xmlns="" id="{B298C124-E387-42F9-97A8-04C155EE4D7C}"/>
              </a:ext>
            </a:extLst>
          </p:cNvPr>
          <p:cNvGrpSpPr/>
          <p:nvPr/>
        </p:nvGrpSpPr>
        <p:grpSpPr>
          <a:xfrm>
            <a:off x="205381" y="0"/>
            <a:ext cx="2381250" cy="2040729"/>
            <a:chOff x="481327" y="287514"/>
            <a:chExt cx="3073541" cy="3170783"/>
          </a:xfrm>
        </p:grpSpPr>
        <p:pic>
          <p:nvPicPr>
            <p:cNvPr id="13" name="图片 5">
              <a:extLst>
                <a:ext uri="{FF2B5EF4-FFF2-40B4-BE49-F238E27FC236}">
                  <a16:creationId xmlns:a16="http://schemas.microsoft.com/office/drawing/2014/main" xmlns="" id="{4261DAE5-59C9-4BB8-A363-007518B1A53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0589" y="287514"/>
              <a:ext cx="2954279" cy="1902446"/>
            </a:xfrm>
            <a:prstGeom prst="rect">
              <a:avLst/>
            </a:prstGeom>
            <a:effectLst>
              <a:outerShdw blurRad="165100" dist="25400" dir="16200000" sx="99000" sy="99000" rotWithShape="0">
                <a:schemeClr val="bg1">
                  <a:alpha val="93000"/>
                </a:schemeClr>
              </a:outerShdw>
            </a:effectLst>
          </p:spPr>
        </p:pic>
        <p:grpSp>
          <p:nvGrpSpPr>
            <p:cNvPr id="14" name="组合 6">
              <a:extLst>
                <a:ext uri="{FF2B5EF4-FFF2-40B4-BE49-F238E27FC236}">
                  <a16:creationId xmlns:a16="http://schemas.microsoft.com/office/drawing/2014/main" xmlns="" id="{480D899F-30DB-430C-9D54-67FEA79EBAC6}"/>
                </a:ext>
              </a:extLst>
            </p:cNvPr>
            <p:cNvGrpSpPr/>
            <p:nvPr userDrawn="1"/>
          </p:nvGrpSpPr>
          <p:grpSpPr>
            <a:xfrm flipH="1" flipV="1">
              <a:off x="481327" y="1603812"/>
              <a:ext cx="3021982" cy="1854485"/>
              <a:chOff x="8726219" y="-661205"/>
              <a:chExt cx="2154936" cy="1322409"/>
            </a:xfrm>
          </p:grpSpPr>
          <p:sp>
            <p:nvSpPr>
              <p:cNvPr id="15" name="任意多边形 69">
                <a:extLst>
                  <a:ext uri="{FF2B5EF4-FFF2-40B4-BE49-F238E27FC236}">
                    <a16:creationId xmlns:a16="http://schemas.microsoft.com/office/drawing/2014/main" xmlns="" id="{CFAF71A2-468E-413E-96ED-4236164C71B4}"/>
                  </a:ext>
                </a:extLst>
              </p:cNvPr>
              <p:cNvSpPr/>
              <p:nvPr/>
            </p:nvSpPr>
            <p:spPr>
              <a:xfrm rot="21387068">
                <a:off x="8737941" y="-661205"/>
                <a:ext cx="2143214" cy="1322408"/>
              </a:xfrm>
              <a:custGeom>
                <a:avLst/>
                <a:gdLst>
                  <a:gd name="connsiteX0" fmla="*/ 948690 w 2148840"/>
                  <a:gd name="connsiteY0" fmla="*/ 0 h 1325880"/>
                  <a:gd name="connsiteX1" fmla="*/ 1264643 w 2148840"/>
                  <a:gd name="connsiteY1" fmla="*/ 209428 h 1325880"/>
                  <a:gd name="connsiteX2" fmla="*/ 1272463 w 2148840"/>
                  <a:gd name="connsiteY2" fmla="*/ 234618 h 1325880"/>
                  <a:gd name="connsiteX3" fmla="*/ 1318138 w 2148840"/>
                  <a:gd name="connsiteY3" fmla="*/ 209827 h 1325880"/>
                  <a:gd name="connsiteX4" fmla="*/ 1451610 w 2148840"/>
                  <a:gd name="connsiteY4" fmla="*/ 182880 h 1325880"/>
                  <a:gd name="connsiteX5" fmla="*/ 1735948 w 2148840"/>
                  <a:gd name="connsiteY5" fmla="*/ 334061 h 1325880"/>
                  <a:gd name="connsiteX6" fmla="*/ 1754729 w 2148840"/>
                  <a:gd name="connsiteY6" fmla="*/ 368663 h 1325880"/>
                  <a:gd name="connsiteX7" fmla="*/ 1811161 w 2148840"/>
                  <a:gd name="connsiteY7" fmla="*/ 374352 h 1325880"/>
                  <a:gd name="connsiteX8" fmla="*/ 2148840 w 2148840"/>
                  <a:gd name="connsiteY8" fmla="*/ 788670 h 1325880"/>
                  <a:gd name="connsiteX9" fmla="*/ 1725930 w 2148840"/>
                  <a:gd name="connsiteY9" fmla="*/ 1211580 h 1325880"/>
                  <a:gd name="connsiteX10" fmla="*/ 1489477 w 2148840"/>
                  <a:gd name="connsiteY10" fmla="*/ 1139354 h 1325880"/>
                  <a:gd name="connsiteX11" fmla="*/ 1436947 w 2148840"/>
                  <a:gd name="connsiteY11" fmla="*/ 1096013 h 1325880"/>
                  <a:gd name="connsiteX12" fmla="*/ 1420223 w 2148840"/>
                  <a:gd name="connsiteY12" fmla="*/ 1126825 h 1325880"/>
                  <a:gd name="connsiteX13" fmla="*/ 1045845 w 2148840"/>
                  <a:gd name="connsiteY13" fmla="*/ 1325880 h 1325880"/>
                  <a:gd name="connsiteX14" fmla="*/ 726597 w 2148840"/>
                  <a:gd name="connsiteY14" fmla="*/ 1193643 h 1325880"/>
                  <a:gd name="connsiteX15" fmla="*/ 677235 w 2148840"/>
                  <a:gd name="connsiteY15" fmla="*/ 1133816 h 1325880"/>
                  <a:gd name="connsiteX16" fmla="*/ 643102 w 2148840"/>
                  <a:gd name="connsiteY16" fmla="*/ 1152342 h 1325880"/>
                  <a:gd name="connsiteX17" fmla="*/ 462915 w 2148840"/>
                  <a:gd name="connsiteY17" fmla="*/ 1188720 h 1325880"/>
                  <a:gd name="connsiteX18" fmla="*/ 0 w 2148840"/>
                  <a:gd name="connsiteY18" fmla="*/ 725805 h 1325880"/>
                  <a:gd name="connsiteX19" fmla="*/ 462915 w 2148840"/>
                  <a:gd name="connsiteY19" fmla="*/ 262890 h 1325880"/>
                  <a:gd name="connsiteX20" fmla="*/ 556209 w 2148840"/>
                  <a:gd name="connsiteY20" fmla="*/ 272295 h 1325880"/>
                  <a:gd name="connsiteX21" fmla="*/ 611187 w 2148840"/>
                  <a:gd name="connsiteY21" fmla="*/ 289361 h 1325880"/>
                  <a:gd name="connsiteX22" fmla="*/ 612757 w 2148840"/>
                  <a:gd name="connsiteY22" fmla="*/ 273794 h 1325880"/>
                  <a:gd name="connsiteX23" fmla="*/ 948690 w 2148840"/>
                  <a:gd name="connsiteY23" fmla="*/ 0 h 1325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148840" h="1325880">
                    <a:moveTo>
                      <a:pt x="948690" y="0"/>
                    </a:moveTo>
                    <a:cubicBezTo>
                      <a:pt x="1090723" y="0"/>
                      <a:pt x="1212588" y="86356"/>
                      <a:pt x="1264643" y="209428"/>
                    </a:cubicBezTo>
                    <a:lnTo>
                      <a:pt x="1272463" y="234618"/>
                    </a:lnTo>
                    <a:lnTo>
                      <a:pt x="1318138" y="209827"/>
                    </a:lnTo>
                    <a:cubicBezTo>
                      <a:pt x="1359162" y="192475"/>
                      <a:pt x="1404265" y="182880"/>
                      <a:pt x="1451610" y="182880"/>
                    </a:cubicBezTo>
                    <a:cubicBezTo>
                      <a:pt x="1569971" y="182880"/>
                      <a:pt x="1674326" y="242849"/>
                      <a:pt x="1735948" y="334061"/>
                    </a:cubicBezTo>
                    <a:lnTo>
                      <a:pt x="1754729" y="368663"/>
                    </a:lnTo>
                    <a:lnTo>
                      <a:pt x="1811161" y="374352"/>
                    </a:lnTo>
                    <a:cubicBezTo>
                      <a:pt x="2003874" y="413787"/>
                      <a:pt x="2148840" y="584299"/>
                      <a:pt x="2148840" y="788670"/>
                    </a:cubicBezTo>
                    <a:cubicBezTo>
                      <a:pt x="2148840" y="1022237"/>
                      <a:pt x="1959497" y="1211580"/>
                      <a:pt x="1725930" y="1211580"/>
                    </a:cubicBezTo>
                    <a:cubicBezTo>
                      <a:pt x="1638342" y="1211580"/>
                      <a:pt x="1556974" y="1184954"/>
                      <a:pt x="1489477" y="1139354"/>
                    </a:cubicBezTo>
                    <a:lnTo>
                      <a:pt x="1436947" y="1096013"/>
                    </a:lnTo>
                    <a:lnTo>
                      <a:pt x="1420223" y="1126825"/>
                    </a:lnTo>
                    <a:cubicBezTo>
                      <a:pt x="1339088" y="1246920"/>
                      <a:pt x="1201688" y="1325880"/>
                      <a:pt x="1045845" y="1325880"/>
                    </a:cubicBezTo>
                    <a:cubicBezTo>
                      <a:pt x="921171" y="1325880"/>
                      <a:pt x="808300" y="1275346"/>
                      <a:pt x="726597" y="1193643"/>
                    </a:cubicBezTo>
                    <a:lnTo>
                      <a:pt x="677235" y="1133816"/>
                    </a:lnTo>
                    <a:lnTo>
                      <a:pt x="643102" y="1152342"/>
                    </a:lnTo>
                    <a:cubicBezTo>
                      <a:pt x="587720" y="1175767"/>
                      <a:pt x="526830" y="1188720"/>
                      <a:pt x="462915" y="1188720"/>
                    </a:cubicBezTo>
                    <a:cubicBezTo>
                      <a:pt x="207254" y="1188720"/>
                      <a:pt x="0" y="981466"/>
                      <a:pt x="0" y="725805"/>
                    </a:cubicBezTo>
                    <a:cubicBezTo>
                      <a:pt x="0" y="470144"/>
                      <a:pt x="207254" y="262890"/>
                      <a:pt x="462915" y="262890"/>
                    </a:cubicBezTo>
                    <a:cubicBezTo>
                      <a:pt x="494873" y="262890"/>
                      <a:pt x="526074" y="266128"/>
                      <a:pt x="556209" y="272295"/>
                    </a:cubicBezTo>
                    <a:lnTo>
                      <a:pt x="611187" y="289361"/>
                    </a:lnTo>
                    <a:lnTo>
                      <a:pt x="612757" y="273794"/>
                    </a:lnTo>
                    <a:cubicBezTo>
                      <a:pt x="644731" y="117540"/>
                      <a:pt x="782984" y="0"/>
                      <a:pt x="94869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solidFill>
                  <a:srgbClr val="91F0FD"/>
                </a:solidFill>
              </a:ln>
              <a:effectLst>
                <a:outerShdw blurRad="215900" dist="76200" dir="6600000" algn="t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6" name="任意多边形 70">
                <a:extLst>
                  <a:ext uri="{FF2B5EF4-FFF2-40B4-BE49-F238E27FC236}">
                    <a16:creationId xmlns:a16="http://schemas.microsoft.com/office/drawing/2014/main" xmlns="" id="{A45E8971-5F82-4FA1-8356-A89B4C4485A3}"/>
                  </a:ext>
                </a:extLst>
              </p:cNvPr>
              <p:cNvSpPr/>
              <p:nvPr/>
            </p:nvSpPr>
            <p:spPr>
              <a:xfrm rot="21387068">
                <a:off x="8726219" y="-661204"/>
                <a:ext cx="2143214" cy="1322408"/>
              </a:xfrm>
              <a:custGeom>
                <a:avLst/>
                <a:gdLst>
                  <a:gd name="connsiteX0" fmla="*/ 948690 w 2148840"/>
                  <a:gd name="connsiteY0" fmla="*/ 0 h 1325880"/>
                  <a:gd name="connsiteX1" fmla="*/ 1264643 w 2148840"/>
                  <a:gd name="connsiteY1" fmla="*/ 209428 h 1325880"/>
                  <a:gd name="connsiteX2" fmla="*/ 1272463 w 2148840"/>
                  <a:gd name="connsiteY2" fmla="*/ 234618 h 1325880"/>
                  <a:gd name="connsiteX3" fmla="*/ 1318138 w 2148840"/>
                  <a:gd name="connsiteY3" fmla="*/ 209827 h 1325880"/>
                  <a:gd name="connsiteX4" fmla="*/ 1451610 w 2148840"/>
                  <a:gd name="connsiteY4" fmla="*/ 182880 h 1325880"/>
                  <a:gd name="connsiteX5" fmla="*/ 1735948 w 2148840"/>
                  <a:gd name="connsiteY5" fmla="*/ 334061 h 1325880"/>
                  <a:gd name="connsiteX6" fmla="*/ 1754729 w 2148840"/>
                  <a:gd name="connsiteY6" fmla="*/ 368663 h 1325880"/>
                  <a:gd name="connsiteX7" fmla="*/ 1811161 w 2148840"/>
                  <a:gd name="connsiteY7" fmla="*/ 374352 h 1325880"/>
                  <a:gd name="connsiteX8" fmla="*/ 2148840 w 2148840"/>
                  <a:gd name="connsiteY8" fmla="*/ 788670 h 1325880"/>
                  <a:gd name="connsiteX9" fmla="*/ 1725930 w 2148840"/>
                  <a:gd name="connsiteY9" fmla="*/ 1211580 h 1325880"/>
                  <a:gd name="connsiteX10" fmla="*/ 1489477 w 2148840"/>
                  <a:gd name="connsiteY10" fmla="*/ 1139354 h 1325880"/>
                  <a:gd name="connsiteX11" fmla="*/ 1436947 w 2148840"/>
                  <a:gd name="connsiteY11" fmla="*/ 1096013 h 1325880"/>
                  <a:gd name="connsiteX12" fmla="*/ 1420223 w 2148840"/>
                  <a:gd name="connsiteY12" fmla="*/ 1126825 h 1325880"/>
                  <a:gd name="connsiteX13" fmla="*/ 1045845 w 2148840"/>
                  <a:gd name="connsiteY13" fmla="*/ 1325880 h 1325880"/>
                  <a:gd name="connsiteX14" fmla="*/ 726597 w 2148840"/>
                  <a:gd name="connsiteY14" fmla="*/ 1193643 h 1325880"/>
                  <a:gd name="connsiteX15" fmla="*/ 677235 w 2148840"/>
                  <a:gd name="connsiteY15" fmla="*/ 1133816 h 1325880"/>
                  <a:gd name="connsiteX16" fmla="*/ 643102 w 2148840"/>
                  <a:gd name="connsiteY16" fmla="*/ 1152342 h 1325880"/>
                  <a:gd name="connsiteX17" fmla="*/ 462915 w 2148840"/>
                  <a:gd name="connsiteY17" fmla="*/ 1188720 h 1325880"/>
                  <a:gd name="connsiteX18" fmla="*/ 0 w 2148840"/>
                  <a:gd name="connsiteY18" fmla="*/ 725805 h 1325880"/>
                  <a:gd name="connsiteX19" fmla="*/ 462915 w 2148840"/>
                  <a:gd name="connsiteY19" fmla="*/ 262890 h 1325880"/>
                  <a:gd name="connsiteX20" fmla="*/ 556209 w 2148840"/>
                  <a:gd name="connsiteY20" fmla="*/ 272295 h 1325880"/>
                  <a:gd name="connsiteX21" fmla="*/ 611187 w 2148840"/>
                  <a:gd name="connsiteY21" fmla="*/ 289361 h 1325880"/>
                  <a:gd name="connsiteX22" fmla="*/ 612757 w 2148840"/>
                  <a:gd name="connsiteY22" fmla="*/ 273794 h 1325880"/>
                  <a:gd name="connsiteX23" fmla="*/ 948690 w 2148840"/>
                  <a:gd name="connsiteY23" fmla="*/ 0 h 1325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148840" h="1325880">
                    <a:moveTo>
                      <a:pt x="948690" y="0"/>
                    </a:moveTo>
                    <a:cubicBezTo>
                      <a:pt x="1090723" y="0"/>
                      <a:pt x="1212588" y="86356"/>
                      <a:pt x="1264643" y="209428"/>
                    </a:cubicBezTo>
                    <a:lnTo>
                      <a:pt x="1272463" y="234618"/>
                    </a:lnTo>
                    <a:lnTo>
                      <a:pt x="1318138" y="209827"/>
                    </a:lnTo>
                    <a:cubicBezTo>
                      <a:pt x="1359162" y="192475"/>
                      <a:pt x="1404265" y="182880"/>
                      <a:pt x="1451610" y="182880"/>
                    </a:cubicBezTo>
                    <a:cubicBezTo>
                      <a:pt x="1569971" y="182880"/>
                      <a:pt x="1674326" y="242849"/>
                      <a:pt x="1735948" y="334061"/>
                    </a:cubicBezTo>
                    <a:lnTo>
                      <a:pt x="1754729" y="368663"/>
                    </a:lnTo>
                    <a:lnTo>
                      <a:pt x="1811161" y="374352"/>
                    </a:lnTo>
                    <a:cubicBezTo>
                      <a:pt x="2003874" y="413787"/>
                      <a:pt x="2148840" y="584299"/>
                      <a:pt x="2148840" y="788670"/>
                    </a:cubicBezTo>
                    <a:cubicBezTo>
                      <a:pt x="2148840" y="1022237"/>
                      <a:pt x="1959497" y="1211580"/>
                      <a:pt x="1725930" y="1211580"/>
                    </a:cubicBezTo>
                    <a:cubicBezTo>
                      <a:pt x="1638342" y="1211580"/>
                      <a:pt x="1556974" y="1184954"/>
                      <a:pt x="1489477" y="1139354"/>
                    </a:cubicBezTo>
                    <a:lnTo>
                      <a:pt x="1436947" y="1096013"/>
                    </a:lnTo>
                    <a:lnTo>
                      <a:pt x="1420223" y="1126825"/>
                    </a:lnTo>
                    <a:cubicBezTo>
                      <a:pt x="1339088" y="1246920"/>
                      <a:pt x="1201688" y="1325880"/>
                      <a:pt x="1045845" y="1325880"/>
                    </a:cubicBezTo>
                    <a:cubicBezTo>
                      <a:pt x="921171" y="1325880"/>
                      <a:pt x="808300" y="1275346"/>
                      <a:pt x="726597" y="1193643"/>
                    </a:cubicBezTo>
                    <a:lnTo>
                      <a:pt x="677235" y="1133816"/>
                    </a:lnTo>
                    <a:lnTo>
                      <a:pt x="643102" y="1152342"/>
                    </a:lnTo>
                    <a:cubicBezTo>
                      <a:pt x="587720" y="1175767"/>
                      <a:pt x="526830" y="1188720"/>
                      <a:pt x="462915" y="1188720"/>
                    </a:cubicBezTo>
                    <a:cubicBezTo>
                      <a:pt x="207254" y="1188720"/>
                      <a:pt x="0" y="981466"/>
                      <a:pt x="0" y="725805"/>
                    </a:cubicBezTo>
                    <a:cubicBezTo>
                      <a:pt x="0" y="470144"/>
                      <a:pt x="207254" y="262890"/>
                      <a:pt x="462915" y="262890"/>
                    </a:cubicBezTo>
                    <a:cubicBezTo>
                      <a:pt x="494873" y="262890"/>
                      <a:pt x="526074" y="266128"/>
                      <a:pt x="556209" y="272295"/>
                    </a:cubicBezTo>
                    <a:lnTo>
                      <a:pt x="611187" y="289361"/>
                    </a:lnTo>
                    <a:lnTo>
                      <a:pt x="612757" y="273794"/>
                    </a:lnTo>
                    <a:cubicBezTo>
                      <a:pt x="644731" y="117540"/>
                      <a:pt x="782984" y="0"/>
                      <a:pt x="94869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solidFill>
                  <a:srgbClr val="91F0FD"/>
                </a:solidFill>
              </a:ln>
              <a:effectLst>
                <a:innerShdw blurRad="355600" dist="114300" dir="3600000">
                  <a:srgbClr val="19B4C9">
                    <a:alpha val="71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20873938-5DAC-42D7-8D65-B2550EE30C17}"/>
              </a:ext>
            </a:extLst>
          </p:cNvPr>
          <p:cNvSpPr txBox="1"/>
          <p:nvPr/>
        </p:nvSpPr>
        <p:spPr>
          <a:xfrm>
            <a:off x="1078188" y="847720"/>
            <a:ext cx="569387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8" name="任意多边形 53">
            <a:extLst>
              <a:ext uri="{FF2B5EF4-FFF2-40B4-BE49-F238E27FC236}">
                <a16:creationId xmlns:a16="http://schemas.microsoft.com/office/drawing/2014/main" xmlns="" id="{1E90FFC0-4F71-4DA5-884A-ED57C2962FF6}"/>
              </a:ext>
            </a:extLst>
          </p:cNvPr>
          <p:cNvSpPr/>
          <p:nvPr/>
        </p:nvSpPr>
        <p:spPr>
          <a:xfrm>
            <a:off x="0" y="4546271"/>
            <a:ext cx="12191999" cy="2311729"/>
          </a:xfrm>
          <a:custGeom>
            <a:avLst/>
            <a:gdLst>
              <a:gd name="connsiteX0" fmla="*/ 12191999 w 12191999"/>
              <a:gd name="connsiteY0" fmla="*/ 0 h 2311729"/>
              <a:gd name="connsiteX1" fmla="*/ 12191999 w 12191999"/>
              <a:gd name="connsiteY1" fmla="*/ 2311729 h 2311729"/>
              <a:gd name="connsiteX2" fmla="*/ 0 w 12191999"/>
              <a:gd name="connsiteY2" fmla="*/ 2311729 h 2311729"/>
              <a:gd name="connsiteX3" fmla="*/ 0 w 12191999"/>
              <a:gd name="connsiteY3" fmla="*/ 2020458 h 2311729"/>
              <a:gd name="connsiteX4" fmla="*/ 0 w 12191999"/>
              <a:gd name="connsiteY4" fmla="*/ 237172 h 2311729"/>
              <a:gd name="connsiteX5" fmla="*/ 63480 w 12191999"/>
              <a:gd name="connsiteY5" fmla="*/ 213939 h 2311729"/>
              <a:gd name="connsiteX6" fmla="*/ 348343 w 12191999"/>
              <a:gd name="connsiteY6" fmla="*/ 170871 h 2311729"/>
              <a:gd name="connsiteX7" fmla="*/ 1306287 w 12191999"/>
              <a:gd name="connsiteY7" fmla="*/ 1128815 h 2311729"/>
              <a:gd name="connsiteX8" fmla="*/ 1286825 w 12191999"/>
              <a:gd name="connsiteY8" fmla="*/ 1321874 h 2311729"/>
              <a:gd name="connsiteX9" fmla="*/ 1256605 w 12191999"/>
              <a:gd name="connsiteY9" fmla="*/ 1419229 h 2311729"/>
              <a:gd name="connsiteX10" fmla="*/ 1344679 w 12191999"/>
              <a:gd name="connsiteY10" fmla="*/ 1371424 h 2311729"/>
              <a:gd name="connsiteX11" fmla="*/ 1683656 w 12191999"/>
              <a:gd name="connsiteY11" fmla="*/ 1302987 h 2311729"/>
              <a:gd name="connsiteX12" fmla="*/ 2299446 w 12191999"/>
              <a:gd name="connsiteY12" fmla="*/ 1558056 h 2311729"/>
              <a:gd name="connsiteX13" fmla="*/ 2381189 w 12191999"/>
              <a:gd name="connsiteY13" fmla="*/ 1657129 h 2311729"/>
              <a:gd name="connsiteX14" fmla="*/ 2427737 w 12191999"/>
              <a:gd name="connsiteY14" fmla="*/ 1596410 h 2311729"/>
              <a:gd name="connsiteX15" fmla="*/ 3069771 w 12191999"/>
              <a:gd name="connsiteY15" fmla="*/ 1302987 h 2311729"/>
              <a:gd name="connsiteX16" fmla="*/ 3544503 w 12191999"/>
              <a:gd name="connsiteY16" fmla="*/ 1447998 h 2311729"/>
              <a:gd name="connsiteX17" fmla="*/ 3657745 w 12191999"/>
              <a:gd name="connsiteY17" fmla="*/ 1541431 h 2311729"/>
              <a:gd name="connsiteX18" fmla="*/ 3713651 w 12191999"/>
              <a:gd name="connsiteY18" fmla="*/ 1519404 h 2311729"/>
              <a:gd name="connsiteX19" fmla="*/ 3897086 w 12191999"/>
              <a:gd name="connsiteY19" fmla="*/ 1491671 h 2311729"/>
              <a:gd name="connsiteX20" fmla="*/ 4241977 w 12191999"/>
              <a:gd name="connsiteY20" fmla="*/ 1597020 h 2311729"/>
              <a:gd name="connsiteX21" fmla="*/ 4317999 w 12191999"/>
              <a:gd name="connsiteY21" fmla="*/ 1659743 h 2311729"/>
              <a:gd name="connsiteX22" fmla="*/ 4359994 w 12191999"/>
              <a:gd name="connsiteY22" fmla="*/ 1582372 h 2311729"/>
              <a:gd name="connsiteX23" fmla="*/ 5021945 w 12191999"/>
              <a:gd name="connsiteY23" fmla="*/ 1230415 h 2311729"/>
              <a:gd name="connsiteX24" fmla="*/ 5757498 w 12191999"/>
              <a:gd name="connsiteY24" fmla="*/ 1717972 h 2311729"/>
              <a:gd name="connsiteX25" fmla="*/ 5775109 w 12191999"/>
              <a:gd name="connsiteY25" fmla="*/ 1774705 h 2311729"/>
              <a:gd name="connsiteX26" fmla="*/ 5877396 w 12191999"/>
              <a:gd name="connsiteY26" fmla="*/ 1742952 h 2311729"/>
              <a:gd name="connsiteX27" fmla="*/ 5994403 w 12191999"/>
              <a:gd name="connsiteY27" fmla="*/ 1731157 h 2311729"/>
              <a:gd name="connsiteX28" fmla="*/ 6319003 w 12191999"/>
              <a:gd name="connsiteY28" fmla="*/ 1830310 h 2311729"/>
              <a:gd name="connsiteX29" fmla="*/ 6349718 w 12191999"/>
              <a:gd name="connsiteY29" fmla="*/ 1855653 h 2311729"/>
              <a:gd name="connsiteX30" fmla="*/ 6372196 w 12191999"/>
              <a:gd name="connsiteY30" fmla="*/ 1783240 h 2311729"/>
              <a:gd name="connsiteX31" fmla="*/ 7228113 w 12191999"/>
              <a:gd name="connsiteY31" fmla="*/ 1215901 h 2311729"/>
              <a:gd name="connsiteX32" fmla="*/ 7884955 w 12191999"/>
              <a:gd name="connsiteY32" fmla="*/ 1487974 h 2311729"/>
              <a:gd name="connsiteX33" fmla="*/ 7933395 w 12191999"/>
              <a:gd name="connsiteY33" fmla="*/ 1546684 h 2311729"/>
              <a:gd name="connsiteX34" fmla="*/ 8036368 w 12191999"/>
              <a:gd name="connsiteY34" fmla="*/ 1487498 h 2311729"/>
              <a:gd name="connsiteX35" fmla="*/ 8432799 w 12191999"/>
              <a:gd name="connsiteY35" fmla="*/ 1397328 h 2311729"/>
              <a:gd name="connsiteX36" fmla="*/ 9191035 w 12191999"/>
              <a:gd name="connsiteY36" fmla="*/ 1800479 h 2311729"/>
              <a:gd name="connsiteX37" fmla="*/ 9210518 w 12191999"/>
              <a:gd name="connsiteY37" fmla="*/ 1836373 h 2311729"/>
              <a:gd name="connsiteX38" fmla="*/ 9258709 w 12191999"/>
              <a:gd name="connsiteY38" fmla="*/ 1810216 h 2311729"/>
              <a:gd name="connsiteX39" fmla="*/ 9470570 w 12191999"/>
              <a:gd name="connsiteY39" fmla="*/ 1767443 h 2311729"/>
              <a:gd name="connsiteX40" fmla="*/ 9682431 w 12191999"/>
              <a:gd name="connsiteY40" fmla="*/ 1810216 h 2311729"/>
              <a:gd name="connsiteX41" fmla="*/ 9768141 w 12191999"/>
              <a:gd name="connsiteY41" fmla="*/ 1856738 h 2311729"/>
              <a:gd name="connsiteX42" fmla="*/ 9791010 w 12191999"/>
              <a:gd name="connsiteY42" fmla="*/ 1783067 h 2311729"/>
              <a:gd name="connsiteX43" fmla="*/ 10570028 w 12191999"/>
              <a:gd name="connsiteY43" fmla="*/ 1266699 h 2311729"/>
              <a:gd name="connsiteX44" fmla="*/ 10821441 w 12191999"/>
              <a:gd name="connsiteY44" fmla="*/ 1304709 h 2311729"/>
              <a:gd name="connsiteX45" fmla="*/ 10893902 w 12191999"/>
              <a:gd name="connsiteY45" fmla="*/ 1333259 h 2311729"/>
              <a:gd name="connsiteX46" fmla="*/ 10916253 w 12191999"/>
              <a:gd name="connsiteY46" fmla="*/ 1261255 h 2311729"/>
              <a:gd name="connsiteX47" fmla="*/ 11444514 w 12191999"/>
              <a:gd name="connsiteY47" fmla="*/ 911100 h 2311729"/>
              <a:gd name="connsiteX48" fmla="*/ 11446790 w 12191999"/>
              <a:gd name="connsiteY48" fmla="*/ 911330 h 2311729"/>
              <a:gd name="connsiteX49" fmla="*/ 11437256 w 12191999"/>
              <a:gd name="connsiteY49" fmla="*/ 816759 h 2311729"/>
              <a:gd name="connsiteX50" fmla="*/ 12173467 w 12191999"/>
              <a:gd name="connsiteY50" fmla="*/ 936 h 231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2191999" h="2311729">
                <a:moveTo>
                  <a:pt x="12191999" y="0"/>
                </a:moveTo>
                <a:lnTo>
                  <a:pt x="12191999" y="2311729"/>
                </a:lnTo>
                <a:lnTo>
                  <a:pt x="0" y="2311729"/>
                </a:lnTo>
                <a:lnTo>
                  <a:pt x="0" y="2020458"/>
                </a:lnTo>
                <a:lnTo>
                  <a:pt x="0" y="237172"/>
                </a:lnTo>
                <a:lnTo>
                  <a:pt x="63480" y="213939"/>
                </a:lnTo>
                <a:cubicBezTo>
                  <a:pt x="153468" y="185949"/>
                  <a:pt x="249145" y="170871"/>
                  <a:pt x="348343" y="170871"/>
                </a:cubicBezTo>
                <a:cubicBezTo>
                  <a:pt x="877401" y="170871"/>
                  <a:pt x="1306287" y="599757"/>
                  <a:pt x="1306287" y="1128815"/>
                </a:cubicBezTo>
                <a:cubicBezTo>
                  <a:pt x="1306287" y="1194948"/>
                  <a:pt x="1299586" y="1259515"/>
                  <a:pt x="1286825" y="1321874"/>
                </a:cubicBezTo>
                <a:lnTo>
                  <a:pt x="1256605" y="1419229"/>
                </a:lnTo>
                <a:lnTo>
                  <a:pt x="1344679" y="1371424"/>
                </a:lnTo>
                <a:cubicBezTo>
                  <a:pt x="1448867" y="1327356"/>
                  <a:pt x="1563416" y="1302987"/>
                  <a:pt x="1683656" y="1302987"/>
                </a:cubicBezTo>
                <a:cubicBezTo>
                  <a:pt x="1924137" y="1302987"/>
                  <a:pt x="2141852" y="1400461"/>
                  <a:pt x="2299446" y="1558056"/>
                </a:cubicBezTo>
                <a:lnTo>
                  <a:pt x="2381189" y="1657129"/>
                </a:lnTo>
                <a:lnTo>
                  <a:pt x="2427737" y="1596410"/>
                </a:lnTo>
                <a:cubicBezTo>
                  <a:pt x="2583425" y="1416679"/>
                  <a:pt x="2813321" y="1302987"/>
                  <a:pt x="3069771" y="1302987"/>
                </a:cubicBezTo>
                <a:cubicBezTo>
                  <a:pt x="3245622" y="1302987"/>
                  <a:pt x="3408987" y="1356446"/>
                  <a:pt x="3544503" y="1447998"/>
                </a:cubicBezTo>
                <a:lnTo>
                  <a:pt x="3657745" y="1541431"/>
                </a:lnTo>
                <a:lnTo>
                  <a:pt x="3713651" y="1519404"/>
                </a:lnTo>
                <a:cubicBezTo>
                  <a:pt x="3771598" y="1501381"/>
                  <a:pt x="3833208" y="1491671"/>
                  <a:pt x="3897086" y="1491671"/>
                </a:cubicBezTo>
                <a:cubicBezTo>
                  <a:pt x="4024841" y="1491671"/>
                  <a:pt x="4143526" y="1530508"/>
                  <a:pt x="4241977" y="1597020"/>
                </a:cubicBezTo>
                <a:lnTo>
                  <a:pt x="4317999" y="1659743"/>
                </a:lnTo>
                <a:lnTo>
                  <a:pt x="4359994" y="1582372"/>
                </a:lnTo>
                <a:cubicBezTo>
                  <a:pt x="4503453" y="1370026"/>
                  <a:pt x="4746395" y="1230415"/>
                  <a:pt x="5021945" y="1230415"/>
                </a:cubicBezTo>
                <a:cubicBezTo>
                  <a:pt x="5352605" y="1230415"/>
                  <a:pt x="5636309" y="1431455"/>
                  <a:pt x="5757498" y="1717972"/>
                </a:cubicBezTo>
                <a:lnTo>
                  <a:pt x="5775109" y="1774705"/>
                </a:lnTo>
                <a:lnTo>
                  <a:pt x="5877396" y="1742952"/>
                </a:lnTo>
                <a:cubicBezTo>
                  <a:pt x="5915189" y="1735219"/>
                  <a:pt x="5954321" y="1731157"/>
                  <a:pt x="5994403" y="1731157"/>
                </a:cubicBezTo>
                <a:cubicBezTo>
                  <a:pt x="6114640" y="1731157"/>
                  <a:pt x="6226343" y="1767710"/>
                  <a:pt x="6319003" y="1830310"/>
                </a:cubicBezTo>
                <a:lnTo>
                  <a:pt x="6349718" y="1855653"/>
                </a:lnTo>
                <a:lnTo>
                  <a:pt x="6372196" y="1783240"/>
                </a:lnTo>
                <a:cubicBezTo>
                  <a:pt x="6513213" y="1449839"/>
                  <a:pt x="6843343" y="1215901"/>
                  <a:pt x="7228113" y="1215901"/>
                </a:cubicBezTo>
                <a:cubicBezTo>
                  <a:pt x="7484626" y="1215901"/>
                  <a:pt x="7716855" y="1319874"/>
                  <a:pt x="7884955" y="1487974"/>
                </a:cubicBezTo>
                <a:lnTo>
                  <a:pt x="7933395" y="1546684"/>
                </a:lnTo>
                <a:lnTo>
                  <a:pt x="8036368" y="1487498"/>
                </a:lnTo>
                <a:cubicBezTo>
                  <a:pt x="8156294" y="1429711"/>
                  <a:pt x="8290765" y="1397328"/>
                  <a:pt x="8432799" y="1397328"/>
                </a:cubicBezTo>
                <a:cubicBezTo>
                  <a:pt x="8748430" y="1397328"/>
                  <a:pt x="9026710" y="1557246"/>
                  <a:pt x="9191035" y="1800479"/>
                </a:cubicBezTo>
                <a:lnTo>
                  <a:pt x="9210518" y="1836373"/>
                </a:lnTo>
                <a:lnTo>
                  <a:pt x="9258709" y="1810216"/>
                </a:lnTo>
                <a:cubicBezTo>
                  <a:pt x="9323827" y="1782674"/>
                  <a:pt x="9395420" y="1767443"/>
                  <a:pt x="9470570" y="1767443"/>
                </a:cubicBezTo>
                <a:cubicBezTo>
                  <a:pt x="9545720" y="1767443"/>
                  <a:pt x="9617313" y="1782674"/>
                  <a:pt x="9682431" y="1810216"/>
                </a:cubicBezTo>
                <a:lnTo>
                  <a:pt x="9768141" y="1856738"/>
                </a:lnTo>
                <a:lnTo>
                  <a:pt x="9791010" y="1783067"/>
                </a:lnTo>
                <a:cubicBezTo>
                  <a:pt x="9919358" y="1479619"/>
                  <a:pt x="10219827" y="1266699"/>
                  <a:pt x="10570028" y="1266699"/>
                </a:cubicBezTo>
                <a:cubicBezTo>
                  <a:pt x="10657578" y="1266699"/>
                  <a:pt x="10742020" y="1280007"/>
                  <a:pt x="10821441" y="1304709"/>
                </a:cubicBezTo>
                <a:lnTo>
                  <a:pt x="10893902" y="1333259"/>
                </a:lnTo>
                <a:lnTo>
                  <a:pt x="10916253" y="1261255"/>
                </a:lnTo>
                <a:cubicBezTo>
                  <a:pt x="11003287" y="1055484"/>
                  <a:pt x="11207039" y="911100"/>
                  <a:pt x="11444514" y="911100"/>
                </a:cubicBezTo>
                <a:lnTo>
                  <a:pt x="11446790" y="911330"/>
                </a:lnTo>
                <a:lnTo>
                  <a:pt x="11437256" y="816759"/>
                </a:lnTo>
                <a:cubicBezTo>
                  <a:pt x="11437256" y="392161"/>
                  <a:pt x="11759948" y="42931"/>
                  <a:pt x="12173467" y="936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  <a:effectLst>
            <a:innerShdw blurRad="266700" dist="139700" dir="16200000">
              <a:srgbClr val="18ACCA">
                <a:alpha val="3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7780" y="2089899"/>
            <a:ext cx="4256784" cy="4649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173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F559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53">
            <a:extLst>
              <a:ext uri="{FF2B5EF4-FFF2-40B4-BE49-F238E27FC236}">
                <a16:creationId xmlns:a16="http://schemas.microsoft.com/office/drawing/2014/main" xmlns="" id="{1A71925C-514F-42F4-93C2-801DA7E4F34F}"/>
              </a:ext>
            </a:extLst>
          </p:cNvPr>
          <p:cNvSpPr/>
          <p:nvPr/>
        </p:nvSpPr>
        <p:spPr>
          <a:xfrm>
            <a:off x="0" y="4546271"/>
            <a:ext cx="12191999" cy="2311729"/>
          </a:xfrm>
          <a:custGeom>
            <a:avLst/>
            <a:gdLst>
              <a:gd name="connsiteX0" fmla="*/ 12191999 w 12191999"/>
              <a:gd name="connsiteY0" fmla="*/ 0 h 2311729"/>
              <a:gd name="connsiteX1" fmla="*/ 12191999 w 12191999"/>
              <a:gd name="connsiteY1" fmla="*/ 2311729 h 2311729"/>
              <a:gd name="connsiteX2" fmla="*/ 0 w 12191999"/>
              <a:gd name="connsiteY2" fmla="*/ 2311729 h 2311729"/>
              <a:gd name="connsiteX3" fmla="*/ 0 w 12191999"/>
              <a:gd name="connsiteY3" fmla="*/ 2020458 h 2311729"/>
              <a:gd name="connsiteX4" fmla="*/ 0 w 12191999"/>
              <a:gd name="connsiteY4" fmla="*/ 237172 h 2311729"/>
              <a:gd name="connsiteX5" fmla="*/ 63480 w 12191999"/>
              <a:gd name="connsiteY5" fmla="*/ 213939 h 2311729"/>
              <a:gd name="connsiteX6" fmla="*/ 348343 w 12191999"/>
              <a:gd name="connsiteY6" fmla="*/ 170871 h 2311729"/>
              <a:gd name="connsiteX7" fmla="*/ 1306287 w 12191999"/>
              <a:gd name="connsiteY7" fmla="*/ 1128815 h 2311729"/>
              <a:gd name="connsiteX8" fmla="*/ 1286825 w 12191999"/>
              <a:gd name="connsiteY8" fmla="*/ 1321874 h 2311729"/>
              <a:gd name="connsiteX9" fmla="*/ 1256605 w 12191999"/>
              <a:gd name="connsiteY9" fmla="*/ 1419229 h 2311729"/>
              <a:gd name="connsiteX10" fmla="*/ 1344679 w 12191999"/>
              <a:gd name="connsiteY10" fmla="*/ 1371424 h 2311729"/>
              <a:gd name="connsiteX11" fmla="*/ 1683656 w 12191999"/>
              <a:gd name="connsiteY11" fmla="*/ 1302987 h 2311729"/>
              <a:gd name="connsiteX12" fmla="*/ 2299446 w 12191999"/>
              <a:gd name="connsiteY12" fmla="*/ 1558056 h 2311729"/>
              <a:gd name="connsiteX13" fmla="*/ 2381189 w 12191999"/>
              <a:gd name="connsiteY13" fmla="*/ 1657129 h 2311729"/>
              <a:gd name="connsiteX14" fmla="*/ 2427737 w 12191999"/>
              <a:gd name="connsiteY14" fmla="*/ 1596410 h 2311729"/>
              <a:gd name="connsiteX15" fmla="*/ 3069771 w 12191999"/>
              <a:gd name="connsiteY15" fmla="*/ 1302987 h 2311729"/>
              <a:gd name="connsiteX16" fmla="*/ 3544503 w 12191999"/>
              <a:gd name="connsiteY16" fmla="*/ 1447998 h 2311729"/>
              <a:gd name="connsiteX17" fmla="*/ 3657745 w 12191999"/>
              <a:gd name="connsiteY17" fmla="*/ 1541431 h 2311729"/>
              <a:gd name="connsiteX18" fmla="*/ 3713651 w 12191999"/>
              <a:gd name="connsiteY18" fmla="*/ 1519404 h 2311729"/>
              <a:gd name="connsiteX19" fmla="*/ 3897086 w 12191999"/>
              <a:gd name="connsiteY19" fmla="*/ 1491671 h 2311729"/>
              <a:gd name="connsiteX20" fmla="*/ 4241977 w 12191999"/>
              <a:gd name="connsiteY20" fmla="*/ 1597020 h 2311729"/>
              <a:gd name="connsiteX21" fmla="*/ 4317999 w 12191999"/>
              <a:gd name="connsiteY21" fmla="*/ 1659743 h 2311729"/>
              <a:gd name="connsiteX22" fmla="*/ 4359994 w 12191999"/>
              <a:gd name="connsiteY22" fmla="*/ 1582372 h 2311729"/>
              <a:gd name="connsiteX23" fmla="*/ 5021945 w 12191999"/>
              <a:gd name="connsiteY23" fmla="*/ 1230415 h 2311729"/>
              <a:gd name="connsiteX24" fmla="*/ 5757498 w 12191999"/>
              <a:gd name="connsiteY24" fmla="*/ 1717972 h 2311729"/>
              <a:gd name="connsiteX25" fmla="*/ 5775109 w 12191999"/>
              <a:gd name="connsiteY25" fmla="*/ 1774705 h 2311729"/>
              <a:gd name="connsiteX26" fmla="*/ 5877396 w 12191999"/>
              <a:gd name="connsiteY26" fmla="*/ 1742952 h 2311729"/>
              <a:gd name="connsiteX27" fmla="*/ 5994403 w 12191999"/>
              <a:gd name="connsiteY27" fmla="*/ 1731157 h 2311729"/>
              <a:gd name="connsiteX28" fmla="*/ 6319003 w 12191999"/>
              <a:gd name="connsiteY28" fmla="*/ 1830310 h 2311729"/>
              <a:gd name="connsiteX29" fmla="*/ 6349718 w 12191999"/>
              <a:gd name="connsiteY29" fmla="*/ 1855653 h 2311729"/>
              <a:gd name="connsiteX30" fmla="*/ 6372196 w 12191999"/>
              <a:gd name="connsiteY30" fmla="*/ 1783240 h 2311729"/>
              <a:gd name="connsiteX31" fmla="*/ 7228113 w 12191999"/>
              <a:gd name="connsiteY31" fmla="*/ 1215901 h 2311729"/>
              <a:gd name="connsiteX32" fmla="*/ 7884955 w 12191999"/>
              <a:gd name="connsiteY32" fmla="*/ 1487974 h 2311729"/>
              <a:gd name="connsiteX33" fmla="*/ 7933395 w 12191999"/>
              <a:gd name="connsiteY33" fmla="*/ 1546684 h 2311729"/>
              <a:gd name="connsiteX34" fmla="*/ 8036368 w 12191999"/>
              <a:gd name="connsiteY34" fmla="*/ 1487498 h 2311729"/>
              <a:gd name="connsiteX35" fmla="*/ 8432799 w 12191999"/>
              <a:gd name="connsiteY35" fmla="*/ 1397328 h 2311729"/>
              <a:gd name="connsiteX36" fmla="*/ 9191035 w 12191999"/>
              <a:gd name="connsiteY36" fmla="*/ 1800479 h 2311729"/>
              <a:gd name="connsiteX37" fmla="*/ 9210518 w 12191999"/>
              <a:gd name="connsiteY37" fmla="*/ 1836373 h 2311729"/>
              <a:gd name="connsiteX38" fmla="*/ 9258709 w 12191999"/>
              <a:gd name="connsiteY38" fmla="*/ 1810216 h 2311729"/>
              <a:gd name="connsiteX39" fmla="*/ 9470570 w 12191999"/>
              <a:gd name="connsiteY39" fmla="*/ 1767443 h 2311729"/>
              <a:gd name="connsiteX40" fmla="*/ 9682431 w 12191999"/>
              <a:gd name="connsiteY40" fmla="*/ 1810216 h 2311729"/>
              <a:gd name="connsiteX41" fmla="*/ 9768141 w 12191999"/>
              <a:gd name="connsiteY41" fmla="*/ 1856738 h 2311729"/>
              <a:gd name="connsiteX42" fmla="*/ 9791010 w 12191999"/>
              <a:gd name="connsiteY42" fmla="*/ 1783067 h 2311729"/>
              <a:gd name="connsiteX43" fmla="*/ 10570028 w 12191999"/>
              <a:gd name="connsiteY43" fmla="*/ 1266699 h 2311729"/>
              <a:gd name="connsiteX44" fmla="*/ 10821441 w 12191999"/>
              <a:gd name="connsiteY44" fmla="*/ 1304709 h 2311729"/>
              <a:gd name="connsiteX45" fmla="*/ 10893902 w 12191999"/>
              <a:gd name="connsiteY45" fmla="*/ 1333259 h 2311729"/>
              <a:gd name="connsiteX46" fmla="*/ 10916253 w 12191999"/>
              <a:gd name="connsiteY46" fmla="*/ 1261255 h 2311729"/>
              <a:gd name="connsiteX47" fmla="*/ 11444514 w 12191999"/>
              <a:gd name="connsiteY47" fmla="*/ 911100 h 2311729"/>
              <a:gd name="connsiteX48" fmla="*/ 11446790 w 12191999"/>
              <a:gd name="connsiteY48" fmla="*/ 911330 h 2311729"/>
              <a:gd name="connsiteX49" fmla="*/ 11437256 w 12191999"/>
              <a:gd name="connsiteY49" fmla="*/ 816759 h 2311729"/>
              <a:gd name="connsiteX50" fmla="*/ 12173467 w 12191999"/>
              <a:gd name="connsiteY50" fmla="*/ 936 h 231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2191999" h="2311729">
                <a:moveTo>
                  <a:pt x="12191999" y="0"/>
                </a:moveTo>
                <a:lnTo>
                  <a:pt x="12191999" y="2311729"/>
                </a:lnTo>
                <a:lnTo>
                  <a:pt x="0" y="2311729"/>
                </a:lnTo>
                <a:lnTo>
                  <a:pt x="0" y="2020458"/>
                </a:lnTo>
                <a:lnTo>
                  <a:pt x="0" y="237172"/>
                </a:lnTo>
                <a:lnTo>
                  <a:pt x="63480" y="213939"/>
                </a:lnTo>
                <a:cubicBezTo>
                  <a:pt x="153468" y="185949"/>
                  <a:pt x="249145" y="170871"/>
                  <a:pt x="348343" y="170871"/>
                </a:cubicBezTo>
                <a:cubicBezTo>
                  <a:pt x="877401" y="170871"/>
                  <a:pt x="1306287" y="599757"/>
                  <a:pt x="1306287" y="1128815"/>
                </a:cubicBezTo>
                <a:cubicBezTo>
                  <a:pt x="1306287" y="1194948"/>
                  <a:pt x="1299586" y="1259515"/>
                  <a:pt x="1286825" y="1321874"/>
                </a:cubicBezTo>
                <a:lnTo>
                  <a:pt x="1256605" y="1419229"/>
                </a:lnTo>
                <a:lnTo>
                  <a:pt x="1344679" y="1371424"/>
                </a:lnTo>
                <a:cubicBezTo>
                  <a:pt x="1448867" y="1327356"/>
                  <a:pt x="1563416" y="1302987"/>
                  <a:pt x="1683656" y="1302987"/>
                </a:cubicBezTo>
                <a:cubicBezTo>
                  <a:pt x="1924137" y="1302987"/>
                  <a:pt x="2141852" y="1400461"/>
                  <a:pt x="2299446" y="1558056"/>
                </a:cubicBezTo>
                <a:lnTo>
                  <a:pt x="2381189" y="1657129"/>
                </a:lnTo>
                <a:lnTo>
                  <a:pt x="2427737" y="1596410"/>
                </a:lnTo>
                <a:cubicBezTo>
                  <a:pt x="2583425" y="1416679"/>
                  <a:pt x="2813321" y="1302987"/>
                  <a:pt x="3069771" y="1302987"/>
                </a:cubicBezTo>
                <a:cubicBezTo>
                  <a:pt x="3245622" y="1302987"/>
                  <a:pt x="3408987" y="1356446"/>
                  <a:pt x="3544503" y="1447998"/>
                </a:cubicBezTo>
                <a:lnTo>
                  <a:pt x="3657745" y="1541431"/>
                </a:lnTo>
                <a:lnTo>
                  <a:pt x="3713651" y="1519404"/>
                </a:lnTo>
                <a:cubicBezTo>
                  <a:pt x="3771598" y="1501381"/>
                  <a:pt x="3833208" y="1491671"/>
                  <a:pt x="3897086" y="1491671"/>
                </a:cubicBezTo>
                <a:cubicBezTo>
                  <a:pt x="4024841" y="1491671"/>
                  <a:pt x="4143526" y="1530508"/>
                  <a:pt x="4241977" y="1597020"/>
                </a:cubicBezTo>
                <a:lnTo>
                  <a:pt x="4317999" y="1659743"/>
                </a:lnTo>
                <a:lnTo>
                  <a:pt x="4359994" y="1582372"/>
                </a:lnTo>
                <a:cubicBezTo>
                  <a:pt x="4503453" y="1370026"/>
                  <a:pt x="4746395" y="1230415"/>
                  <a:pt x="5021945" y="1230415"/>
                </a:cubicBezTo>
                <a:cubicBezTo>
                  <a:pt x="5352605" y="1230415"/>
                  <a:pt x="5636309" y="1431455"/>
                  <a:pt x="5757498" y="1717972"/>
                </a:cubicBezTo>
                <a:lnTo>
                  <a:pt x="5775109" y="1774705"/>
                </a:lnTo>
                <a:lnTo>
                  <a:pt x="5877396" y="1742952"/>
                </a:lnTo>
                <a:cubicBezTo>
                  <a:pt x="5915189" y="1735219"/>
                  <a:pt x="5954321" y="1731157"/>
                  <a:pt x="5994403" y="1731157"/>
                </a:cubicBezTo>
                <a:cubicBezTo>
                  <a:pt x="6114640" y="1731157"/>
                  <a:pt x="6226343" y="1767710"/>
                  <a:pt x="6319003" y="1830310"/>
                </a:cubicBezTo>
                <a:lnTo>
                  <a:pt x="6349718" y="1855653"/>
                </a:lnTo>
                <a:lnTo>
                  <a:pt x="6372196" y="1783240"/>
                </a:lnTo>
                <a:cubicBezTo>
                  <a:pt x="6513213" y="1449839"/>
                  <a:pt x="6843343" y="1215901"/>
                  <a:pt x="7228113" y="1215901"/>
                </a:cubicBezTo>
                <a:cubicBezTo>
                  <a:pt x="7484626" y="1215901"/>
                  <a:pt x="7716855" y="1319874"/>
                  <a:pt x="7884955" y="1487974"/>
                </a:cubicBezTo>
                <a:lnTo>
                  <a:pt x="7933395" y="1546684"/>
                </a:lnTo>
                <a:lnTo>
                  <a:pt x="8036368" y="1487498"/>
                </a:lnTo>
                <a:cubicBezTo>
                  <a:pt x="8156294" y="1429711"/>
                  <a:pt x="8290765" y="1397328"/>
                  <a:pt x="8432799" y="1397328"/>
                </a:cubicBezTo>
                <a:cubicBezTo>
                  <a:pt x="8748430" y="1397328"/>
                  <a:pt x="9026710" y="1557246"/>
                  <a:pt x="9191035" y="1800479"/>
                </a:cubicBezTo>
                <a:lnTo>
                  <a:pt x="9210518" y="1836373"/>
                </a:lnTo>
                <a:lnTo>
                  <a:pt x="9258709" y="1810216"/>
                </a:lnTo>
                <a:cubicBezTo>
                  <a:pt x="9323827" y="1782674"/>
                  <a:pt x="9395420" y="1767443"/>
                  <a:pt x="9470570" y="1767443"/>
                </a:cubicBezTo>
                <a:cubicBezTo>
                  <a:pt x="9545720" y="1767443"/>
                  <a:pt x="9617313" y="1782674"/>
                  <a:pt x="9682431" y="1810216"/>
                </a:cubicBezTo>
                <a:lnTo>
                  <a:pt x="9768141" y="1856738"/>
                </a:lnTo>
                <a:lnTo>
                  <a:pt x="9791010" y="1783067"/>
                </a:lnTo>
                <a:cubicBezTo>
                  <a:pt x="9919358" y="1479619"/>
                  <a:pt x="10219827" y="1266699"/>
                  <a:pt x="10570028" y="1266699"/>
                </a:cubicBezTo>
                <a:cubicBezTo>
                  <a:pt x="10657578" y="1266699"/>
                  <a:pt x="10742020" y="1280007"/>
                  <a:pt x="10821441" y="1304709"/>
                </a:cubicBezTo>
                <a:lnTo>
                  <a:pt x="10893902" y="1333259"/>
                </a:lnTo>
                <a:lnTo>
                  <a:pt x="10916253" y="1261255"/>
                </a:lnTo>
                <a:cubicBezTo>
                  <a:pt x="11003287" y="1055484"/>
                  <a:pt x="11207039" y="911100"/>
                  <a:pt x="11444514" y="911100"/>
                </a:cubicBezTo>
                <a:lnTo>
                  <a:pt x="11446790" y="911330"/>
                </a:lnTo>
                <a:lnTo>
                  <a:pt x="11437256" y="816759"/>
                </a:lnTo>
                <a:cubicBezTo>
                  <a:pt x="11437256" y="392161"/>
                  <a:pt x="11759948" y="42931"/>
                  <a:pt x="12173467" y="936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  <a:effectLst>
            <a:innerShdw blurRad="266700" dist="139700" dir="16200000">
              <a:srgbClr val="18ACCA">
                <a:alpha val="3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9ADA636B-D5E9-4C9A-9C7D-50F56AF425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2299" y="234683"/>
            <a:ext cx="7539149" cy="57011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7" name="组合 4">
            <a:extLst>
              <a:ext uri="{FF2B5EF4-FFF2-40B4-BE49-F238E27FC236}">
                <a16:creationId xmlns:a16="http://schemas.microsoft.com/office/drawing/2014/main" xmlns="" id="{8F24D8C9-F30D-4942-8136-BAD4B493C2A3}"/>
              </a:ext>
            </a:extLst>
          </p:cNvPr>
          <p:cNvGrpSpPr/>
          <p:nvPr/>
        </p:nvGrpSpPr>
        <p:grpSpPr>
          <a:xfrm>
            <a:off x="9810749" y="0"/>
            <a:ext cx="2381250" cy="2040729"/>
            <a:chOff x="481327" y="287514"/>
            <a:chExt cx="3073541" cy="3170783"/>
          </a:xfrm>
        </p:grpSpPr>
        <p:pic>
          <p:nvPicPr>
            <p:cNvPr id="8" name="图片 5">
              <a:extLst>
                <a:ext uri="{FF2B5EF4-FFF2-40B4-BE49-F238E27FC236}">
                  <a16:creationId xmlns:a16="http://schemas.microsoft.com/office/drawing/2014/main" xmlns="" id="{7465157A-F2E9-412F-A5C0-ACA47120B46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0589" y="287514"/>
              <a:ext cx="2954279" cy="1902446"/>
            </a:xfrm>
            <a:prstGeom prst="rect">
              <a:avLst/>
            </a:prstGeom>
            <a:effectLst>
              <a:outerShdw blurRad="165100" dist="25400" dir="16200000" sx="99000" sy="99000" rotWithShape="0">
                <a:schemeClr val="bg1">
                  <a:alpha val="93000"/>
                </a:schemeClr>
              </a:outerShdw>
            </a:effectLst>
          </p:spPr>
        </p:pic>
        <p:grpSp>
          <p:nvGrpSpPr>
            <p:cNvPr id="9" name="组合 6">
              <a:extLst>
                <a:ext uri="{FF2B5EF4-FFF2-40B4-BE49-F238E27FC236}">
                  <a16:creationId xmlns:a16="http://schemas.microsoft.com/office/drawing/2014/main" xmlns="" id="{805E23E4-7209-4FBF-B47C-C77EF9879551}"/>
                </a:ext>
              </a:extLst>
            </p:cNvPr>
            <p:cNvGrpSpPr/>
            <p:nvPr userDrawn="1"/>
          </p:nvGrpSpPr>
          <p:grpSpPr>
            <a:xfrm flipH="1" flipV="1">
              <a:off x="481327" y="1603812"/>
              <a:ext cx="3021982" cy="1854485"/>
              <a:chOff x="8726219" y="-661205"/>
              <a:chExt cx="2154936" cy="1322409"/>
            </a:xfrm>
          </p:grpSpPr>
          <p:sp>
            <p:nvSpPr>
              <p:cNvPr id="10" name="任意多边形 69">
                <a:extLst>
                  <a:ext uri="{FF2B5EF4-FFF2-40B4-BE49-F238E27FC236}">
                    <a16:creationId xmlns:a16="http://schemas.microsoft.com/office/drawing/2014/main" xmlns="" id="{654F0EA7-B976-4B4A-8339-FEFA4C642AE0}"/>
                  </a:ext>
                </a:extLst>
              </p:cNvPr>
              <p:cNvSpPr/>
              <p:nvPr/>
            </p:nvSpPr>
            <p:spPr>
              <a:xfrm rot="21387068">
                <a:off x="8737941" y="-661205"/>
                <a:ext cx="2143214" cy="1322408"/>
              </a:xfrm>
              <a:custGeom>
                <a:avLst/>
                <a:gdLst>
                  <a:gd name="connsiteX0" fmla="*/ 948690 w 2148840"/>
                  <a:gd name="connsiteY0" fmla="*/ 0 h 1325880"/>
                  <a:gd name="connsiteX1" fmla="*/ 1264643 w 2148840"/>
                  <a:gd name="connsiteY1" fmla="*/ 209428 h 1325880"/>
                  <a:gd name="connsiteX2" fmla="*/ 1272463 w 2148840"/>
                  <a:gd name="connsiteY2" fmla="*/ 234618 h 1325880"/>
                  <a:gd name="connsiteX3" fmla="*/ 1318138 w 2148840"/>
                  <a:gd name="connsiteY3" fmla="*/ 209827 h 1325880"/>
                  <a:gd name="connsiteX4" fmla="*/ 1451610 w 2148840"/>
                  <a:gd name="connsiteY4" fmla="*/ 182880 h 1325880"/>
                  <a:gd name="connsiteX5" fmla="*/ 1735948 w 2148840"/>
                  <a:gd name="connsiteY5" fmla="*/ 334061 h 1325880"/>
                  <a:gd name="connsiteX6" fmla="*/ 1754729 w 2148840"/>
                  <a:gd name="connsiteY6" fmla="*/ 368663 h 1325880"/>
                  <a:gd name="connsiteX7" fmla="*/ 1811161 w 2148840"/>
                  <a:gd name="connsiteY7" fmla="*/ 374352 h 1325880"/>
                  <a:gd name="connsiteX8" fmla="*/ 2148840 w 2148840"/>
                  <a:gd name="connsiteY8" fmla="*/ 788670 h 1325880"/>
                  <a:gd name="connsiteX9" fmla="*/ 1725930 w 2148840"/>
                  <a:gd name="connsiteY9" fmla="*/ 1211580 h 1325880"/>
                  <a:gd name="connsiteX10" fmla="*/ 1489477 w 2148840"/>
                  <a:gd name="connsiteY10" fmla="*/ 1139354 h 1325880"/>
                  <a:gd name="connsiteX11" fmla="*/ 1436947 w 2148840"/>
                  <a:gd name="connsiteY11" fmla="*/ 1096013 h 1325880"/>
                  <a:gd name="connsiteX12" fmla="*/ 1420223 w 2148840"/>
                  <a:gd name="connsiteY12" fmla="*/ 1126825 h 1325880"/>
                  <a:gd name="connsiteX13" fmla="*/ 1045845 w 2148840"/>
                  <a:gd name="connsiteY13" fmla="*/ 1325880 h 1325880"/>
                  <a:gd name="connsiteX14" fmla="*/ 726597 w 2148840"/>
                  <a:gd name="connsiteY14" fmla="*/ 1193643 h 1325880"/>
                  <a:gd name="connsiteX15" fmla="*/ 677235 w 2148840"/>
                  <a:gd name="connsiteY15" fmla="*/ 1133816 h 1325880"/>
                  <a:gd name="connsiteX16" fmla="*/ 643102 w 2148840"/>
                  <a:gd name="connsiteY16" fmla="*/ 1152342 h 1325880"/>
                  <a:gd name="connsiteX17" fmla="*/ 462915 w 2148840"/>
                  <a:gd name="connsiteY17" fmla="*/ 1188720 h 1325880"/>
                  <a:gd name="connsiteX18" fmla="*/ 0 w 2148840"/>
                  <a:gd name="connsiteY18" fmla="*/ 725805 h 1325880"/>
                  <a:gd name="connsiteX19" fmla="*/ 462915 w 2148840"/>
                  <a:gd name="connsiteY19" fmla="*/ 262890 h 1325880"/>
                  <a:gd name="connsiteX20" fmla="*/ 556209 w 2148840"/>
                  <a:gd name="connsiteY20" fmla="*/ 272295 h 1325880"/>
                  <a:gd name="connsiteX21" fmla="*/ 611187 w 2148840"/>
                  <a:gd name="connsiteY21" fmla="*/ 289361 h 1325880"/>
                  <a:gd name="connsiteX22" fmla="*/ 612757 w 2148840"/>
                  <a:gd name="connsiteY22" fmla="*/ 273794 h 1325880"/>
                  <a:gd name="connsiteX23" fmla="*/ 948690 w 2148840"/>
                  <a:gd name="connsiteY23" fmla="*/ 0 h 1325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148840" h="1325880">
                    <a:moveTo>
                      <a:pt x="948690" y="0"/>
                    </a:moveTo>
                    <a:cubicBezTo>
                      <a:pt x="1090723" y="0"/>
                      <a:pt x="1212588" y="86356"/>
                      <a:pt x="1264643" y="209428"/>
                    </a:cubicBezTo>
                    <a:lnTo>
                      <a:pt x="1272463" y="234618"/>
                    </a:lnTo>
                    <a:lnTo>
                      <a:pt x="1318138" y="209827"/>
                    </a:lnTo>
                    <a:cubicBezTo>
                      <a:pt x="1359162" y="192475"/>
                      <a:pt x="1404265" y="182880"/>
                      <a:pt x="1451610" y="182880"/>
                    </a:cubicBezTo>
                    <a:cubicBezTo>
                      <a:pt x="1569971" y="182880"/>
                      <a:pt x="1674326" y="242849"/>
                      <a:pt x="1735948" y="334061"/>
                    </a:cubicBezTo>
                    <a:lnTo>
                      <a:pt x="1754729" y="368663"/>
                    </a:lnTo>
                    <a:lnTo>
                      <a:pt x="1811161" y="374352"/>
                    </a:lnTo>
                    <a:cubicBezTo>
                      <a:pt x="2003874" y="413787"/>
                      <a:pt x="2148840" y="584299"/>
                      <a:pt x="2148840" y="788670"/>
                    </a:cubicBezTo>
                    <a:cubicBezTo>
                      <a:pt x="2148840" y="1022237"/>
                      <a:pt x="1959497" y="1211580"/>
                      <a:pt x="1725930" y="1211580"/>
                    </a:cubicBezTo>
                    <a:cubicBezTo>
                      <a:pt x="1638342" y="1211580"/>
                      <a:pt x="1556974" y="1184954"/>
                      <a:pt x="1489477" y="1139354"/>
                    </a:cubicBezTo>
                    <a:lnTo>
                      <a:pt x="1436947" y="1096013"/>
                    </a:lnTo>
                    <a:lnTo>
                      <a:pt x="1420223" y="1126825"/>
                    </a:lnTo>
                    <a:cubicBezTo>
                      <a:pt x="1339088" y="1246920"/>
                      <a:pt x="1201688" y="1325880"/>
                      <a:pt x="1045845" y="1325880"/>
                    </a:cubicBezTo>
                    <a:cubicBezTo>
                      <a:pt x="921171" y="1325880"/>
                      <a:pt x="808300" y="1275346"/>
                      <a:pt x="726597" y="1193643"/>
                    </a:cubicBezTo>
                    <a:lnTo>
                      <a:pt x="677235" y="1133816"/>
                    </a:lnTo>
                    <a:lnTo>
                      <a:pt x="643102" y="1152342"/>
                    </a:lnTo>
                    <a:cubicBezTo>
                      <a:pt x="587720" y="1175767"/>
                      <a:pt x="526830" y="1188720"/>
                      <a:pt x="462915" y="1188720"/>
                    </a:cubicBezTo>
                    <a:cubicBezTo>
                      <a:pt x="207254" y="1188720"/>
                      <a:pt x="0" y="981466"/>
                      <a:pt x="0" y="725805"/>
                    </a:cubicBezTo>
                    <a:cubicBezTo>
                      <a:pt x="0" y="470144"/>
                      <a:pt x="207254" y="262890"/>
                      <a:pt x="462915" y="262890"/>
                    </a:cubicBezTo>
                    <a:cubicBezTo>
                      <a:pt x="494873" y="262890"/>
                      <a:pt x="526074" y="266128"/>
                      <a:pt x="556209" y="272295"/>
                    </a:cubicBezTo>
                    <a:lnTo>
                      <a:pt x="611187" y="289361"/>
                    </a:lnTo>
                    <a:lnTo>
                      <a:pt x="612757" y="273794"/>
                    </a:lnTo>
                    <a:cubicBezTo>
                      <a:pt x="644731" y="117540"/>
                      <a:pt x="782984" y="0"/>
                      <a:pt x="94869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solidFill>
                  <a:srgbClr val="91F0FD"/>
                </a:solidFill>
              </a:ln>
              <a:effectLst>
                <a:outerShdw blurRad="215900" dist="76200" dir="6600000" algn="t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1" name="任意多边形 70">
                <a:extLst>
                  <a:ext uri="{FF2B5EF4-FFF2-40B4-BE49-F238E27FC236}">
                    <a16:creationId xmlns:a16="http://schemas.microsoft.com/office/drawing/2014/main" xmlns="" id="{C9C7B913-4374-47B7-B737-47B384385E49}"/>
                  </a:ext>
                </a:extLst>
              </p:cNvPr>
              <p:cNvSpPr/>
              <p:nvPr/>
            </p:nvSpPr>
            <p:spPr>
              <a:xfrm rot="21387068">
                <a:off x="8726219" y="-661204"/>
                <a:ext cx="2143214" cy="1322408"/>
              </a:xfrm>
              <a:custGeom>
                <a:avLst/>
                <a:gdLst>
                  <a:gd name="connsiteX0" fmla="*/ 948690 w 2148840"/>
                  <a:gd name="connsiteY0" fmla="*/ 0 h 1325880"/>
                  <a:gd name="connsiteX1" fmla="*/ 1264643 w 2148840"/>
                  <a:gd name="connsiteY1" fmla="*/ 209428 h 1325880"/>
                  <a:gd name="connsiteX2" fmla="*/ 1272463 w 2148840"/>
                  <a:gd name="connsiteY2" fmla="*/ 234618 h 1325880"/>
                  <a:gd name="connsiteX3" fmla="*/ 1318138 w 2148840"/>
                  <a:gd name="connsiteY3" fmla="*/ 209827 h 1325880"/>
                  <a:gd name="connsiteX4" fmla="*/ 1451610 w 2148840"/>
                  <a:gd name="connsiteY4" fmla="*/ 182880 h 1325880"/>
                  <a:gd name="connsiteX5" fmla="*/ 1735948 w 2148840"/>
                  <a:gd name="connsiteY5" fmla="*/ 334061 h 1325880"/>
                  <a:gd name="connsiteX6" fmla="*/ 1754729 w 2148840"/>
                  <a:gd name="connsiteY6" fmla="*/ 368663 h 1325880"/>
                  <a:gd name="connsiteX7" fmla="*/ 1811161 w 2148840"/>
                  <a:gd name="connsiteY7" fmla="*/ 374352 h 1325880"/>
                  <a:gd name="connsiteX8" fmla="*/ 2148840 w 2148840"/>
                  <a:gd name="connsiteY8" fmla="*/ 788670 h 1325880"/>
                  <a:gd name="connsiteX9" fmla="*/ 1725930 w 2148840"/>
                  <a:gd name="connsiteY9" fmla="*/ 1211580 h 1325880"/>
                  <a:gd name="connsiteX10" fmla="*/ 1489477 w 2148840"/>
                  <a:gd name="connsiteY10" fmla="*/ 1139354 h 1325880"/>
                  <a:gd name="connsiteX11" fmla="*/ 1436947 w 2148840"/>
                  <a:gd name="connsiteY11" fmla="*/ 1096013 h 1325880"/>
                  <a:gd name="connsiteX12" fmla="*/ 1420223 w 2148840"/>
                  <a:gd name="connsiteY12" fmla="*/ 1126825 h 1325880"/>
                  <a:gd name="connsiteX13" fmla="*/ 1045845 w 2148840"/>
                  <a:gd name="connsiteY13" fmla="*/ 1325880 h 1325880"/>
                  <a:gd name="connsiteX14" fmla="*/ 726597 w 2148840"/>
                  <a:gd name="connsiteY14" fmla="*/ 1193643 h 1325880"/>
                  <a:gd name="connsiteX15" fmla="*/ 677235 w 2148840"/>
                  <a:gd name="connsiteY15" fmla="*/ 1133816 h 1325880"/>
                  <a:gd name="connsiteX16" fmla="*/ 643102 w 2148840"/>
                  <a:gd name="connsiteY16" fmla="*/ 1152342 h 1325880"/>
                  <a:gd name="connsiteX17" fmla="*/ 462915 w 2148840"/>
                  <a:gd name="connsiteY17" fmla="*/ 1188720 h 1325880"/>
                  <a:gd name="connsiteX18" fmla="*/ 0 w 2148840"/>
                  <a:gd name="connsiteY18" fmla="*/ 725805 h 1325880"/>
                  <a:gd name="connsiteX19" fmla="*/ 462915 w 2148840"/>
                  <a:gd name="connsiteY19" fmla="*/ 262890 h 1325880"/>
                  <a:gd name="connsiteX20" fmla="*/ 556209 w 2148840"/>
                  <a:gd name="connsiteY20" fmla="*/ 272295 h 1325880"/>
                  <a:gd name="connsiteX21" fmla="*/ 611187 w 2148840"/>
                  <a:gd name="connsiteY21" fmla="*/ 289361 h 1325880"/>
                  <a:gd name="connsiteX22" fmla="*/ 612757 w 2148840"/>
                  <a:gd name="connsiteY22" fmla="*/ 273794 h 1325880"/>
                  <a:gd name="connsiteX23" fmla="*/ 948690 w 2148840"/>
                  <a:gd name="connsiteY23" fmla="*/ 0 h 1325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148840" h="1325880">
                    <a:moveTo>
                      <a:pt x="948690" y="0"/>
                    </a:moveTo>
                    <a:cubicBezTo>
                      <a:pt x="1090723" y="0"/>
                      <a:pt x="1212588" y="86356"/>
                      <a:pt x="1264643" y="209428"/>
                    </a:cubicBezTo>
                    <a:lnTo>
                      <a:pt x="1272463" y="234618"/>
                    </a:lnTo>
                    <a:lnTo>
                      <a:pt x="1318138" y="209827"/>
                    </a:lnTo>
                    <a:cubicBezTo>
                      <a:pt x="1359162" y="192475"/>
                      <a:pt x="1404265" y="182880"/>
                      <a:pt x="1451610" y="182880"/>
                    </a:cubicBezTo>
                    <a:cubicBezTo>
                      <a:pt x="1569971" y="182880"/>
                      <a:pt x="1674326" y="242849"/>
                      <a:pt x="1735948" y="334061"/>
                    </a:cubicBezTo>
                    <a:lnTo>
                      <a:pt x="1754729" y="368663"/>
                    </a:lnTo>
                    <a:lnTo>
                      <a:pt x="1811161" y="374352"/>
                    </a:lnTo>
                    <a:cubicBezTo>
                      <a:pt x="2003874" y="413787"/>
                      <a:pt x="2148840" y="584299"/>
                      <a:pt x="2148840" y="788670"/>
                    </a:cubicBezTo>
                    <a:cubicBezTo>
                      <a:pt x="2148840" y="1022237"/>
                      <a:pt x="1959497" y="1211580"/>
                      <a:pt x="1725930" y="1211580"/>
                    </a:cubicBezTo>
                    <a:cubicBezTo>
                      <a:pt x="1638342" y="1211580"/>
                      <a:pt x="1556974" y="1184954"/>
                      <a:pt x="1489477" y="1139354"/>
                    </a:cubicBezTo>
                    <a:lnTo>
                      <a:pt x="1436947" y="1096013"/>
                    </a:lnTo>
                    <a:lnTo>
                      <a:pt x="1420223" y="1126825"/>
                    </a:lnTo>
                    <a:cubicBezTo>
                      <a:pt x="1339088" y="1246920"/>
                      <a:pt x="1201688" y="1325880"/>
                      <a:pt x="1045845" y="1325880"/>
                    </a:cubicBezTo>
                    <a:cubicBezTo>
                      <a:pt x="921171" y="1325880"/>
                      <a:pt x="808300" y="1275346"/>
                      <a:pt x="726597" y="1193643"/>
                    </a:cubicBezTo>
                    <a:lnTo>
                      <a:pt x="677235" y="1133816"/>
                    </a:lnTo>
                    <a:lnTo>
                      <a:pt x="643102" y="1152342"/>
                    </a:lnTo>
                    <a:cubicBezTo>
                      <a:pt x="587720" y="1175767"/>
                      <a:pt x="526830" y="1188720"/>
                      <a:pt x="462915" y="1188720"/>
                    </a:cubicBezTo>
                    <a:cubicBezTo>
                      <a:pt x="207254" y="1188720"/>
                      <a:pt x="0" y="981466"/>
                      <a:pt x="0" y="725805"/>
                    </a:cubicBezTo>
                    <a:cubicBezTo>
                      <a:pt x="0" y="470144"/>
                      <a:pt x="207254" y="262890"/>
                      <a:pt x="462915" y="262890"/>
                    </a:cubicBezTo>
                    <a:cubicBezTo>
                      <a:pt x="494873" y="262890"/>
                      <a:pt x="526074" y="266128"/>
                      <a:pt x="556209" y="272295"/>
                    </a:cubicBezTo>
                    <a:lnTo>
                      <a:pt x="611187" y="289361"/>
                    </a:lnTo>
                    <a:lnTo>
                      <a:pt x="612757" y="273794"/>
                    </a:lnTo>
                    <a:cubicBezTo>
                      <a:pt x="644731" y="117540"/>
                      <a:pt x="782984" y="0"/>
                      <a:pt x="94869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solidFill>
                  <a:srgbClr val="91F0FD"/>
                </a:solidFill>
              </a:ln>
              <a:effectLst>
                <a:innerShdw blurRad="355600" dist="114300" dir="3600000">
                  <a:srgbClr val="19B4C9">
                    <a:alpha val="71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D7D52633-EADA-4943-9168-10CF24250DBF}"/>
              </a:ext>
            </a:extLst>
          </p:cNvPr>
          <p:cNvSpPr txBox="1"/>
          <p:nvPr/>
        </p:nvSpPr>
        <p:spPr>
          <a:xfrm>
            <a:off x="10703075" y="852228"/>
            <a:ext cx="569387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100" y="1943868"/>
            <a:ext cx="3857625" cy="4868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47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F559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53">
            <a:extLst>
              <a:ext uri="{FF2B5EF4-FFF2-40B4-BE49-F238E27FC236}">
                <a16:creationId xmlns:a16="http://schemas.microsoft.com/office/drawing/2014/main" xmlns="" id="{40422ED7-CD12-4235-9E09-48A2F8FF6AFD}"/>
              </a:ext>
            </a:extLst>
          </p:cNvPr>
          <p:cNvSpPr/>
          <p:nvPr/>
        </p:nvSpPr>
        <p:spPr>
          <a:xfrm>
            <a:off x="0" y="4546271"/>
            <a:ext cx="12191999" cy="2311729"/>
          </a:xfrm>
          <a:custGeom>
            <a:avLst/>
            <a:gdLst>
              <a:gd name="connsiteX0" fmla="*/ 12191999 w 12191999"/>
              <a:gd name="connsiteY0" fmla="*/ 0 h 2311729"/>
              <a:gd name="connsiteX1" fmla="*/ 12191999 w 12191999"/>
              <a:gd name="connsiteY1" fmla="*/ 2311729 h 2311729"/>
              <a:gd name="connsiteX2" fmla="*/ 0 w 12191999"/>
              <a:gd name="connsiteY2" fmla="*/ 2311729 h 2311729"/>
              <a:gd name="connsiteX3" fmla="*/ 0 w 12191999"/>
              <a:gd name="connsiteY3" fmla="*/ 2020458 h 2311729"/>
              <a:gd name="connsiteX4" fmla="*/ 0 w 12191999"/>
              <a:gd name="connsiteY4" fmla="*/ 237172 h 2311729"/>
              <a:gd name="connsiteX5" fmla="*/ 63480 w 12191999"/>
              <a:gd name="connsiteY5" fmla="*/ 213939 h 2311729"/>
              <a:gd name="connsiteX6" fmla="*/ 348343 w 12191999"/>
              <a:gd name="connsiteY6" fmla="*/ 170871 h 2311729"/>
              <a:gd name="connsiteX7" fmla="*/ 1306287 w 12191999"/>
              <a:gd name="connsiteY7" fmla="*/ 1128815 h 2311729"/>
              <a:gd name="connsiteX8" fmla="*/ 1286825 w 12191999"/>
              <a:gd name="connsiteY8" fmla="*/ 1321874 h 2311729"/>
              <a:gd name="connsiteX9" fmla="*/ 1256605 w 12191999"/>
              <a:gd name="connsiteY9" fmla="*/ 1419229 h 2311729"/>
              <a:gd name="connsiteX10" fmla="*/ 1344679 w 12191999"/>
              <a:gd name="connsiteY10" fmla="*/ 1371424 h 2311729"/>
              <a:gd name="connsiteX11" fmla="*/ 1683656 w 12191999"/>
              <a:gd name="connsiteY11" fmla="*/ 1302987 h 2311729"/>
              <a:gd name="connsiteX12" fmla="*/ 2299446 w 12191999"/>
              <a:gd name="connsiteY12" fmla="*/ 1558056 h 2311729"/>
              <a:gd name="connsiteX13" fmla="*/ 2381189 w 12191999"/>
              <a:gd name="connsiteY13" fmla="*/ 1657129 h 2311729"/>
              <a:gd name="connsiteX14" fmla="*/ 2427737 w 12191999"/>
              <a:gd name="connsiteY14" fmla="*/ 1596410 h 2311729"/>
              <a:gd name="connsiteX15" fmla="*/ 3069771 w 12191999"/>
              <a:gd name="connsiteY15" fmla="*/ 1302987 h 2311729"/>
              <a:gd name="connsiteX16" fmla="*/ 3544503 w 12191999"/>
              <a:gd name="connsiteY16" fmla="*/ 1447998 h 2311729"/>
              <a:gd name="connsiteX17" fmla="*/ 3657745 w 12191999"/>
              <a:gd name="connsiteY17" fmla="*/ 1541431 h 2311729"/>
              <a:gd name="connsiteX18" fmla="*/ 3713651 w 12191999"/>
              <a:gd name="connsiteY18" fmla="*/ 1519404 h 2311729"/>
              <a:gd name="connsiteX19" fmla="*/ 3897086 w 12191999"/>
              <a:gd name="connsiteY19" fmla="*/ 1491671 h 2311729"/>
              <a:gd name="connsiteX20" fmla="*/ 4241977 w 12191999"/>
              <a:gd name="connsiteY20" fmla="*/ 1597020 h 2311729"/>
              <a:gd name="connsiteX21" fmla="*/ 4317999 w 12191999"/>
              <a:gd name="connsiteY21" fmla="*/ 1659743 h 2311729"/>
              <a:gd name="connsiteX22" fmla="*/ 4359994 w 12191999"/>
              <a:gd name="connsiteY22" fmla="*/ 1582372 h 2311729"/>
              <a:gd name="connsiteX23" fmla="*/ 5021945 w 12191999"/>
              <a:gd name="connsiteY23" fmla="*/ 1230415 h 2311729"/>
              <a:gd name="connsiteX24" fmla="*/ 5757498 w 12191999"/>
              <a:gd name="connsiteY24" fmla="*/ 1717972 h 2311729"/>
              <a:gd name="connsiteX25" fmla="*/ 5775109 w 12191999"/>
              <a:gd name="connsiteY25" fmla="*/ 1774705 h 2311729"/>
              <a:gd name="connsiteX26" fmla="*/ 5877396 w 12191999"/>
              <a:gd name="connsiteY26" fmla="*/ 1742952 h 2311729"/>
              <a:gd name="connsiteX27" fmla="*/ 5994403 w 12191999"/>
              <a:gd name="connsiteY27" fmla="*/ 1731157 h 2311729"/>
              <a:gd name="connsiteX28" fmla="*/ 6319003 w 12191999"/>
              <a:gd name="connsiteY28" fmla="*/ 1830310 h 2311729"/>
              <a:gd name="connsiteX29" fmla="*/ 6349718 w 12191999"/>
              <a:gd name="connsiteY29" fmla="*/ 1855653 h 2311729"/>
              <a:gd name="connsiteX30" fmla="*/ 6372196 w 12191999"/>
              <a:gd name="connsiteY30" fmla="*/ 1783240 h 2311729"/>
              <a:gd name="connsiteX31" fmla="*/ 7228113 w 12191999"/>
              <a:gd name="connsiteY31" fmla="*/ 1215901 h 2311729"/>
              <a:gd name="connsiteX32" fmla="*/ 7884955 w 12191999"/>
              <a:gd name="connsiteY32" fmla="*/ 1487974 h 2311729"/>
              <a:gd name="connsiteX33" fmla="*/ 7933395 w 12191999"/>
              <a:gd name="connsiteY33" fmla="*/ 1546684 h 2311729"/>
              <a:gd name="connsiteX34" fmla="*/ 8036368 w 12191999"/>
              <a:gd name="connsiteY34" fmla="*/ 1487498 h 2311729"/>
              <a:gd name="connsiteX35" fmla="*/ 8432799 w 12191999"/>
              <a:gd name="connsiteY35" fmla="*/ 1397328 h 2311729"/>
              <a:gd name="connsiteX36" fmla="*/ 9191035 w 12191999"/>
              <a:gd name="connsiteY36" fmla="*/ 1800479 h 2311729"/>
              <a:gd name="connsiteX37" fmla="*/ 9210518 w 12191999"/>
              <a:gd name="connsiteY37" fmla="*/ 1836373 h 2311729"/>
              <a:gd name="connsiteX38" fmla="*/ 9258709 w 12191999"/>
              <a:gd name="connsiteY38" fmla="*/ 1810216 h 2311729"/>
              <a:gd name="connsiteX39" fmla="*/ 9470570 w 12191999"/>
              <a:gd name="connsiteY39" fmla="*/ 1767443 h 2311729"/>
              <a:gd name="connsiteX40" fmla="*/ 9682431 w 12191999"/>
              <a:gd name="connsiteY40" fmla="*/ 1810216 h 2311729"/>
              <a:gd name="connsiteX41" fmla="*/ 9768141 w 12191999"/>
              <a:gd name="connsiteY41" fmla="*/ 1856738 h 2311729"/>
              <a:gd name="connsiteX42" fmla="*/ 9791010 w 12191999"/>
              <a:gd name="connsiteY42" fmla="*/ 1783067 h 2311729"/>
              <a:gd name="connsiteX43" fmla="*/ 10570028 w 12191999"/>
              <a:gd name="connsiteY43" fmla="*/ 1266699 h 2311729"/>
              <a:gd name="connsiteX44" fmla="*/ 10821441 w 12191999"/>
              <a:gd name="connsiteY44" fmla="*/ 1304709 h 2311729"/>
              <a:gd name="connsiteX45" fmla="*/ 10893902 w 12191999"/>
              <a:gd name="connsiteY45" fmla="*/ 1333259 h 2311729"/>
              <a:gd name="connsiteX46" fmla="*/ 10916253 w 12191999"/>
              <a:gd name="connsiteY46" fmla="*/ 1261255 h 2311729"/>
              <a:gd name="connsiteX47" fmla="*/ 11444514 w 12191999"/>
              <a:gd name="connsiteY47" fmla="*/ 911100 h 2311729"/>
              <a:gd name="connsiteX48" fmla="*/ 11446790 w 12191999"/>
              <a:gd name="connsiteY48" fmla="*/ 911330 h 2311729"/>
              <a:gd name="connsiteX49" fmla="*/ 11437256 w 12191999"/>
              <a:gd name="connsiteY49" fmla="*/ 816759 h 2311729"/>
              <a:gd name="connsiteX50" fmla="*/ 12173467 w 12191999"/>
              <a:gd name="connsiteY50" fmla="*/ 936 h 231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2191999" h="2311729">
                <a:moveTo>
                  <a:pt x="12191999" y="0"/>
                </a:moveTo>
                <a:lnTo>
                  <a:pt x="12191999" y="2311729"/>
                </a:lnTo>
                <a:lnTo>
                  <a:pt x="0" y="2311729"/>
                </a:lnTo>
                <a:lnTo>
                  <a:pt x="0" y="2020458"/>
                </a:lnTo>
                <a:lnTo>
                  <a:pt x="0" y="237172"/>
                </a:lnTo>
                <a:lnTo>
                  <a:pt x="63480" y="213939"/>
                </a:lnTo>
                <a:cubicBezTo>
                  <a:pt x="153468" y="185949"/>
                  <a:pt x="249145" y="170871"/>
                  <a:pt x="348343" y="170871"/>
                </a:cubicBezTo>
                <a:cubicBezTo>
                  <a:pt x="877401" y="170871"/>
                  <a:pt x="1306287" y="599757"/>
                  <a:pt x="1306287" y="1128815"/>
                </a:cubicBezTo>
                <a:cubicBezTo>
                  <a:pt x="1306287" y="1194948"/>
                  <a:pt x="1299586" y="1259515"/>
                  <a:pt x="1286825" y="1321874"/>
                </a:cubicBezTo>
                <a:lnTo>
                  <a:pt x="1256605" y="1419229"/>
                </a:lnTo>
                <a:lnTo>
                  <a:pt x="1344679" y="1371424"/>
                </a:lnTo>
                <a:cubicBezTo>
                  <a:pt x="1448867" y="1327356"/>
                  <a:pt x="1563416" y="1302987"/>
                  <a:pt x="1683656" y="1302987"/>
                </a:cubicBezTo>
                <a:cubicBezTo>
                  <a:pt x="1924137" y="1302987"/>
                  <a:pt x="2141852" y="1400461"/>
                  <a:pt x="2299446" y="1558056"/>
                </a:cubicBezTo>
                <a:lnTo>
                  <a:pt x="2381189" y="1657129"/>
                </a:lnTo>
                <a:lnTo>
                  <a:pt x="2427737" y="1596410"/>
                </a:lnTo>
                <a:cubicBezTo>
                  <a:pt x="2583425" y="1416679"/>
                  <a:pt x="2813321" y="1302987"/>
                  <a:pt x="3069771" y="1302987"/>
                </a:cubicBezTo>
                <a:cubicBezTo>
                  <a:pt x="3245622" y="1302987"/>
                  <a:pt x="3408987" y="1356446"/>
                  <a:pt x="3544503" y="1447998"/>
                </a:cubicBezTo>
                <a:lnTo>
                  <a:pt x="3657745" y="1541431"/>
                </a:lnTo>
                <a:lnTo>
                  <a:pt x="3713651" y="1519404"/>
                </a:lnTo>
                <a:cubicBezTo>
                  <a:pt x="3771598" y="1501381"/>
                  <a:pt x="3833208" y="1491671"/>
                  <a:pt x="3897086" y="1491671"/>
                </a:cubicBezTo>
                <a:cubicBezTo>
                  <a:pt x="4024841" y="1491671"/>
                  <a:pt x="4143526" y="1530508"/>
                  <a:pt x="4241977" y="1597020"/>
                </a:cubicBezTo>
                <a:lnTo>
                  <a:pt x="4317999" y="1659743"/>
                </a:lnTo>
                <a:lnTo>
                  <a:pt x="4359994" y="1582372"/>
                </a:lnTo>
                <a:cubicBezTo>
                  <a:pt x="4503453" y="1370026"/>
                  <a:pt x="4746395" y="1230415"/>
                  <a:pt x="5021945" y="1230415"/>
                </a:cubicBezTo>
                <a:cubicBezTo>
                  <a:pt x="5352605" y="1230415"/>
                  <a:pt x="5636309" y="1431455"/>
                  <a:pt x="5757498" y="1717972"/>
                </a:cubicBezTo>
                <a:lnTo>
                  <a:pt x="5775109" y="1774705"/>
                </a:lnTo>
                <a:lnTo>
                  <a:pt x="5877396" y="1742952"/>
                </a:lnTo>
                <a:cubicBezTo>
                  <a:pt x="5915189" y="1735219"/>
                  <a:pt x="5954321" y="1731157"/>
                  <a:pt x="5994403" y="1731157"/>
                </a:cubicBezTo>
                <a:cubicBezTo>
                  <a:pt x="6114640" y="1731157"/>
                  <a:pt x="6226343" y="1767710"/>
                  <a:pt x="6319003" y="1830310"/>
                </a:cubicBezTo>
                <a:lnTo>
                  <a:pt x="6349718" y="1855653"/>
                </a:lnTo>
                <a:lnTo>
                  <a:pt x="6372196" y="1783240"/>
                </a:lnTo>
                <a:cubicBezTo>
                  <a:pt x="6513213" y="1449839"/>
                  <a:pt x="6843343" y="1215901"/>
                  <a:pt x="7228113" y="1215901"/>
                </a:cubicBezTo>
                <a:cubicBezTo>
                  <a:pt x="7484626" y="1215901"/>
                  <a:pt x="7716855" y="1319874"/>
                  <a:pt x="7884955" y="1487974"/>
                </a:cubicBezTo>
                <a:lnTo>
                  <a:pt x="7933395" y="1546684"/>
                </a:lnTo>
                <a:lnTo>
                  <a:pt x="8036368" y="1487498"/>
                </a:lnTo>
                <a:cubicBezTo>
                  <a:pt x="8156294" y="1429711"/>
                  <a:pt x="8290765" y="1397328"/>
                  <a:pt x="8432799" y="1397328"/>
                </a:cubicBezTo>
                <a:cubicBezTo>
                  <a:pt x="8748430" y="1397328"/>
                  <a:pt x="9026710" y="1557246"/>
                  <a:pt x="9191035" y="1800479"/>
                </a:cubicBezTo>
                <a:lnTo>
                  <a:pt x="9210518" y="1836373"/>
                </a:lnTo>
                <a:lnTo>
                  <a:pt x="9258709" y="1810216"/>
                </a:lnTo>
                <a:cubicBezTo>
                  <a:pt x="9323827" y="1782674"/>
                  <a:pt x="9395420" y="1767443"/>
                  <a:pt x="9470570" y="1767443"/>
                </a:cubicBezTo>
                <a:cubicBezTo>
                  <a:pt x="9545720" y="1767443"/>
                  <a:pt x="9617313" y="1782674"/>
                  <a:pt x="9682431" y="1810216"/>
                </a:cubicBezTo>
                <a:lnTo>
                  <a:pt x="9768141" y="1856738"/>
                </a:lnTo>
                <a:lnTo>
                  <a:pt x="9791010" y="1783067"/>
                </a:lnTo>
                <a:cubicBezTo>
                  <a:pt x="9919358" y="1479619"/>
                  <a:pt x="10219827" y="1266699"/>
                  <a:pt x="10570028" y="1266699"/>
                </a:cubicBezTo>
                <a:cubicBezTo>
                  <a:pt x="10657578" y="1266699"/>
                  <a:pt x="10742020" y="1280007"/>
                  <a:pt x="10821441" y="1304709"/>
                </a:cubicBezTo>
                <a:lnTo>
                  <a:pt x="10893902" y="1333259"/>
                </a:lnTo>
                <a:lnTo>
                  <a:pt x="10916253" y="1261255"/>
                </a:lnTo>
                <a:cubicBezTo>
                  <a:pt x="11003287" y="1055484"/>
                  <a:pt x="11207039" y="911100"/>
                  <a:pt x="11444514" y="911100"/>
                </a:cubicBezTo>
                <a:lnTo>
                  <a:pt x="11446790" y="911330"/>
                </a:lnTo>
                <a:lnTo>
                  <a:pt x="11437256" y="816759"/>
                </a:lnTo>
                <a:cubicBezTo>
                  <a:pt x="11437256" y="392161"/>
                  <a:pt x="11759948" y="42931"/>
                  <a:pt x="12173467" y="936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  <a:effectLst>
            <a:innerShdw blurRad="266700" dist="139700" dir="16200000">
              <a:srgbClr val="18ACCA">
                <a:alpha val="3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2FE3C053-67DC-4919-A1F6-2B9DBAA2A6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93354" y="264620"/>
            <a:ext cx="6460084" cy="61040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8692" y="1439046"/>
            <a:ext cx="4061393" cy="5125759"/>
          </a:xfrm>
          <a:prstGeom prst="rect">
            <a:avLst/>
          </a:prstGeom>
        </p:spPr>
      </p:pic>
      <p:grpSp>
        <p:nvGrpSpPr>
          <p:cNvPr id="7" name="组合 4">
            <a:extLst>
              <a:ext uri="{FF2B5EF4-FFF2-40B4-BE49-F238E27FC236}">
                <a16:creationId xmlns:a16="http://schemas.microsoft.com/office/drawing/2014/main" xmlns="" id="{AFC9C714-047A-4B11-8861-B748E7CF7765}"/>
              </a:ext>
            </a:extLst>
          </p:cNvPr>
          <p:cNvGrpSpPr/>
          <p:nvPr/>
        </p:nvGrpSpPr>
        <p:grpSpPr>
          <a:xfrm>
            <a:off x="300631" y="0"/>
            <a:ext cx="2381250" cy="2040729"/>
            <a:chOff x="481327" y="287514"/>
            <a:chExt cx="3073541" cy="3170783"/>
          </a:xfrm>
        </p:grpSpPr>
        <p:pic>
          <p:nvPicPr>
            <p:cNvPr id="8" name="图片 5">
              <a:extLst>
                <a:ext uri="{FF2B5EF4-FFF2-40B4-BE49-F238E27FC236}">
                  <a16:creationId xmlns:a16="http://schemas.microsoft.com/office/drawing/2014/main" xmlns="" id="{8116A83E-917C-4939-82E3-57D98A84848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0589" y="287514"/>
              <a:ext cx="2954279" cy="1902446"/>
            </a:xfrm>
            <a:prstGeom prst="rect">
              <a:avLst/>
            </a:prstGeom>
            <a:effectLst>
              <a:outerShdw blurRad="165100" dist="25400" dir="16200000" sx="99000" sy="99000" rotWithShape="0">
                <a:schemeClr val="bg1">
                  <a:alpha val="93000"/>
                </a:schemeClr>
              </a:outerShdw>
            </a:effectLst>
          </p:spPr>
        </p:pic>
        <p:grpSp>
          <p:nvGrpSpPr>
            <p:cNvPr id="9" name="组合 6">
              <a:extLst>
                <a:ext uri="{FF2B5EF4-FFF2-40B4-BE49-F238E27FC236}">
                  <a16:creationId xmlns:a16="http://schemas.microsoft.com/office/drawing/2014/main" xmlns="" id="{EF0EE68C-B951-4BE0-825B-8A5758FF5D7F}"/>
                </a:ext>
              </a:extLst>
            </p:cNvPr>
            <p:cNvGrpSpPr/>
            <p:nvPr userDrawn="1"/>
          </p:nvGrpSpPr>
          <p:grpSpPr>
            <a:xfrm flipH="1" flipV="1">
              <a:off x="481327" y="1603812"/>
              <a:ext cx="3021982" cy="1854485"/>
              <a:chOff x="8726219" y="-661205"/>
              <a:chExt cx="2154936" cy="1322409"/>
            </a:xfrm>
          </p:grpSpPr>
          <p:sp>
            <p:nvSpPr>
              <p:cNvPr id="10" name="任意多边形 69">
                <a:extLst>
                  <a:ext uri="{FF2B5EF4-FFF2-40B4-BE49-F238E27FC236}">
                    <a16:creationId xmlns:a16="http://schemas.microsoft.com/office/drawing/2014/main" xmlns="" id="{7E925314-D282-4008-839A-56714EC5B277}"/>
                  </a:ext>
                </a:extLst>
              </p:cNvPr>
              <p:cNvSpPr/>
              <p:nvPr/>
            </p:nvSpPr>
            <p:spPr>
              <a:xfrm rot="21387068">
                <a:off x="8737941" y="-661205"/>
                <a:ext cx="2143214" cy="1322408"/>
              </a:xfrm>
              <a:custGeom>
                <a:avLst/>
                <a:gdLst>
                  <a:gd name="connsiteX0" fmla="*/ 948690 w 2148840"/>
                  <a:gd name="connsiteY0" fmla="*/ 0 h 1325880"/>
                  <a:gd name="connsiteX1" fmla="*/ 1264643 w 2148840"/>
                  <a:gd name="connsiteY1" fmla="*/ 209428 h 1325880"/>
                  <a:gd name="connsiteX2" fmla="*/ 1272463 w 2148840"/>
                  <a:gd name="connsiteY2" fmla="*/ 234618 h 1325880"/>
                  <a:gd name="connsiteX3" fmla="*/ 1318138 w 2148840"/>
                  <a:gd name="connsiteY3" fmla="*/ 209827 h 1325880"/>
                  <a:gd name="connsiteX4" fmla="*/ 1451610 w 2148840"/>
                  <a:gd name="connsiteY4" fmla="*/ 182880 h 1325880"/>
                  <a:gd name="connsiteX5" fmla="*/ 1735948 w 2148840"/>
                  <a:gd name="connsiteY5" fmla="*/ 334061 h 1325880"/>
                  <a:gd name="connsiteX6" fmla="*/ 1754729 w 2148840"/>
                  <a:gd name="connsiteY6" fmla="*/ 368663 h 1325880"/>
                  <a:gd name="connsiteX7" fmla="*/ 1811161 w 2148840"/>
                  <a:gd name="connsiteY7" fmla="*/ 374352 h 1325880"/>
                  <a:gd name="connsiteX8" fmla="*/ 2148840 w 2148840"/>
                  <a:gd name="connsiteY8" fmla="*/ 788670 h 1325880"/>
                  <a:gd name="connsiteX9" fmla="*/ 1725930 w 2148840"/>
                  <a:gd name="connsiteY9" fmla="*/ 1211580 h 1325880"/>
                  <a:gd name="connsiteX10" fmla="*/ 1489477 w 2148840"/>
                  <a:gd name="connsiteY10" fmla="*/ 1139354 h 1325880"/>
                  <a:gd name="connsiteX11" fmla="*/ 1436947 w 2148840"/>
                  <a:gd name="connsiteY11" fmla="*/ 1096013 h 1325880"/>
                  <a:gd name="connsiteX12" fmla="*/ 1420223 w 2148840"/>
                  <a:gd name="connsiteY12" fmla="*/ 1126825 h 1325880"/>
                  <a:gd name="connsiteX13" fmla="*/ 1045845 w 2148840"/>
                  <a:gd name="connsiteY13" fmla="*/ 1325880 h 1325880"/>
                  <a:gd name="connsiteX14" fmla="*/ 726597 w 2148840"/>
                  <a:gd name="connsiteY14" fmla="*/ 1193643 h 1325880"/>
                  <a:gd name="connsiteX15" fmla="*/ 677235 w 2148840"/>
                  <a:gd name="connsiteY15" fmla="*/ 1133816 h 1325880"/>
                  <a:gd name="connsiteX16" fmla="*/ 643102 w 2148840"/>
                  <a:gd name="connsiteY16" fmla="*/ 1152342 h 1325880"/>
                  <a:gd name="connsiteX17" fmla="*/ 462915 w 2148840"/>
                  <a:gd name="connsiteY17" fmla="*/ 1188720 h 1325880"/>
                  <a:gd name="connsiteX18" fmla="*/ 0 w 2148840"/>
                  <a:gd name="connsiteY18" fmla="*/ 725805 h 1325880"/>
                  <a:gd name="connsiteX19" fmla="*/ 462915 w 2148840"/>
                  <a:gd name="connsiteY19" fmla="*/ 262890 h 1325880"/>
                  <a:gd name="connsiteX20" fmla="*/ 556209 w 2148840"/>
                  <a:gd name="connsiteY20" fmla="*/ 272295 h 1325880"/>
                  <a:gd name="connsiteX21" fmla="*/ 611187 w 2148840"/>
                  <a:gd name="connsiteY21" fmla="*/ 289361 h 1325880"/>
                  <a:gd name="connsiteX22" fmla="*/ 612757 w 2148840"/>
                  <a:gd name="connsiteY22" fmla="*/ 273794 h 1325880"/>
                  <a:gd name="connsiteX23" fmla="*/ 948690 w 2148840"/>
                  <a:gd name="connsiteY23" fmla="*/ 0 h 1325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148840" h="1325880">
                    <a:moveTo>
                      <a:pt x="948690" y="0"/>
                    </a:moveTo>
                    <a:cubicBezTo>
                      <a:pt x="1090723" y="0"/>
                      <a:pt x="1212588" y="86356"/>
                      <a:pt x="1264643" y="209428"/>
                    </a:cubicBezTo>
                    <a:lnTo>
                      <a:pt x="1272463" y="234618"/>
                    </a:lnTo>
                    <a:lnTo>
                      <a:pt x="1318138" y="209827"/>
                    </a:lnTo>
                    <a:cubicBezTo>
                      <a:pt x="1359162" y="192475"/>
                      <a:pt x="1404265" y="182880"/>
                      <a:pt x="1451610" y="182880"/>
                    </a:cubicBezTo>
                    <a:cubicBezTo>
                      <a:pt x="1569971" y="182880"/>
                      <a:pt x="1674326" y="242849"/>
                      <a:pt x="1735948" y="334061"/>
                    </a:cubicBezTo>
                    <a:lnTo>
                      <a:pt x="1754729" y="368663"/>
                    </a:lnTo>
                    <a:lnTo>
                      <a:pt x="1811161" y="374352"/>
                    </a:lnTo>
                    <a:cubicBezTo>
                      <a:pt x="2003874" y="413787"/>
                      <a:pt x="2148840" y="584299"/>
                      <a:pt x="2148840" y="788670"/>
                    </a:cubicBezTo>
                    <a:cubicBezTo>
                      <a:pt x="2148840" y="1022237"/>
                      <a:pt x="1959497" y="1211580"/>
                      <a:pt x="1725930" y="1211580"/>
                    </a:cubicBezTo>
                    <a:cubicBezTo>
                      <a:pt x="1638342" y="1211580"/>
                      <a:pt x="1556974" y="1184954"/>
                      <a:pt x="1489477" y="1139354"/>
                    </a:cubicBezTo>
                    <a:lnTo>
                      <a:pt x="1436947" y="1096013"/>
                    </a:lnTo>
                    <a:lnTo>
                      <a:pt x="1420223" y="1126825"/>
                    </a:lnTo>
                    <a:cubicBezTo>
                      <a:pt x="1339088" y="1246920"/>
                      <a:pt x="1201688" y="1325880"/>
                      <a:pt x="1045845" y="1325880"/>
                    </a:cubicBezTo>
                    <a:cubicBezTo>
                      <a:pt x="921171" y="1325880"/>
                      <a:pt x="808300" y="1275346"/>
                      <a:pt x="726597" y="1193643"/>
                    </a:cubicBezTo>
                    <a:lnTo>
                      <a:pt x="677235" y="1133816"/>
                    </a:lnTo>
                    <a:lnTo>
                      <a:pt x="643102" y="1152342"/>
                    </a:lnTo>
                    <a:cubicBezTo>
                      <a:pt x="587720" y="1175767"/>
                      <a:pt x="526830" y="1188720"/>
                      <a:pt x="462915" y="1188720"/>
                    </a:cubicBezTo>
                    <a:cubicBezTo>
                      <a:pt x="207254" y="1188720"/>
                      <a:pt x="0" y="981466"/>
                      <a:pt x="0" y="725805"/>
                    </a:cubicBezTo>
                    <a:cubicBezTo>
                      <a:pt x="0" y="470144"/>
                      <a:pt x="207254" y="262890"/>
                      <a:pt x="462915" y="262890"/>
                    </a:cubicBezTo>
                    <a:cubicBezTo>
                      <a:pt x="494873" y="262890"/>
                      <a:pt x="526074" y="266128"/>
                      <a:pt x="556209" y="272295"/>
                    </a:cubicBezTo>
                    <a:lnTo>
                      <a:pt x="611187" y="289361"/>
                    </a:lnTo>
                    <a:lnTo>
                      <a:pt x="612757" y="273794"/>
                    </a:lnTo>
                    <a:cubicBezTo>
                      <a:pt x="644731" y="117540"/>
                      <a:pt x="782984" y="0"/>
                      <a:pt x="94869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solidFill>
                  <a:srgbClr val="91F0FD"/>
                </a:solidFill>
              </a:ln>
              <a:effectLst>
                <a:outerShdw blurRad="215900" dist="76200" dir="6600000" algn="t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1" name="任意多边形 70">
                <a:extLst>
                  <a:ext uri="{FF2B5EF4-FFF2-40B4-BE49-F238E27FC236}">
                    <a16:creationId xmlns:a16="http://schemas.microsoft.com/office/drawing/2014/main" xmlns="" id="{891A4E0D-B0C6-4D61-80F5-B4ABBB79DFA8}"/>
                  </a:ext>
                </a:extLst>
              </p:cNvPr>
              <p:cNvSpPr/>
              <p:nvPr/>
            </p:nvSpPr>
            <p:spPr>
              <a:xfrm rot="21387068">
                <a:off x="8726219" y="-661204"/>
                <a:ext cx="2143214" cy="1322408"/>
              </a:xfrm>
              <a:custGeom>
                <a:avLst/>
                <a:gdLst>
                  <a:gd name="connsiteX0" fmla="*/ 948690 w 2148840"/>
                  <a:gd name="connsiteY0" fmla="*/ 0 h 1325880"/>
                  <a:gd name="connsiteX1" fmla="*/ 1264643 w 2148840"/>
                  <a:gd name="connsiteY1" fmla="*/ 209428 h 1325880"/>
                  <a:gd name="connsiteX2" fmla="*/ 1272463 w 2148840"/>
                  <a:gd name="connsiteY2" fmla="*/ 234618 h 1325880"/>
                  <a:gd name="connsiteX3" fmla="*/ 1318138 w 2148840"/>
                  <a:gd name="connsiteY3" fmla="*/ 209827 h 1325880"/>
                  <a:gd name="connsiteX4" fmla="*/ 1451610 w 2148840"/>
                  <a:gd name="connsiteY4" fmla="*/ 182880 h 1325880"/>
                  <a:gd name="connsiteX5" fmla="*/ 1735948 w 2148840"/>
                  <a:gd name="connsiteY5" fmla="*/ 334061 h 1325880"/>
                  <a:gd name="connsiteX6" fmla="*/ 1754729 w 2148840"/>
                  <a:gd name="connsiteY6" fmla="*/ 368663 h 1325880"/>
                  <a:gd name="connsiteX7" fmla="*/ 1811161 w 2148840"/>
                  <a:gd name="connsiteY7" fmla="*/ 374352 h 1325880"/>
                  <a:gd name="connsiteX8" fmla="*/ 2148840 w 2148840"/>
                  <a:gd name="connsiteY8" fmla="*/ 788670 h 1325880"/>
                  <a:gd name="connsiteX9" fmla="*/ 1725930 w 2148840"/>
                  <a:gd name="connsiteY9" fmla="*/ 1211580 h 1325880"/>
                  <a:gd name="connsiteX10" fmla="*/ 1489477 w 2148840"/>
                  <a:gd name="connsiteY10" fmla="*/ 1139354 h 1325880"/>
                  <a:gd name="connsiteX11" fmla="*/ 1436947 w 2148840"/>
                  <a:gd name="connsiteY11" fmla="*/ 1096013 h 1325880"/>
                  <a:gd name="connsiteX12" fmla="*/ 1420223 w 2148840"/>
                  <a:gd name="connsiteY12" fmla="*/ 1126825 h 1325880"/>
                  <a:gd name="connsiteX13" fmla="*/ 1045845 w 2148840"/>
                  <a:gd name="connsiteY13" fmla="*/ 1325880 h 1325880"/>
                  <a:gd name="connsiteX14" fmla="*/ 726597 w 2148840"/>
                  <a:gd name="connsiteY14" fmla="*/ 1193643 h 1325880"/>
                  <a:gd name="connsiteX15" fmla="*/ 677235 w 2148840"/>
                  <a:gd name="connsiteY15" fmla="*/ 1133816 h 1325880"/>
                  <a:gd name="connsiteX16" fmla="*/ 643102 w 2148840"/>
                  <a:gd name="connsiteY16" fmla="*/ 1152342 h 1325880"/>
                  <a:gd name="connsiteX17" fmla="*/ 462915 w 2148840"/>
                  <a:gd name="connsiteY17" fmla="*/ 1188720 h 1325880"/>
                  <a:gd name="connsiteX18" fmla="*/ 0 w 2148840"/>
                  <a:gd name="connsiteY18" fmla="*/ 725805 h 1325880"/>
                  <a:gd name="connsiteX19" fmla="*/ 462915 w 2148840"/>
                  <a:gd name="connsiteY19" fmla="*/ 262890 h 1325880"/>
                  <a:gd name="connsiteX20" fmla="*/ 556209 w 2148840"/>
                  <a:gd name="connsiteY20" fmla="*/ 272295 h 1325880"/>
                  <a:gd name="connsiteX21" fmla="*/ 611187 w 2148840"/>
                  <a:gd name="connsiteY21" fmla="*/ 289361 h 1325880"/>
                  <a:gd name="connsiteX22" fmla="*/ 612757 w 2148840"/>
                  <a:gd name="connsiteY22" fmla="*/ 273794 h 1325880"/>
                  <a:gd name="connsiteX23" fmla="*/ 948690 w 2148840"/>
                  <a:gd name="connsiteY23" fmla="*/ 0 h 1325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148840" h="1325880">
                    <a:moveTo>
                      <a:pt x="948690" y="0"/>
                    </a:moveTo>
                    <a:cubicBezTo>
                      <a:pt x="1090723" y="0"/>
                      <a:pt x="1212588" y="86356"/>
                      <a:pt x="1264643" y="209428"/>
                    </a:cubicBezTo>
                    <a:lnTo>
                      <a:pt x="1272463" y="234618"/>
                    </a:lnTo>
                    <a:lnTo>
                      <a:pt x="1318138" y="209827"/>
                    </a:lnTo>
                    <a:cubicBezTo>
                      <a:pt x="1359162" y="192475"/>
                      <a:pt x="1404265" y="182880"/>
                      <a:pt x="1451610" y="182880"/>
                    </a:cubicBezTo>
                    <a:cubicBezTo>
                      <a:pt x="1569971" y="182880"/>
                      <a:pt x="1674326" y="242849"/>
                      <a:pt x="1735948" y="334061"/>
                    </a:cubicBezTo>
                    <a:lnTo>
                      <a:pt x="1754729" y="368663"/>
                    </a:lnTo>
                    <a:lnTo>
                      <a:pt x="1811161" y="374352"/>
                    </a:lnTo>
                    <a:cubicBezTo>
                      <a:pt x="2003874" y="413787"/>
                      <a:pt x="2148840" y="584299"/>
                      <a:pt x="2148840" y="788670"/>
                    </a:cubicBezTo>
                    <a:cubicBezTo>
                      <a:pt x="2148840" y="1022237"/>
                      <a:pt x="1959497" y="1211580"/>
                      <a:pt x="1725930" y="1211580"/>
                    </a:cubicBezTo>
                    <a:cubicBezTo>
                      <a:pt x="1638342" y="1211580"/>
                      <a:pt x="1556974" y="1184954"/>
                      <a:pt x="1489477" y="1139354"/>
                    </a:cubicBezTo>
                    <a:lnTo>
                      <a:pt x="1436947" y="1096013"/>
                    </a:lnTo>
                    <a:lnTo>
                      <a:pt x="1420223" y="1126825"/>
                    </a:lnTo>
                    <a:cubicBezTo>
                      <a:pt x="1339088" y="1246920"/>
                      <a:pt x="1201688" y="1325880"/>
                      <a:pt x="1045845" y="1325880"/>
                    </a:cubicBezTo>
                    <a:cubicBezTo>
                      <a:pt x="921171" y="1325880"/>
                      <a:pt x="808300" y="1275346"/>
                      <a:pt x="726597" y="1193643"/>
                    </a:cubicBezTo>
                    <a:lnTo>
                      <a:pt x="677235" y="1133816"/>
                    </a:lnTo>
                    <a:lnTo>
                      <a:pt x="643102" y="1152342"/>
                    </a:lnTo>
                    <a:cubicBezTo>
                      <a:pt x="587720" y="1175767"/>
                      <a:pt x="526830" y="1188720"/>
                      <a:pt x="462915" y="1188720"/>
                    </a:cubicBezTo>
                    <a:cubicBezTo>
                      <a:pt x="207254" y="1188720"/>
                      <a:pt x="0" y="981466"/>
                      <a:pt x="0" y="725805"/>
                    </a:cubicBezTo>
                    <a:cubicBezTo>
                      <a:pt x="0" y="470144"/>
                      <a:pt x="207254" y="262890"/>
                      <a:pt x="462915" y="262890"/>
                    </a:cubicBezTo>
                    <a:cubicBezTo>
                      <a:pt x="494873" y="262890"/>
                      <a:pt x="526074" y="266128"/>
                      <a:pt x="556209" y="272295"/>
                    </a:cubicBezTo>
                    <a:lnTo>
                      <a:pt x="611187" y="289361"/>
                    </a:lnTo>
                    <a:lnTo>
                      <a:pt x="612757" y="273794"/>
                    </a:lnTo>
                    <a:cubicBezTo>
                      <a:pt x="644731" y="117540"/>
                      <a:pt x="782984" y="0"/>
                      <a:pt x="94869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solidFill>
                  <a:srgbClr val="91F0FD"/>
                </a:solidFill>
              </a:ln>
              <a:effectLst>
                <a:innerShdw blurRad="355600" dist="114300" dir="3600000">
                  <a:srgbClr val="19B4C9">
                    <a:alpha val="71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A56A8A8D-8DD5-4F28-AFEC-F1EBF8C534CB}"/>
              </a:ext>
            </a:extLst>
          </p:cNvPr>
          <p:cNvSpPr txBox="1"/>
          <p:nvPr/>
        </p:nvSpPr>
        <p:spPr>
          <a:xfrm>
            <a:off x="1078188" y="847720"/>
            <a:ext cx="569387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4269459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F559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53">
            <a:extLst>
              <a:ext uri="{FF2B5EF4-FFF2-40B4-BE49-F238E27FC236}">
                <a16:creationId xmlns:a16="http://schemas.microsoft.com/office/drawing/2014/main" xmlns="" id="{40B5F8FC-58B3-45D3-A1F4-402DD6B629B1}"/>
              </a:ext>
            </a:extLst>
          </p:cNvPr>
          <p:cNvSpPr/>
          <p:nvPr/>
        </p:nvSpPr>
        <p:spPr>
          <a:xfrm>
            <a:off x="0" y="4546271"/>
            <a:ext cx="12191999" cy="2311729"/>
          </a:xfrm>
          <a:custGeom>
            <a:avLst/>
            <a:gdLst>
              <a:gd name="connsiteX0" fmla="*/ 12191999 w 12191999"/>
              <a:gd name="connsiteY0" fmla="*/ 0 h 2311729"/>
              <a:gd name="connsiteX1" fmla="*/ 12191999 w 12191999"/>
              <a:gd name="connsiteY1" fmla="*/ 2311729 h 2311729"/>
              <a:gd name="connsiteX2" fmla="*/ 0 w 12191999"/>
              <a:gd name="connsiteY2" fmla="*/ 2311729 h 2311729"/>
              <a:gd name="connsiteX3" fmla="*/ 0 w 12191999"/>
              <a:gd name="connsiteY3" fmla="*/ 2020458 h 2311729"/>
              <a:gd name="connsiteX4" fmla="*/ 0 w 12191999"/>
              <a:gd name="connsiteY4" fmla="*/ 237172 h 2311729"/>
              <a:gd name="connsiteX5" fmla="*/ 63480 w 12191999"/>
              <a:gd name="connsiteY5" fmla="*/ 213939 h 2311729"/>
              <a:gd name="connsiteX6" fmla="*/ 348343 w 12191999"/>
              <a:gd name="connsiteY6" fmla="*/ 170871 h 2311729"/>
              <a:gd name="connsiteX7" fmla="*/ 1306287 w 12191999"/>
              <a:gd name="connsiteY7" fmla="*/ 1128815 h 2311729"/>
              <a:gd name="connsiteX8" fmla="*/ 1286825 w 12191999"/>
              <a:gd name="connsiteY8" fmla="*/ 1321874 h 2311729"/>
              <a:gd name="connsiteX9" fmla="*/ 1256605 w 12191999"/>
              <a:gd name="connsiteY9" fmla="*/ 1419229 h 2311729"/>
              <a:gd name="connsiteX10" fmla="*/ 1344679 w 12191999"/>
              <a:gd name="connsiteY10" fmla="*/ 1371424 h 2311729"/>
              <a:gd name="connsiteX11" fmla="*/ 1683656 w 12191999"/>
              <a:gd name="connsiteY11" fmla="*/ 1302987 h 2311729"/>
              <a:gd name="connsiteX12" fmla="*/ 2299446 w 12191999"/>
              <a:gd name="connsiteY12" fmla="*/ 1558056 h 2311729"/>
              <a:gd name="connsiteX13" fmla="*/ 2381189 w 12191999"/>
              <a:gd name="connsiteY13" fmla="*/ 1657129 h 2311729"/>
              <a:gd name="connsiteX14" fmla="*/ 2427737 w 12191999"/>
              <a:gd name="connsiteY14" fmla="*/ 1596410 h 2311729"/>
              <a:gd name="connsiteX15" fmla="*/ 3069771 w 12191999"/>
              <a:gd name="connsiteY15" fmla="*/ 1302987 h 2311729"/>
              <a:gd name="connsiteX16" fmla="*/ 3544503 w 12191999"/>
              <a:gd name="connsiteY16" fmla="*/ 1447998 h 2311729"/>
              <a:gd name="connsiteX17" fmla="*/ 3657745 w 12191999"/>
              <a:gd name="connsiteY17" fmla="*/ 1541431 h 2311729"/>
              <a:gd name="connsiteX18" fmla="*/ 3713651 w 12191999"/>
              <a:gd name="connsiteY18" fmla="*/ 1519404 h 2311729"/>
              <a:gd name="connsiteX19" fmla="*/ 3897086 w 12191999"/>
              <a:gd name="connsiteY19" fmla="*/ 1491671 h 2311729"/>
              <a:gd name="connsiteX20" fmla="*/ 4241977 w 12191999"/>
              <a:gd name="connsiteY20" fmla="*/ 1597020 h 2311729"/>
              <a:gd name="connsiteX21" fmla="*/ 4317999 w 12191999"/>
              <a:gd name="connsiteY21" fmla="*/ 1659743 h 2311729"/>
              <a:gd name="connsiteX22" fmla="*/ 4359994 w 12191999"/>
              <a:gd name="connsiteY22" fmla="*/ 1582372 h 2311729"/>
              <a:gd name="connsiteX23" fmla="*/ 5021945 w 12191999"/>
              <a:gd name="connsiteY23" fmla="*/ 1230415 h 2311729"/>
              <a:gd name="connsiteX24" fmla="*/ 5757498 w 12191999"/>
              <a:gd name="connsiteY24" fmla="*/ 1717972 h 2311729"/>
              <a:gd name="connsiteX25" fmla="*/ 5775109 w 12191999"/>
              <a:gd name="connsiteY25" fmla="*/ 1774705 h 2311729"/>
              <a:gd name="connsiteX26" fmla="*/ 5877396 w 12191999"/>
              <a:gd name="connsiteY26" fmla="*/ 1742952 h 2311729"/>
              <a:gd name="connsiteX27" fmla="*/ 5994403 w 12191999"/>
              <a:gd name="connsiteY27" fmla="*/ 1731157 h 2311729"/>
              <a:gd name="connsiteX28" fmla="*/ 6319003 w 12191999"/>
              <a:gd name="connsiteY28" fmla="*/ 1830310 h 2311729"/>
              <a:gd name="connsiteX29" fmla="*/ 6349718 w 12191999"/>
              <a:gd name="connsiteY29" fmla="*/ 1855653 h 2311729"/>
              <a:gd name="connsiteX30" fmla="*/ 6372196 w 12191999"/>
              <a:gd name="connsiteY30" fmla="*/ 1783240 h 2311729"/>
              <a:gd name="connsiteX31" fmla="*/ 7228113 w 12191999"/>
              <a:gd name="connsiteY31" fmla="*/ 1215901 h 2311729"/>
              <a:gd name="connsiteX32" fmla="*/ 7884955 w 12191999"/>
              <a:gd name="connsiteY32" fmla="*/ 1487974 h 2311729"/>
              <a:gd name="connsiteX33" fmla="*/ 7933395 w 12191999"/>
              <a:gd name="connsiteY33" fmla="*/ 1546684 h 2311729"/>
              <a:gd name="connsiteX34" fmla="*/ 8036368 w 12191999"/>
              <a:gd name="connsiteY34" fmla="*/ 1487498 h 2311729"/>
              <a:gd name="connsiteX35" fmla="*/ 8432799 w 12191999"/>
              <a:gd name="connsiteY35" fmla="*/ 1397328 h 2311729"/>
              <a:gd name="connsiteX36" fmla="*/ 9191035 w 12191999"/>
              <a:gd name="connsiteY36" fmla="*/ 1800479 h 2311729"/>
              <a:gd name="connsiteX37" fmla="*/ 9210518 w 12191999"/>
              <a:gd name="connsiteY37" fmla="*/ 1836373 h 2311729"/>
              <a:gd name="connsiteX38" fmla="*/ 9258709 w 12191999"/>
              <a:gd name="connsiteY38" fmla="*/ 1810216 h 2311729"/>
              <a:gd name="connsiteX39" fmla="*/ 9470570 w 12191999"/>
              <a:gd name="connsiteY39" fmla="*/ 1767443 h 2311729"/>
              <a:gd name="connsiteX40" fmla="*/ 9682431 w 12191999"/>
              <a:gd name="connsiteY40" fmla="*/ 1810216 h 2311729"/>
              <a:gd name="connsiteX41" fmla="*/ 9768141 w 12191999"/>
              <a:gd name="connsiteY41" fmla="*/ 1856738 h 2311729"/>
              <a:gd name="connsiteX42" fmla="*/ 9791010 w 12191999"/>
              <a:gd name="connsiteY42" fmla="*/ 1783067 h 2311729"/>
              <a:gd name="connsiteX43" fmla="*/ 10570028 w 12191999"/>
              <a:gd name="connsiteY43" fmla="*/ 1266699 h 2311729"/>
              <a:gd name="connsiteX44" fmla="*/ 10821441 w 12191999"/>
              <a:gd name="connsiteY44" fmla="*/ 1304709 h 2311729"/>
              <a:gd name="connsiteX45" fmla="*/ 10893902 w 12191999"/>
              <a:gd name="connsiteY45" fmla="*/ 1333259 h 2311729"/>
              <a:gd name="connsiteX46" fmla="*/ 10916253 w 12191999"/>
              <a:gd name="connsiteY46" fmla="*/ 1261255 h 2311729"/>
              <a:gd name="connsiteX47" fmla="*/ 11444514 w 12191999"/>
              <a:gd name="connsiteY47" fmla="*/ 911100 h 2311729"/>
              <a:gd name="connsiteX48" fmla="*/ 11446790 w 12191999"/>
              <a:gd name="connsiteY48" fmla="*/ 911330 h 2311729"/>
              <a:gd name="connsiteX49" fmla="*/ 11437256 w 12191999"/>
              <a:gd name="connsiteY49" fmla="*/ 816759 h 2311729"/>
              <a:gd name="connsiteX50" fmla="*/ 12173467 w 12191999"/>
              <a:gd name="connsiteY50" fmla="*/ 936 h 231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2191999" h="2311729">
                <a:moveTo>
                  <a:pt x="12191999" y="0"/>
                </a:moveTo>
                <a:lnTo>
                  <a:pt x="12191999" y="2311729"/>
                </a:lnTo>
                <a:lnTo>
                  <a:pt x="0" y="2311729"/>
                </a:lnTo>
                <a:lnTo>
                  <a:pt x="0" y="2020458"/>
                </a:lnTo>
                <a:lnTo>
                  <a:pt x="0" y="237172"/>
                </a:lnTo>
                <a:lnTo>
                  <a:pt x="63480" y="213939"/>
                </a:lnTo>
                <a:cubicBezTo>
                  <a:pt x="153468" y="185949"/>
                  <a:pt x="249145" y="170871"/>
                  <a:pt x="348343" y="170871"/>
                </a:cubicBezTo>
                <a:cubicBezTo>
                  <a:pt x="877401" y="170871"/>
                  <a:pt x="1306287" y="599757"/>
                  <a:pt x="1306287" y="1128815"/>
                </a:cubicBezTo>
                <a:cubicBezTo>
                  <a:pt x="1306287" y="1194948"/>
                  <a:pt x="1299586" y="1259515"/>
                  <a:pt x="1286825" y="1321874"/>
                </a:cubicBezTo>
                <a:lnTo>
                  <a:pt x="1256605" y="1419229"/>
                </a:lnTo>
                <a:lnTo>
                  <a:pt x="1344679" y="1371424"/>
                </a:lnTo>
                <a:cubicBezTo>
                  <a:pt x="1448867" y="1327356"/>
                  <a:pt x="1563416" y="1302987"/>
                  <a:pt x="1683656" y="1302987"/>
                </a:cubicBezTo>
                <a:cubicBezTo>
                  <a:pt x="1924137" y="1302987"/>
                  <a:pt x="2141852" y="1400461"/>
                  <a:pt x="2299446" y="1558056"/>
                </a:cubicBezTo>
                <a:lnTo>
                  <a:pt x="2381189" y="1657129"/>
                </a:lnTo>
                <a:lnTo>
                  <a:pt x="2427737" y="1596410"/>
                </a:lnTo>
                <a:cubicBezTo>
                  <a:pt x="2583425" y="1416679"/>
                  <a:pt x="2813321" y="1302987"/>
                  <a:pt x="3069771" y="1302987"/>
                </a:cubicBezTo>
                <a:cubicBezTo>
                  <a:pt x="3245622" y="1302987"/>
                  <a:pt x="3408987" y="1356446"/>
                  <a:pt x="3544503" y="1447998"/>
                </a:cubicBezTo>
                <a:lnTo>
                  <a:pt x="3657745" y="1541431"/>
                </a:lnTo>
                <a:lnTo>
                  <a:pt x="3713651" y="1519404"/>
                </a:lnTo>
                <a:cubicBezTo>
                  <a:pt x="3771598" y="1501381"/>
                  <a:pt x="3833208" y="1491671"/>
                  <a:pt x="3897086" y="1491671"/>
                </a:cubicBezTo>
                <a:cubicBezTo>
                  <a:pt x="4024841" y="1491671"/>
                  <a:pt x="4143526" y="1530508"/>
                  <a:pt x="4241977" y="1597020"/>
                </a:cubicBezTo>
                <a:lnTo>
                  <a:pt x="4317999" y="1659743"/>
                </a:lnTo>
                <a:lnTo>
                  <a:pt x="4359994" y="1582372"/>
                </a:lnTo>
                <a:cubicBezTo>
                  <a:pt x="4503453" y="1370026"/>
                  <a:pt x="4746395" y="1230415"/>
                  <a:pt x="5021945" y="1230415"/>
                </a:cubicBezTo>
                <a:cubicBezTo>
                  <a:pt x="5352605" y="1230415"/>
                  <a:pt x="5636309" y="1431455"/>
                  <a:pt x="5757498" y="1717972"/>
                </a:cubicBezTo>
                <a:lnTo>
                  <a:pt x="5775109" y="1774705"/>
                </a:lnTo>
                <a:lnTo>
                  <a:pt x="5877396" y="1742952"/>
                </a:lnTo>
                <a:cubicBezTo>
                  <a:pt x="5915189" y="1735219"/>
                  <a:pt x="5954321" y="1731157"/>
                  <a:pt x="5994403" y="1731157"/>
                </a:cubicBezTo>
                <a:cubicBezTo>
                  <a:pt x="6114640" y="1731157"/>
                  <a:pt x="6226343" y="1767710"/>
                  <a:pt x="6319003" y="1830310"/>
                </a:cubicBezTo>
                <a:lnTo>
                  <a:pt x="6349718" y="1855653"/>
                </a:lnTo>
                <a:lnTo>
                  <a:pt x="6372196" y="1783240"/>
                </a:lnTo>
                <a:cubicBezTo>
                  <a:pt x="6513213" y="1449839"/>
                  <a:pt x="6843343" y="1215901"/>
                  <a:pt x="7228113" y="1215901"/>
                </a:cubicBezTo>
                <a:cubicBezTo>
                  <a:pt x="7484626" y="1215901"/>
                  <a:pt x="7716855" y="1319874"/>
                  <a:pt x="7884955" y="1487974"/>
                </a:cubicBezTo>
                <a:lnTo>
                  <a:pt x="7933395" y="1546684"/>
                </a:lnTo>
                <a:lnTo>
                  <a:pt x="8036368" y="1487498"/>
                </a:lnTo>
                <a:cubicBezTo>
                  <a:pt x="8156294" y="1429711"/>
                  <a:pt x="8290765" y="1397328"/>
                  <a:pt x="8432799" y="1397328"/>
                </a:cubicBezTo>
                <a:cubicBezTo>
                  <a:pt x="8748430" y="1397328"/>
                  <a:pt x="9026710" y="1557246"/>
                  <a:pt x="9191035" y="1800479"/>
                </a:cubicBezTo>
                <a:lnTo>
                  <a:pt x="9210518" y="1836373"/>
                </a:lnTo>
                <a:lnTo>
                  <a:pt x="9258709" y="1810216"/>
                </a:lnTo>
                <a:cubicBezTo>
                  <a:pt x="9323827" y="1782674"/>
                  <a:pt x="9395420" y="1767443"/>
                  <a:pt x="9470570" y="1767443"/>
                </a:cubicBezTo>
                <a:cubicBezTo>
                  <a:pt x="9545720" y="1767443"/>
                  <a:pt x="9617313" y="1782674"/>
                  <a:pt x="9682431" y="1810216"/>
                </a:cubicBezTo>
                <a:lnTo>
                  <a:pt x="9768141" y="1856738"/>
                </a:lnTo>
                <a:lnTo>
                  <a:pt x="9791010" y="1783067"/>
                </a:lnTo>
                <a:cubicBezTo>
                  <a:pt x="9919358" y="1479619"/>
                  <a:pt x="10219827" y="1266699"/>
                  <a:pt x="10570028" y="1266699"/>
                </a:cubicBezTo>
                <a:cubicBezTo>
                  <a:pt x="10657578" y="1266699"/>
                  <a:pt x="10742020" y="1280007"/>
                  <a:pt x="10821441" y="1304709"/>
                </a:cubicBezTo>
                <a:lnTo>
                  <a:pt x="10893902" y="1333259"/>
                </a:lnTo>
                <a:lnTo>
                  <a:pt x="10916253" y="1261255"/>
                </a:lnTo>
                <a:cubicBezTo>
                  <a:pt x="11003287" y="1055484"/>
                  <a:pt x="11207039" y="911100"/>
                  <a:pt x="11444514" y="911100"/>
                </a:cubicBezTo>
                <a:lnTo>
                  <a:pt x="11446790" y="911330"/>
                </a:lnTo>
                <a:lnTo>
                  <a:pt x="11437256" y="816759"/>
                </a:lnTo>
                <a:cubicBezTo>
                  <a:pt x="11437256" y="392161"/>
                  <a:pt x="11759948" y="42931"/>
                  <a:pt x="12173467" y="936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  <a:effectLst>
            <a:innerShdw blurRad="266700" dist="139700" dir="16200000">
              <a:srgbClr val="18ACCA">
                <a:alpha val="3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D3477299-D287-419A-80BC-3573CD7A3A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6508" y="414080"/>
            <a:ext cx="6726137" cy="48940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9" name="组合 4">
            <a:extLst>
              <a:ext uri="{FF2B5EF4-FFF2-40B4-BE49-F238E27FC236}">
                <a16:creationId xmlns:a16="http://schemas.microsoft.com/office/drawing/2014/main" xmlns="" id="{534E34E3-AEE2-441F-9D51-50D06FD8B674}"/>
              </a:ext>
            </a:extLst>
          </p:cNvPr>
          <p:cNvGrpSpPr/>
          <p:nvPr/>
        </p:nvGrpSpPr>
        <p:grpSpPr>
          <a:xfrm>
            <a:off x="9636024" y="-48515"/>
            <a:ext cx="2381250" cy="2040729"/>
            <a:chOff x="481327" y="287514"/>
            <a:chExt cx="3073541" cy="3170783"/>
          </a:xfrm>
        </p:grpSpPr>
        <p:pic>
          <p:nvPicPr>
            <p:cNvPr id="10" name="图片 5">
              <a:extLst>
                <a:ext uri="{FF2B5EF4-FFF2-40B4-BE49-F238E27FC236}">
                  <a16:creationId xmlns:a16="http://schemas.microsoft.com/office/drawing/2014/main" xmlns="" id="{45C8F60D-6034-4809-B8A1-01D9A0DD59E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0589" y="287514"/>
              <a:ext cx="2954279" cy="1902446"/>
            </a:xfrm>
            <a:prstGeom prst="rect">
              <a:avLst/>
            </a:prstGeom>
            <a:effectLst>
              <a:outerShdw blurRad="165100" dist="25400" dir="16200000" sx="99000" sy="99000" rotWithShape="0">
                <a:schemeClr val="bg1">
                  <a:alpha val="93000"/>
                </a:schemeClr>
              </a:outerShdw>
            </a:effectLst>
          </p:spPr>
        </p:pic>
        <p:grpSp>
          <p:nvGrpSpPr>
            <p:cNvPr id="11" name="组合 6">
              <a:extLst>
                <a:ext uri="{FF2B5EF4-FFF2-40B4-BE49-F238E27FC236}">
                  <a16:creationId xmlns:a16="http://schemas.microsoft.com/office/drawing/2014/main" xmlns="" id="{71A98681-75C7-4CC3-B25B-6AF360F20F0C}"/>
                </a:ext>
              </a:extLst>
            </p:cNvPr>
            <p:cNvGrpSpPr/>
            <p:nvPr userDrawn="1"/>
          </p:nvGrpSpPr>
          <p:grpSpPr>
            <a:xfrm flipH="1" flipV="1">
              <a:off x="481327" y="1603812"/>
              <a:ext cx="3021982" cy="1854485"/>
              <a:chOff x="8726219" y="-661205"/>
              <a:chExt cx="2154936" cy="1322409"/>
            </a:xfrm>
          </p:grpSpPr>
          <p:sp>
            <p:nvSpPr>
              <p:cNvPr id="12" name="任意多边形 69">
                <a:extLst>
                  <a:ext uri="{FF2B5EF4-FFF2-40B4-BE49-F238E27FC236}">
                    <a16:creationId xmlns:a16="http://schemas.microsoft.com/office/drawing/2014/main" xmlns="" id="{1AD1BF8E-FEAA-4259-B7E5-09CAEE5C7078}"/>
                  </a:ext>
                </a:extLst>
              </p:cNvPr>
              <p:cNvSpPr/>
              <p:nvPr/>
            </p:nvSpPr>
            <p:spPr>
              <a:xfrm rot="21387068">
                <a:off x="8737941" y="-661205"/>
                <a:ext cx="2143214" cy="1322408"/>
              </a:xfrm>
              <a:custGeom>
                <a:avLst/>
                <a:gdLst>
                  <a:gd name="connsiteX0" fmla="*/ 948690 w 2148840"/>
                  <a:gd name="connsiteY0" fmla="*/ 0 h 1325880"/>
                  <a:gd name="connsiteX1" fmla="*/ 1264643 w 2148840"/>
                  <a:gd name="connsiteY1" fmla="*/ 209428 h 1325880"/>
                  <a:gd name="connsiteX2" fmla="*/ 1272463 w 2148840"/>
                  <a:gd name="connsiteY2" fmla="*/ 234618 h 1325880"/>
                  <a:gd name="connsiteX3" fmla="*/ 1318138 w 2148840"/>
                  <a:gd name="connsiteY3" fmla="*/ 209827 h 1325880"/>
                  <a:gd name="connsiteX4" fmla="*/ 1451610 w 2148840"/>
                  <a:gd name="connsiteY4" fmla="*/ 182880 h 1325880"/>
                  <a:gd name="connsiteX5" fmla="*/ 1735948 w 2148840"/>
                  <a:gd name="connsiteY5" fmla="*/ 334061 h 1325880"/>
                  <a:gd name="connsiteX6" fmla="*/ 1754729 w 2148840"/>
                  <a:gd name="connsiteY6" fmla="*/ 368663 h 1325880"/>
                  <a:gd name="connsiteX7" fmla="*/ 1811161 w 2148840"/>
                  <a:gd name="connsiteY7" fmla="*/ 374352 h 1325880"/>
                  <a:gd name="connsiteX8" fmla="*/ 2148840 w 2148840"/>
                  <a:gd name="connsiteY8" fmla="*/ 788670 h 1325880"/>
                  <a:gd name="connsiteX9" fmla="*/ 1725930 w 2148840"/>
                  <a:gd name="connsiteY9" fmla="*/ 1211580 h 1325880"/>
                  <a:gd name="connsiteX10" fmla="*/ 1489477 w 2148840"/>
                  <a:gd name="connsiteY10" fmla="*/ 1139354 h 1325880"/>
                  <a:gd name="connsiteX11" fmla="*/ 1436947 w 2148840"/>
                  <a:gd name="connsiteY11" fmla="*/ 1096013 h 1325880"/>
                  <a:gd name="connsiteX12" fmla="*/ 1420223 w 2148840"/>
                  <a:gd name="connsiteY12" fmla="*/ 1126825 h 1325880"/>
                  <a:gd name="connsiteX13" fmla="*/ 1045845 w 2148840"/>
                  <a:gd name="connsiteY13" fmla="*/ 1325880 h 1325880"/>
                  <a:gd name="connsiteX14" fmla="*/ 726597 w 2148840"/>
                  <a:gd name="connsiteY14" fmla="*/ 1193643 h 1325880"/>
                  <a:gd name="connsiteX15" fmla="*/ 677235 w 2148840"/>
                  <a:gd name="connsiteY15" fmla="*/ 1133816 h 1325880"/>
                  <a:gd name="connsiteX16" fmla="*/ 643102 w 2148840"/>
                  <a:gd name="connsiteY16" fmla="*/ 1152342 h 1325880"/>
                  <a:gd name="connsiteX17" fmla="*/ 462915 w 2148840"/>
                  <a:gd name="connsiteY17" fmla="*/ 1188720 h 1325880"/>
                  <a:gd name="connsiteX18" fmla="*/ 0 w 2148840"/>
                  <a:gd name="connsiteY18" fmla="*/ 725805 h 1325880"/>
                  <a:gd name="connsiteX19" fmla="*/ 462915 w 2148840"/>
                  <a:gd name="connsiteY19" fmla="*/ 262890 h 1325880"/>
                  <a:gd name="connsiteX20" fmla="*/ 556209 w 2148840"/>
                  <a:gd name="connsiteY20" fmla="*/ 272295 h 1325880"/>
                  <a:gd name="connsiteX21" fmla="*/ 611187 w 2148840"/>
                  <a:gd name="connsiteY21" fmla="*/ 289361 h 1325880"/>
                  <a:gd name="connsiteX22" fmla="*/ 612757 w 2148840"/>
                  <a:gd name="connsiteY22" fmla="*/ 273794 h 1325880"/>
                  <a:gd name="connsiteX23" fmla="*/ 948690 w 2148840"/>
                  <a:gd name="connsiteY23" fmla="*/ 0 h 1325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148840" h="1325880">
                    <a:moveTo>
                      <a:pt x="948690" y="0"/>
                    </a:moveTo>
                    <a:cubicBezTo>
                      <a:pt x="1090723" y="0"/>
                      <a:pt x="1212588" y="86356"/>
                      <a:pt x="1264643" y="209428"/>
                    </a:cubicBezTo>
                    <a:lnTo>
                      <a:pt x="1272463" y="234618"/>
                    </a:lnTo>
                    <a:lnTo>
                      <a:pt x="1318138" y="209827"/>
                    </a:lnTo>
                    <a:cubicBezTo>
                      <a:pt x="1359162" y="192475"/>
                      <a:pt x="1404265" y="182880"/>
                      <a:pt x="1451610" y="182880"/>
                    </a:cubicBezTo>
                    <a:cubicBezTo>
                      <a:pt x="1569971" y="182880"/>
                      <a:pt x="1674326" y="242849"/>
                      <a:pt x="1735948" y="334061"/>
                    </a:cubicBezTo>
                    <a:lnTo>
                      <a:pt x="1754729" y="368663"/>
                    </a:lnTo>
                    <a:lnTo>
                      <a:pt x="1811161" y="374352"/>
                    </a:lnTo>
                    <a:cubicBezTo>
                      <a:pt x="2003874" y="413787"/>
                      <a:pt x="2148840" y="584299"/>
                      <a:pt x="2148840" y="788670"/>
                    </a:cubicBezTo>
                    <a:cubicBezTo>
                      <a:pt x="2148840" y="1022237"/>
                      <a:pt x="1959497" y="1211580"/>
                      <a:pt x="1725930" y="1211580"/>
                    </a:cubicBezTo>
                    <a:cubicBezTo>
                      <a:pt x="1638342" y="1211580"/>
                      <a:pt x="1556974" y="1184954"/>
                      <a:pt x="1489477" y="1139354"/>
                    </a:cubicBezTo>
                    <a:lnTo>
                      <a:pt x="1436947" y="1096013"/>
                    </a:lnTo>
                    <a:lnTo>
                      <a:pt x="1420223" y="1126825"/>
                    </a:lnTo>
                    <a:cubicBezTo>
                      <a:pt x="1339088" y="1246920"/>
                      <a:pt x="1201688" y="1325880"/>
                      <a:pt x="1045845" y="1325880"/>
                    </a:cubicBezTo>
                    <a:cubicBezTo>
                      <a:pt x="921171" y="1325880"/>
                      <a:pt x="808300" y="1275346"/>
                      <a:pt x="726597" y="1193643"/>
                    </a:cubicBezTo>
                    <a:lnTo>
                      <a:pt x="677235" y="1133816"/>
                    </a:lnTo>
                    <a:lnTo>
                      <a:pt x="643102" y="1152342"/>
                    </a:lnTo>
                    <a:cubicBezTo>
                      <a:pt x="587720" y="1175767"/>
                      <a:pt x="526830" y="1188720"/>
                      <a:pt x="462915" y="1188720"/>
                    </a:cubicBezTo>
                    <a:cubicBezTo>
                      <a:pt x="207254" y="1188720"/>
                      <a:pt x="0" y="981466"/>
                      <a:pt x="0" y="725805"/>
                    </a:cubicBezTo>
                    <a:cubicBezTo>
                      <a:pt x="0" y="470144"/>
                      <a:pt x="207254" y="262890"/>
                      <a:pt x="462915" y="262890"/>
                    </a:cubicBezTo>
                    <a:cubicBezTo>
                      <a:pt x="494873" y="262890"/>
                      <a:pt x="526074" y="266128"/>
                      <a:pt x="556209" y="272295"/>
                    </a:cubicBezTo>
                    <a:lnTo>
                      <a:pt x="611187" y="289361"/>
                    </a:lnTo>
                    <a:lnTo>
                      <a:pt x="612757" y="273794"/>
                    </a:lnTo>
                    <a:cubicBezTo>
                      <a:pt x="644731" y="117540"/>
                      <a:pt x="782984" y="0"/>
                      <a:pt x="94869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solidFill>
                  <a:srgbClr val="91F0FD"/>
                </a:solidFill>
              </a:ln>
              <a:effectLst>
                <a:outerShdw blurRad="215900" dist="76200" dir="6600000" algn="t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3" name="任意多边形 70">
                <a:extLst>
                  <a:ext uri="{FF2B5EF4-FFF2-40B4-BE49-F238E27FC236}">
                    <a16:creationId xmlns:a16="http://schemas.microsoft.com/office/drawing/2014/main" xmlns="" id="{B47C2C8A-CACB-4E74-8610-2D8CEA78A56A}"/>
                  </a:ext>
                </a:extLst>
              </p:cNvPr>
              <p:cNvSpPr/>
              <p:nvPr/>
            </p:nvSpPr>
            <p:spPr>
              <a:xfrm rot="21387068">
                <a:off x="8726219" y="-661204"/>
                <a:ext cx="2143214" cy="1322408"/>
              </a:xfrm>
              <a:custGeom>
                <a:avLst/>
                <a:gdLst>
                  <a:gd name="connsiteX0" fmla="*/ 948690 w 2148840"/>
                  <a:gd name="connsiteY0" fmla="*/ 0 h 1325880"/>
                  <a:gd name="connsiteX1" fmla="*/ 1264643 w 2148840"/>
                  <a:gd name="connsiteY1" fmla="*/ 209428 h 1325880"/>
                  <a:gd name="connsiteX2" fmla="*/ 1272463 w 2148840"/>
                  <a:gd name="connsiteY2" fmla="*/ 234618 h 1325880"/>
                  <a:gd name="connsiteX3" fmla="*/ 1318138 w 2148840"/>
                  <a:gd name="connsiteY3" fmla="*/ 209827 h 1325880"/>
                  <a:gd name="connsiteX4" fmla="*/ 1451610 w 2148840"/>
                  <a:gd name="connsiteY4" fmla="*/ 182880 h 1325880"/>
                  <a:gd name="connsiteX5" fmla="*/ 1735948 w 2148840"/>
                  <a:gd name="connsiteY5" fmla="*/ 334061 h 1325880"/>
                  <a:gd name="connsiteX6" fmla="*/ 1754729 w 2148840"/>
                  <a:gd name="connsiteY6" fmla="*/ 368663 h 1325880"/>
                  <a:gd name="connsiteX7" fmla="*/ 1811161 w 2148840"/>
                  <a:gd name="connsiteY7" fmla="*/ 374352 h 1325880"/>
                  <a:gd name="connsiteX8" fmla="*/ 2148840 w 2148840"/>
                  <a:gd name="connsiteY8" fmla="*/ 788670 h 1325880"/>
                  <a:gd name="connsiteX9" fmla="*/ 1725930 w 2148840"/>
                  <a:gd name="connsiteY9" fmla="*/ 1211580 h 1325880"/>
                  <a:gd name="connsiteX10" fmla="*/ 1489477 w 2148840"/>
                  <a:gd name="connsiteY10" fmla="*/ 1139354 h 1325880"/>
                  <a:gd name="connsiteX11" fmla="*/ 1436947 w 2148840"/>
                  <a:gd name="connsiteY11" fmla="*/ 1096013 h 1325880"/>
                  <a:gd name="connsiteX12" fmla="*/ 1420223 w 2148840"/>
                  <a:gd name="connsiteY12" fmla="*/ 1126825 h 1325880"/>
                  <a:gd name="connsiteX13" fmla="*/ 1045845 w 2148840"/>
                  <a:gd name="connsiteY13" fmla="*/ 1325880 h 1325880"/>
                  <a:gd name="connsiteX14" fmla="*/ 726597 w 2148840"/>
                  <a:gd name="connsiteY14" fmla="*/ 1193643 h 1325880"/>
                  <a:gd name="connsiteX15" fmla="*/ 677235 w 2148840"/>
                  <a:gd name="connsiteY15" fmla="*/ 1133816 h 1325880"/>
                  <a:gd name="connsiteX16" fmla="*/ 643102 w 2148840"/>
                  <a:gd name="connsiteY16" fmla="*/ 1152342 h 1325880"/>
                  <a:gd name="connsiteX17" fmla="*/ 462915 w 2148840"/>
                  <a:gd name="connsiteY17" fmla="*/ 1188720 h 1325880"/>
                  <a:gd name="connsiteX18" fmla="*/ 0 w 2148840"/>
                  <a:gd name="connsiteY18" fmla="*/ 725805 h 1325880"/>
                  <a:gd name="connsiteX19" fmla="*/ 462915 w 2148840"/>
                  <a:gd name="connsiteY19" fmla="*/ 262890 h 1325880"/>
                  <a:gd name="connsiteX20" fmla="*/ 556209 w 2148840"/>
                  <a:gd name="connsiteY20" fmla="*/ 272295 h 1325880"/>
                  <a:gd name="connsiteX21" fmla="*/ 611187 w 2148840"/>
                  <a:gd name="connsiteY21" fmla="*/ 289361 h 1325880"/>
                  <a:gd name="connsiteX22" fmla="*/ 612757 w 2148840"/>
                  <a:gd name="connsiteY22" fmla="*/ 273794 h 1325880"/>
                  <a:gd name="connsiteX23" fmla="*/ 948690 w 2148840"/>
                  <a:gd name="connsiteY23" fmla="*/ 0 h 1325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148840" h="1325880">
                    <a:moveTo>
                      <a:pt x="948690" y="0"/>
                    </a:moveTo>
                    <a:cubicBezTo>
                      <a:pt x="1090723" y="0"/>
                      <a:pt x="1212588" y="86356"/>
                      <a:pt x="1264643" y="209428"/>
                    </a:cubicBezTo>
                    <a:lnTo>
                      <a:pt x="1272463" y="234618"/>
                    </a:lnTo>
                    <a:lnTo>
                      <a:pt x="1318138" y="209827"/>
                    </a:lnTo>
                    <a:cubicBezTo>
                      <a:pt x="1359162" y="192475"/>
                      <a:pt x="1404265" y="182880"/>
                      <a:pt x="1451610" y="182880"/>
                    </a:cubicBezTo>
                    <a:cubicBezTo>
                      <a:pt x="1569971" y="182880"/>
                      <a:pt x="1674326" y="242849"/>
                      <a:pt x="1735948" y="334061"/>
                    </a:cubicBezTo>
                    <a:lnTo>
                      <a:pt x="1754729" y="368663"/>
                    </a:lnTo>
                    <a:lnTo>
                      <a:pt x="1811161" y="374352"/>
                    </a:lnTo>
                    <a:cubicBezTo>
                      <a:pt x="2003874" y="413787"/>
                      <a:pt x="2148840" y="584299"/>
                      <a:pt x="2148840" y="788670"/>
                    </a:cubicBezTo>
                    <a:cubicBezTo>
                      <a:pt x="2148840" y="1022237"/>
                      <a:pt x="1959497" y="1211580"/>
                      <a:pt x="1725930" y="1211580"/>
                    </a:cubicBezTo>
                    <a:cubicBezTo>
                      <a:pt x="1638342" y="1211580"/>
                      <a:pt x="1556974" y="1184954"/>
                      <a:pt x="1489477" y="1139354"/>
                    </a:cubicBezTo>
                    <a:lnTo>
                      <a:pt x="1436947" y="1096013"/>
                    </a:lnTo>
                    <a:lnTo>
                      <a:pt x="1420223" y="1126825"/>
                    </a:lnTo>
                    <a:cubicBezTo>
                      <a:pt x="1339088" y="1246920"/>
                      <a:pt x="1201688" y="1325880"/>
                      <a:pt x="1045845" y="1325880"/>
                    </a:cubicBezTo>
                    <a:cubicBezTo>
                      <a:pt x="921171" y="1325880"/>
                      <a:pt x="808300" y="1275346"/>
                      <a:pt x="726597" y="1193643"/>
                    </a:cubicBezTo>
                    <a:lnTo>
                      <a:pt x="677235" y="1133816"/>
                    </a:lnTo>
                    <a:lnTo>
                      <a:pt x="643102" y="1152342"/>
                    </a:lnTo>
                    <a:cubicBezTo>
                      <a:pt x="587720" y="1175767"/>
                      <a:pt x="526830" y="1188720"/>
                      <a:pt x="462915" y="1188720"/>
                    </a:cubicBezTo>
                    <a:cubicBezTo>
                      <a:pt x="207254" y="1188720"/>
                      <a:pt x="0" y="981466"/>
                      <a:pt x="0" y="725805"/>
                    </a:cubicBezTo>
                    <a:cubicBezTo>
                      <a:pt x="0" y="470144"/>
                      <a:pt x="207254" y="262890"/>
                      <a:pt x="462915" y="262890"/>
                    </a:cubicBezTo>
                    <a:cubicBezTo>
                      <a:pt x="494873" y="262890"/>
                      <a:pt x="526074" y="266128"/>
                      <a:pt x="556209" y="272295"/>
                    </a:cubicBezTo>
                    <a:lnTo>
                      <a:pt x="611187" y="289361"/>
                    </a:lnTo>
                    <a:lnTo>
                      <a:pt x="612757" y="273794"/>
                    </a:lnTo>
                    <a:cubicBezTo>
                      <a:pt x="644731" y="117540"/>
                      <a:pt x="782984" y="0"/>
                      <a:pt x="94869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solidFill>
                  <a:srgbClr val="91F0FD"/>
                </a:solidFill>
              </a:ln>
              <a:effectLst>
                <a:innerShdw blurRad="355600" dist="114300" dir="3600000">
                  <a:srgbClr val="19B4C9">
                    <a:alpha val="71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0AD7A414-DC9D-4265-8753-54ECAF22D18D}"/>
              </a:ext>
            </a:extLst>
          </p:cNvPr>
          <p:cNvSpPr txBox="1"/>
          <p:nvPr/>
        </p:nvSpPr>
        <p:spPr>
          <a:xfrm>
            <a:off x="10621237" y="846440"/>
            <a:ext cx="569387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56238" y="2063138"/>
            <a:ext cx="3705151" cy="467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50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F559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53">
            <a:extLst>
              <a:ext uri="{FF2B5EF4-FFF2-40B4-BE49-F238E27FC236}">
                <a16:creationId xmlns:a16="http://schemas.microsoft.com/office/drawing/2014/main" xmlns="" id="{1DCC7559-F126-4C97-AF46-3FA600217D60}"/>
              </a:ext>
            </a:extLst>
          </p:cNvPr>
          <p:cNvSpPr/>
          <p:nvPr/>
        </p:nvSpPr>
        <p:spPr>
          <a:xfrm>
            <a:off x="0" y="4546271"/>
            <a:ext cx="12191999" cy="2311729"/>
          </a:xfrm>
          <a:custGeom>
            <a:avLst/>
            <a:gdLst>
              <a:gd name="connsiteX0" fmla="*/ 12191999 w 12191999"/>
              <a:gd name="connsiteY0" fmla="*/ 0 h 2311729"/>
              <a:gd name="connsiteX1" fmla="*/ 12191999 w 12191999"/>
              <a:gd name="connsiteY1" fmla="*/ 2311729 h 2311729"/>
              <a:gd name="connsiteX2" fmla="*/ 0 w 12191999"/>
              <a:gd name="connsiteY2" fmla="*/ 2311729 h 2311729"/>
              <a:gd name="connsiteX3" fmla="*/ 0 w 12191999"/>
              <a:gd name="connsiteY3" fmla="*/ 2020458 h 2311729"/>
              <a:gd name="connsiteX4" fmla="*/ 0 w 12191999"/>
              <a:gd name="connsiteY4" fmla="*/ 237172 h 2311729"/>
              <a:gd name="connsiteX5" fmla="*/ 63480 w 12191999"/>
              <a:gd name="connsiteY5" fmla="*/ 213939 h 2311729"/>
              <a:gd name="connsiteX6" fmla="*/ 348343 w 12191999"/>
              <a:gd name="connsiteY6" fmla="*/ 170871 h 2311729"/>
              <a:gd name="connsiteX7" fmla="*/ 1306287 w 12191999"/>
              <a:gd name="connsiteY7" fmla="*/ 1128815 h 2311729"/>
              <a:gd name="connsiteX8" fmla="*/ 1286825 w 12191999"/>
              <a:gd name="connsiteY8" fmla="*/ 1321874 h 2311729"/>
              <a:gd name="connsiteX9" fmla="*/ 1256605 w 12191999"/>
              <a:gd name="connsiteY9" fmla="*/ 1419229 h 2311729"/>
              <a:gd name="connsiteX10" fmla="*/ 1344679 w 12191999"/>
              <a:gd name="connsiteY10" fmla="*/ 1371424 h 2311729"/>
              <a:gd name="connsiteX11" fmla="*/ 1683656 w 12191999"/>
              <a:gd name="connsiteY11" fmla="*/ 1302987 h 2311729"/>
              <a:gd name="connsiteX12" fmla="*/ 2299446 w 12191999"/>
              <a:gd name="connsiteY12" fmla="*/ 1558056 h 2311729"/>
              <a:gd name="connsiteX13" fmla="*/ 2381189 w 12191999"/>
              <a:gd name="connsiteY13" fmla="*/ 1657129 h 2311729"/>
              <a:gd name="connsiteX14" fmla="*/ 2427737 w 12191999"/>
              <a:gd name="connsiteY14" fmla="*/ 1596410 h 2311729"/>
              <a:gd name="connsiteX15" fmla="*/ 3069771 w 12191999"/>
              <a:gd name="connsiteY15" fmla="*/ 1302987 h 2311729"/>
              <a:gd name="connsiteX16" fmla="*/ 3544503 w 12191999"/>
              <a:gd name="connsiteY16" fmla="*/ 1447998 h 2311729"/>
              <a:gd name="connsiteX17" fmla="*/ 3657745 w 12191999"/>
              <a:gd name="connsiteY17" fmla="*/ 1541431 h 2311729"/>
              <a:gd name="connsiteX18" fmla="*/ 3713651 w 12191999"/>
              <a:gd name="connsiteY18" fmla="*/ 1519404 h 2311729"/>
              <a:gd name="connsiteX19" fmla="*/ 3897086 w 12191999"/>
              <a:gd name="connsiteY19" fmla="*/ 1491671 h 2311729"/>
              <a:gd name="connsiteX20" fmla="*/ 4241977 w 12191999"/>
              <a:gd name="connsiteY20" fmla="*/ 1597020 h 2311729"/>
              <a:gd name="connsiteX21" fmla="*/ 4317999 w 12191999"/>
              <a:gd name="connsiteY21" fmla="*/ 1659743 h 2311729"/>
              <a:gd name="connsiteX22" fmla="*/ 4359994 w 12191999"/>
              <a:gd name="connsiteY22" fmla="*/ 1582372 h 2311729"/>
              <a:gd name="connsiteX23" fmla="*/ 5021945 w 12191999"/>
              <a:gd name="connsiteY23" fmla="*/ 1230415 h 2311729"/>
              <a:gd name="connsiteX24" fmla="*/ 5757498 w 12191999"/>
              <a:gd name="connsiteY24" fmla="*/ 1717972 h 2311729"/>
              <a:gd name="connsiteX25" fmla="*/ 5775109 w 12191999"/>
              <a:gd name="connsiteY25" fmla="*/ 1774705 h 2311729"/>
              <a:gd name="connsiteX26" fmla="*/ 5877396 w 12191999"/>
              <a:gd name="connsiteY26" fmla="*/ 1742952 h 2311729"/>
              <a:gd name="connsiteX27" fmla="*/ 5994403 w 12191999"/>
              <a:gd name="connsiteY27" fmla="*/ 1731157 h 2311729"/>
              <a:gd name="connsiteX28" fmla="*/ 6319003 w 12191999"/>
              <a:gd name="connsiteY28" fmla="*/ 1830310 h 2311729"/>
              <a:gd name="connsiteX29" fmla="*/ 6349718 w 12191999"/>
              <a:gd name="connsiteY29" fmla="*/ 1855653 h 2311729"/>
              <a:gd name="connsiteX30" fmla="*/ 6372196 w 12191999"/>
              <a:gd name="connsiteY30" fmla="*/ 1783240 h 2311729"/>
              <a:gd name="connsiteX31" fmla="*/ 7228113 w 12191999"/>
              <a:gd name="connsiteY31" fmla="*/ 1215901 h 2311729"/>
              <a:gd name="connsiteX32" fmla="*/ 7884955 w 12191999"/>
              <a:gd name="connsiteY32" fmla="*/ 1487974 h 2311729"/>
              <a:gd name="connsiteX33" fmla="*/ 7933395 w 12191999"/>
              <a:gd name="connsiteY33" fmla="*/ 1546684 h 2311729"/>
              <a:gd name="connsiteX34" fmla="*/ 8036368 w 12191999"/>
              <a:gd name="connsiteY34" fmla="*/ 1487498 h 2311729"/>
              <a:gd name="connsiteX35" fmla="*/ 8432799 w 12191999"/>
              <a:gd name="connsiteY35" fmla="*/ 1397328 h 2311729"/>
              <a:gd name="connsiteX36" fmla="*/ 9191035 w 12191999"/>
              <a:gd name="connsiteY36" fmla="*/ 1800479 h 2311729"/>
              <a:gd name="connsiteX37" fmla="*/ 9210518 w 12191999"/>
              <a:gd name="connsiteY37" fmla="*/ 1836373 h 2311729"/>
              <a:gd name="connsiteX38" fmla="*/ 9258709 w 12191999"/>
              <a:gd name="connsiteY38" fmla="*/ 1810216 h 2311729"/>
              <a:gd name="connsiteX39" fmla="*/ 9470570 w 12191999"/>
              <a:gd name="connsiteY39" fmla="*/ 1767443 h 2311729"/>
              <a:gd name="connsiteX40" fmla="*/ 9682431 w 12191999"/>
              <a:gd name="connsiteY40" fmla="*/ 1810216 h 2311729"/>
              <a:gd name="connsiteX41" fmla="*/ 9768141 w 12191999"/>
              <a:gd name="connsiteY41" fmla="*/ 1856738 h 2311729"/>
              <a:gd name="connsiteX42" fmla="*/ 9791010 w 12191999"/>
              <a:gd name="connsiteY42" fmla="*/ 1783067 h 2311729"/>
              <a:gd name="connsiteX43" fmla="*/ 10570028 w 12191999"/>
              <a:gd name="connsiteY43" fmla="*/ 1266699 h 2311729"/>
              <a:gd name="connsiteX44" fmla="*/ 10821441 w 12191999"/>
              <a:gd name="connsiteY44" fmla="*/ 1304709 h 2311729"/>
              <a:gd name="connsiteX45" fmla="*/ 10893902 w 12191999"/>
              <a:gd name="connsiteY45" fmla="*/ 1333259 h 2311729"/>
              <a:gd name="connsiteX46" fmla="*/ 10916253 w 12191999"/>
              <a:gd name="connsiteY46" fmla="*/ 1261255 h 2311729"/>
              <a:gd name="connsiteX47" fmla="*/ 11444514 w 12191999"/>
              <a:gd name="connsiteY47" fmla="*/ 911100 h 2311729"/>
              <a:gd name="connsiteX48" fmla="*/ 11446790 w 12191999"/>
              <a:gd name="connsiteY48" fmla="*/ 911330 h 2311729"/>
              <a:gd name="connsiteX49" fmla="*/ 11437256 w 12191999"/>
              <a:gd name="connsiteY49" fmla="*/ 816759 h 2311729"/>
              <a:gd name="connsiteX50" fmla="*/ 12173467 w 12191999"/>
              <a:gd name="connsiteY50" fmla="*/ 936 h 231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2191999" h="2311729">
                <a:moveTo>
                  <a:pt x="12191999" y="0"/>
                </a:moveTo>
                <a:lnTo>
                  <a:pt x="12191999" y="2311729"/>
                </a:lnTo>
                <a:lnTo>
                  <a:pt x="0" y="2311729"/>
                </a:lnTo>
                <a:lnTo>
                  <a:pt x="0" y="2020458"/>
                </a:lnTo>
                <a:lnTo>
                  <a:pt x="0" y="237172"/>
                </a:lnTo>
                <a:lnTo>
                  <a:pt x="63480" y="213939"/>
                </a:lnTo>
                <a:cubicBezTo>
                  <a:pt x="153468" y="185949"/>
                  <a:pt x="249145" y="170871"/>
                  <a:pt x="348343" y="170871"/>
                </a:cubicBezTo>
                <a:cubicBezTo>
                  <a:pt x="877401" y="170871"/>
                  <a:pt x="1306287" y="599757"/>
                  <a:pt x="1306287" y="1128815"/>
                </a:cubicBezTo>
                <a:cubicBezTo>
                  <a:pt x="1306287" y="1194948"/>
                  <a:pt x="1299586" y="1259515"/>
                  <a:pt x="1286825" y="1321874"/>
                </a:cubicBezTo>
                <a:lnTo>
                  <a:pt x="1256605" y="1419229"/>
                </a:lnTo>
                <a:lnTo>
                  <a:pt x="1344679" y="1371424"/>
                </a:lnTo>
                <a:cubicBezTo>
                  <a:pt x="1448867" y="1327356"/>
                  <a:pt x="1563416" y="1302987"/>
                  <a:pt x="1683656" y="1302987"/>
                </a:cubicBezTo>
                <a:cubicBezTo>
                  <a:pt x="1924137" y="1302987"/>
                  <a:pt x="2141852" y="1400461"/>
                  <a:pt x="2299446" y="1558056"/>
                </a:cubicBezTo>
                <a:lnTo>
                  <a:pt x="2381189" y="1657129"/>
                </a:lnTo>
                <a:lnTo>
                  <a:pt x="2427737" y="1596410"/>
                </a:lnTo>
                <a:cubicBezTo>
                  <a:pt x="2583425" y="1416679"/>
                  <a:pt x="2813321" y="1302987"/>
                  <a:pt x="3069771" y="1302987"/>
                </a:cubicBezTo>
                <a:cubicBezTo>
                  <a:pt x="3245622" y="1302987"/>
                  <a:pt x="3408987" y="1356446"/>
                  <a:pt x="3544503" y="1447998"/>
                </a:cubicBezTo>
                <a:lnTo>
                  <a:pt x="3657745" y="1541431"/>
                </a:lnTo>
                <a:lnTo>
                  <a:pt x="3713651" y="1519404"/>
                </a:lnTo>
                <a:cubicBezTo>
                  <a:pt x="3771598" y="1501381"/>
                  <a:pt x="3833208" y="1491671"/>
                  <a:pt x="3897086" y="1491671"/>
                </a:cubicBezTo>
                <a:cubicBezTo>
                  <a:pt x="4024841" y="1491671"/>
                  <a:pt x="4143526" y="1530508"/>
                  <a:pt x="4241977" y="1597020"/>
                </a:cubicBezTo>
                <a:lnTo>
                  <a:pt x="4317999" y="1659743"/>
                </a:lnTo>
                <a:lnTo>
                  <a:pt x="4359994" y="1582372"/>
                </a:lnTo>
                <a:cubicBezTo>
                  <a:pt x="4503453" y="1370026"/>
                  <a:pt x="4746395" y="1230415"/>
                  <a:pt x="5021945" y="1230415"/>
                </a:cubicBezTo>
                <a:cubicBezTo>
                  <a:pt x="5352605" y="1230415"/>
                  <a:pt x="5636309" y="1431455"/>
                  <a:pt x="5757498" y="1717972"/>
                </a:cubicBezTo>
                <a:lnTo>
                  <a:pt x="5775109" y="1774705"/>
                </a:lnTo>
                <a:lnTo>
                  <a:pt x="5877396" y="1742952"/>
                </a:lnTo>
                <a:cubicBezTo>
                  <a:pt x="5915189" y="1735219"/>
                  <a:pt x="5954321" y="1731157"/>
                  <a:pt x="5994403" y="1731157"/>
                </a:cubicBezTo>
                <a:cubicBezTo>
                  <a:pt x="6114640" y="1731157"/>
                  <a:pt x="6226343" y="1767710"/>
                  <a:pt x="6319003" y="1830310"/>
                </a:cubicBezTo>
                <a:lnTo>
                  <a:pt x="6349718" y="1855653"/>
                </a:lnTo>
                <a:lnTo>
                  <a:pt x="6372196" y="1783240"/>
                </a:lnTo>
                <a:cubicBezTo>
                  <a:pt x="6513213" y="1449839"/>
                  <a:pt x="6843343" y="1215901"/>
                  <a:pt x="7228113" y="1215901"/>
                </a:cubicBezTo>
                <a:cubicBezTo>
                  <a:pt x="7484626" y="1215901"/>
                  <a:pt x="7716855" y="1319874"/>
                  <a:pt x="7884955" y="1487974"/>
                </a:cubicBezTo>
                <a:lnTo>
                  <a:pt x="7933395" y="1546684"/>
                </a:lnTo>
                <a:lnTo>
                  <a:pt x="8036368" y="1487498"/>
                </a:lnTo>
                <a:cubicBezTo>
                  <a:pt x="8156294" y="1429711"/>
                  <a:pt x="8290765" y="1397328"/>
                  <a:pt x="8432799" y="1397328"/>
                </a:cubicBezTo>
                <a:cubicBezTo>
                  <a:pt x="8748430" y="1397328"/>
                  <a:pt x="9026710" y="1557246"/>
                  <a:pt x="9191035" y="1800479"/>
                </a:cubicBezTo>
                <a:lnTo>
                  <a:pt x="9210518" y="1836373"/>
                </a:lnTo>
                <a:lnTo>
                  <a:pt x="9258709" y="1810216"/>
                </a:lnTo>
                <a:cubicBezTo>
                  <a:pt x="9323827" y="1782674"/>
                  <a:pt x="9395420" y="1767443"/>
                  <a:pt x="9470570" y="1767443"/>
                </a:cubicBezTo>
                <a:cubicBezTo>
                  <a:pt x="9545720" y="1767443"/>
                  <a:pt x="9617313" y="1782674"/>
                  <a:pt x="9682431" y="1810216"/>
                </a:cubicBezTo>
                <a:lnTo>
                  <a:pt x="9768141" y="1856738"/>
                </a:lnTo>
                <a:lnTo>
                  <a:pt x="9791010" y="1783067"/>
                </a:lnTo>
                <a:cubicBezTo>
                  <a:pt x="9919358" y="1479619"/>
                  <a:pt x="10219827" y="1266699"/>
                  <a:pt x="10570028" y="1266699"/>
                </a:cubicBezTo>
                <a:cubicBezTo>
                  <a:pt x="10657578" y="1266699"/>
                  <a:pt x="10742020" y="1280007"/>
                  <a:pt x="10821441" y="1304709"/>
                </a:cubicBezTo>
                <a:lnTo>
                  <a:pt x="10893902" y="1333259"/>
                </a:lnTo>
                <a:lnTo>
                  <a:pt x="10916253" y="1261255"/>
                </a:lnTo>
                <a:cubicBezTo>
                  <a:pt x="11003287" y="1055484"/>
                  <a:pt x="11207039" y="911100"/>
                  <a:pt x="11444514" y="911100"/>
                </a:cubicBezTo>
                <a:lnTo>
                  <a:pt x="11446790" y="911330"/>
                </a:lnTo>
                <a:lnTo>
                  <a:pt x="11437256" y="816759"/>
                </a:lnTo>
                <a:cubicBezTo>
                  <a:pt x="11437256" y="392161"/>
                  <a:pt x="11759948" y="42931"/>
                  <a:pt x="12173467" y="936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  <a:effectLst>
            <a:innerShdw blurRad="266700" dist="139700" dir="16200000">
              <a:srgbClr val="18ACCA">
                <a:alpha val="3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C0C1810E-4096-49DF-9FE6-A6DA6DCC4D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05450" y="222656"/>
            <a:ext cx="6335776" cy="58983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99706" y="1423427"/>
            <a:ext cx="4039094" cy="5097617"/>
          </a:xfrm>
          <a:prstGeom prst="rect">
            <a:avLst/>
          </a:prstGeom>
        </p:spPr>
      </p:pic>
      <p:grpSp>
        <p:nvGrpSpPr>
          <p:cNvPr id="7" name="组合 4">
            <a:extLst>
              <a:ext uri="{FF2B5EF4-FFF2-40B4-BE49-F238E27FC236}">
                <a16:creationId xmlns:a16="http://schemas.microsoft.com/office/drawing/2014/main" xmlns="" id="{D89E7035-98A5-4F93-8525-A179435BDB1B}"/>
              </a:ext>
            </a:extLst>
          </p:cNvPr>
          <p:cNvGrpSpPr/>
          <p:nvPr/>
        </p:nvGrpSpPr>
        <p:grpSpPr>
          <a:xfrm>
            <a:off x="205381" y="0"/>
            <a:ext cx="2381250" cy="2040729"/>
            <a:chOff x="481327" y="287514"/>
            <a:chExt cx="3073541" cy="3170783"/>
          </a:xfrm>
        </p:grpSpPr>
        <p:pic>
          <p:nvPicPr>
            <p:cNvPr id="8" name="图片 5">
              <a:extLst>
                <a:ext uri="{FF2B5EF4-FFF2-40B4-BE49-F238E27FC236}">
                  <a16:creationId xmlns:a16="http://schemas.microsoft.com/office/drawing/2014/main" xmlns="" id="{662D7FF0-B00E-480B-AF33-53A99F26136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0589" y="287514"/>
              <a:ext cx="2954279" cy="1902446"/>
            </a:xfrm>
            <a:prstGeom prst="rect">
              <a:avLst/>
            </a:prstGeom>
            <a:effectLst>
              <a:outerShdw blurRad="165100" dist="25400" dir="16200000" sx="99000" sy="99000" rotWithShape="0">
                <a:schemeClr val="bg1">
                  <a:alpha val="93000"/>
                </a:schemeClr>
              </a:outerShdw>
            </a:effectLst>
          </p:spPr>
        </p:pic>
        <p:grpSp>
          <p:nvGrpSpPr>
            <p:cNvPr id="9" name="组合 6">
              <a:extLst>
                <a:ext uri="{FF2B5EF4-FFF2-40B4-BE49-F238E27FC236}">
                  <a16:creationId xmlns:a16="http://schemas.microsoft.com/office/drawing/2014/main" xmlns="" id="{52C6BFCB-AC5C-4193-B58F-9ABADF976182}"/>
                </a:ext>
              </a:extLst>
            </p:cNvPr>
            <p:cNvGrpSpPr/>
            <p:nvPr userDrawn="1"/>
          </p:nvGrpSpPr>
          <p:grpSpPr>
            <a:xfrm flipH="1" flipV="1">
              <a:off x="481327" y="1603812"/>
              <a:ext cx="3021982" cy="1854485"/>
              <a:chOff x="8726219" y="-661205"/>
              <a:chExt cx="2154936" cy="1322409"/>
            </a:xfrm>
          </p:grpSpPr>
          <p:sp>
            <p:nvSpPr>
              <p:cNvPr id="10" name="任意多边形 69">
                <a:extLst>
                  <a:ext uri="{FF2B5EF4-FFF2-40B4-BE49-F238E27FC236}">
                    <a16:creationId xmlns:a16="http://schemas.microsoft.com/office/drawing/2014/main" xmlns="" id="{E7B4D94A-4819-4E55-97D6-3B3F9B4A8940}"/>
                  </a:ext>
                </a:extLst>
              </p:cNvPr>
              <p:cNvSpPr/>
              <p:nvPr/>
            </p:nvSpPr>
            <p:spPr>
              <a:xfrm rot="21387068">
                <a:off x="8737941" y="-661205"/>
                <a:ext cx="2143214" cy="1322408"/>
              </a:xfrm>
              <a:custGeom>
                <a:avLst/>
                <a:gdLst>
                  <a:gd name="connsiteX0" fmla="*/ 948690 w 2148840"/>
                  <a:gd name="connsiteY0" fmla="*/ 0 h 1325880"/>
                  <a:gd name="connsiteX1" fmla="*/ 1264643 w 2148840"/>
                  <a:gd name="connsiteY1" fmla="*/ 209428 h 1325880"/>
                  <a:gd name="connsiteX2" fmla="*/ 1272463 w 2148840"/>
                  <a:gd name="connsiteY2" fmla="*/ 234618 h 1325880"/>
                  <a:gd name="connsiteX3" fmla="*/ 1318138 w 2148840"/>
                  <a:gd name="connsiteY3" fmla="*/ 209827 h 1325880"/>
                  <a:gd name="connsiteX4" fmla="*/ 1451610 w 2148840"/>
                  <a:gd name="connsiteY4" fmla="*/ 182880 h 1325880"/>
                  <a:gd name="connsiteX5" fmla="*/ 1735948 w 2148840"/>
                  <a:gd name="connsiteY5" fmla="*/ 334061 h 1325880"/>
                  <a:gd name="connsiteX6" fmla="*/ 1754729 w 2148840"/>
                  <a:gd name="connsiteY6" fmla="*/ 368663 h 1325880"/>
                  <a:gd name="connsiteX7" fmla="*/ 1811161 w 2148840"/>
                  <a:gd name="connsiteY7" fmla="*/ 374352 h 1325880"/>
                  <a:gd name="connsiteX8" fmla="*/ 2148840 w 2148840"/>
                  <a:gd name="connsiteY8" fmla="*/ 788670 h 1325880"/>
                  <a:gd name="connsiteX9" fmla="*/ 1725930 w 2148840"/>
                  <a:gd name="connsiteY9" fmla="*/ 1211580 h 1325880"/>
                  <a:gd name="connsiteX10" fmla="*/ 1489477 w 2148840"/>
                  <a:gd name="connsiteY10" fmla="*/ 1139354 h 1325880"/>
                  <a:gd name="connsiteX11" fmla="*/ 1436947 w 2148840"/>
                  <a:gd name="connsiteY11" fmla="*/ 1096013 h 1325880"/>
                  <a:gd name="connsiteX12" fmla="*/ 1420223 w 2148840"/>
                  <a:gd name="connsiteY12" fmla="*/ 1126825 h 1325880"/>
                  <a:gd name="connsiteX13" fmla="*/ 1045845 w 2148840"/>
                  <a:gd name="connsiteY13" fmla="*/ 1325880 h 1325880"/>
                  <a:gd name="connsiteX14" fmla="*/ 726597 w 2148840"/>
                  <a:gd name="connsiteY14" fmla="*/ 1193643 h 1325880"/>
                  <a:gd name="connsiteX15" fmla="*/ 677235 w 2148840"/>
                  <a:gd name="connsiteY15" fmla="*/ 1133816 h 1325880"/>
                  <a:gd name="connsiteX16" fmla="*/ 643102 w 2148840"/>
                  <a:gd name="connsiteY16" fmla="*/ 1152342 h 1325880"/>
                  <a:gd name="connsiteX17" fmla="*/ 462915 w 2148840"/>
                  <a:gd name="connsiteY17" fmla="*/ 1188720 h 1325880"/>
                  <a:gd name="connsiteX18" fmla="*/ 0 w 2148840"/>
                  <a:gd name="connsiteY18" fmla="*/ 725805 h 1325880"/>
                  <a:gd name="connsiteX19" fmla="*/ 462915 w 2148840"/>
                  <a:gd name="connsiteY19" fmla="*/ 262890 h 1325880"/>
                  <a:gd name="connsiteX20" fmla="*/ 556209 w 2148840"/>
                  <a:gd name="connsiteY20" fmla="*/ 272295 h 1325880"/>
                  <a:gd name="connsiteX21" fmla="*/ 611187 w 2148840"/>
                  <a:gd name="connsiteY21" fmla="*/ 289361 h 1325880"/>
                  <a:gd name="connsiteX22" fmla="*/ 612757 w 2148840"/>
                  <a:gd name="connsiteY22" fmla="*/ 273794 h 1325880"/>
                  <a:gd name="connsiteX23" fmla="*/ 948690 w 2148840"/>
                  <a:gd name="connsiteY23" fmla="*/ 0 h 1325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148840" h="1325880">
                    <a:moveTo>
                      <a:pt x="948690" y="0"/>
                    </a:moveTo>
                    <a:cubicBezTo>
                      <a:pt x="1090723" y="0"/>
                      <a:pt x="1212588" y="86356"/>
                      <a:pt x="1264643" y="209428"/>
                    </a:cubicBezTo>
                    <a:lnTo>
                      <a:pt x="1272463" y="234618"/>
                    </a:lnTo>
                    <a:lnTo>
                      <a:pt x="1318138" y="209827"/>
                    </a:lnTo>
                    <a:cubicBezTo>
                      <a:pt x="1359162" y="192475"/>
                      <a:pt x="1404265" y="182880"/>
                      <a:pt x="1451610" y="182880"/>
                    </a:cubicBezTo>
                    <a:cubicBezTo>
                      <a:pt x="1569971" y="182880"/>
                      <a:pt x="1674326" y="242849"/>
                      <a:pt x="1735948" y="334061"/>
                    </a:cubicBezTo>
                    <a:lnTo>
                      <a:pt x="1754729" y="368663"/>
                    </a:lnTo>
                    <a:lnTo>
                      <a:pt x="1811161" y="374352"/>
                    </a:lnTo>
                    <a:cubicBezTo>
                      <a:pt x="2003874" y="413787"/>
                      <a:pt x="2148840" y="584299"/>
                      <a:pt x="2148840" y="788670"/>
                    </a:cubicBezTo>
                    <a:cubicBezTo>
                      <a:pt x="2148840" y="1022237"/>
                      <a:pt x="1959497" y="1211580"/>
                      <a:pt x="1725930" y="1211580"/>
                    </a:cubicBezTo>
                    <a:cubicBezTo>
                      <a:pt x="1638342" y="1211580"/>
                      <a:pt x="1556974" y="1184954"/>
                      <a:pt x="1489477" y="1139354"/>
                    </a:cubicBezTo>
                    <a:lnTo>
                      <a:pt x="1436947" y="1096013"/>
                    </a:lnTo>
                    <a:lnTo>
                      <a:pt x="1420223" y="1126825"/>
                    </a:lnTo>
                    <a:cubicBezTo>
                      <a:pt x="1339088" y="1246920"/>
                      <a:pt x="1201688" y="1325880"/>
                      <a:pt x="1045845" y="1325880"/>
                    </a:cubicBezTo>
                    <a:cubicBezTo>
                      <a:pt x="921171" y="1325880"/>
                      <a:pt x="808300" y="1275346"/>
                      <a:pt x="726597" y="1193643"/>
                    </a:cubicBezTo>
                    <a:lnTo>
                      <a:pt x="677235" y="1133816"/>
                    </a:lnTo>
                    <a:lnTo>
                      <a:pt x="643102" y="1152342"/>
                    </a:lnTo>
                    <a:cubicBezTo>
                      <a:pt x="587720" y="1175767"/>
                      <a:pt x="526830" y="1188720"/>
                      <a:pt x="462915" y="1188720"/>
                    </a:cubicBezTo>
                    <a:cubicBezTo>
                      <a:pt x="207254" y="1188720"/>
                      <a:pt x="0" y="981466"/>
                      <a:pt x="0" y="725805"/>
                    </a:cubicBezTo>
                    <a:cubicBezTo>
                      <a:pt x="0" y="470144"/>
                      <a:pt x="207254" y="262890"/>
                      <a:pt x="462915" y="262890"/>
                    </a:cubicBezTo>
                    <a:cubicBezTo>
                      <a:pt x="494873" y="262890"/>
                      <a:pt x="526074" y="266128"/>
                      <a:pt x="556209" y="272295"/>
                    </a:cubicBezTo>
                    <a:lnTo>
                      <a:pt x="611187" y="289361"/>
                    </a:lnTo>
                    <a:lnTo>
                      <a:pt x="612757" y="273794"/>
                    </a:lnTo>
                    <a:cubicBezTo>
                      <a:pt x="644731" y="117540"/>
                      <a:pt x="782984" y="0"/>
                      <a:pt x="94869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solidFill>
                  <a:srgbClr val="91F0FD"/>
                </a:solidFill>
              </a:ln>
              <a:effectLst>
                <a:outerShdw blurRad="215900" dist="76200" dir="6600000" algn="t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1" name="任意多边形 70">
                <a:extLst>
                  <a:ext uri="{FF2B5EF4-FFF2-40B4-BE49-F238E27FC236}">
                    <a16:creationId xmlns:a16="http://schemas.microsoft.com/office/drawing/2014/main" xmlns="" id="{79C0687D-148D-4878-AB14-84582D3EC711}"/>
                  </a:ext>
                </a:extLst>
              </p:cNvPr>
              <p:cNvSpPr/>
              <p:nvPr/>
            </p:nvSpPr>
            <p:spPr>
              <a:xfrm rot="21387068">
                <a:off x="8726219" y="-661204"/>
                <a:ext cx="2143214" cy="1322408"/>
              </a:xfrm>
              <a:custGeom>
                <a:avLst/>
                <a:gdLst>
                  <a:gd name="connsiteX0" fmla="*/ 948690 w 2148840"/>
                  <a:gd name="connsiteY0" fmla="*/ 0 h 1325880"/>
                  <a:gd name="connsiteX1" fmla="*/ 1264643 w 2148840"/>
                  <a:gd name="connsiteY1" fmla="*/ 209428 h 1325880"/>
                  <a:gd name="connsiteX2" fmla="*/ 1272463 w 2148840"/>
                  <a:gd name="connsiteY2" fmla="*/ 234618 h 1325880"/>
                  <a:gd name="connsiteX3" fmla="*/ 1318138 w 2148840"/>
                  <a:gd name="connsiteY3" fmla="*/ 209827 h 1325880"/>
                  <a:gd name="connsiteX4" fmla="*/ 1451610 w 2148840"/>
                  <a:gd name="connsiteY4" fmla="*/ 182880 h 1325880"/>
                  <a:gd name="connsiteX5" fmla="*/ 1735948 w 2148840"/>
                  <a:gd name="connsiteY5" fmla="*/ 334061 h 1325880"/>
                  <a:gd name="connsiteX6" fmla="*/ 1754729 w 2148840"/>
                  <a:gd name="connsiteY6" fmla="*/ 368663 h 1325880"/>
                  <a:gd name="connsiteX7" fmla="*/ 1811161 w 2148840"/>
                  <a:gd name="connsiteY7" fmla="*/ 374352 h 1325880"/>
                  <a:gd name="connsiteX8" fmla="*/ 2148840 w 2148840"/>
                  <a:gd name="connsiteY8" fmla="*/ 788670 h 1325880"/>
                  <a:gd name="connsiteX9" fmla="*/ 1725930 w 2148840"/>
                  <a:gd name="connsiteY9" fmla="*/ 1211580 h 1325880"/>
                  <a:gd name="connsiteX10" fmla="*/ 1489477 w 2148840"/>
                  <a:gd name="connsiteY10" fmla="*/ 1139354 h 1325880"/>
                  <a:gd name="connsiteX11" fmla="*/ 1436947 w 2148840"/>
                  <a:gd name="connsiteY11" fmla="*/ 1096013 h 1325880"/>
                  <a:gd name="connsiteX12" fmla="*/ 1420223 w 2148840"/>
                  <a:gd name="connsiteY12" fmla="*/ 1126825 h 1325880"/>
                  <a:gd name="connsiteX13" fmla="*/ 1045845 w 2148840"/>
                  <a:gd name="connsiteY13" fmla="*/ 1325880 h 1325880"/>
                  <a:gd name="connsiteX14" fmla="*/ 726597 w 2148840"/>
                  <a:gd name="connsiteY14" fmla="*/ 1193643 h 1325880"/>
                  <a:gd name="connsiteX15" fmla="*/ 677235 w 2148840"/>
                  <a:gd name="connsiteY15" fmla="*/ 1133816 h 1325880"/>
                  <a:gd name="connsiteX16" fmla="*/ 643102 w 2148840"/>
                  <a:gd name="connsiteY16" fmla="*/ 1152342 h 1325880"/>
                  <a:gd name="connsiteX17" fmla="*/ 462915 w 2148840"/>
                  <a:gd name="connsiteY17" fmla="*/ 1188720 h 1325880"/>
                  <a:gd name="connsiteX18" fmla="*/ 0 w 2148840"/>
                  <a:gd name="connsiteY18" fmla="*/ 725805 h 1325880"/>
                  <a:gd name="connsiteX19" fmla="*/ 462915 w 2148840"/>
                  <a:gd name="connsiteY19" fmla="*/ 262890 h 1325880"/>
                  <a:gd name="connsiteX20" fmla="*/ 556209 w 2148840"/>
                  <a:gd name="connsiteY20" fmla="*/ 272295 h 1325880"/>
                  <a:gd name="connsiteX21" fmla="*/ 611187 w 2148840"/>
                  <a:gd name="connsiteY21" fmla="*/ 289361 h 1325880"/>
                  <a:gd name="connsiteX22" fmla="*/ 612757 w 2148840"/>
                  <a:gd name="connsiteY22" fmla="*/ 273794 h 1325880"/>
                  <a:gd name="connsiteX23" fmla="*/ 948690 w 2148840"/>
                  <a:gd name="connsiteY23" fmla="*/ 0 h 1325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148840" h="1325880">
                    <a:moveTo>
                      <a:pt x="948690" y="0"/>
                    </a:moveTo>
                    <a:cubicBezTo>
                      <a:pt x="1090723" y="0"/>
                      <a:pt x="1212588" y="86356"/>
                      <a:pt x="1264643" y="209428"/>
                    </a:cubicBezTo>
                    <a:lnTo>
                      <a:pt x="1272463" y="234618"/>
                    </a:lnTo>
                    <a:lnTo>
                      <a:pt x="1318138" y="209827"/>
                    </a:lnTo>
                    <a:cubicBezTo>
                      <a:pt x="1359162" y="192475"/>
                      <a:pt x="1404265" y="182880"/>
                      <a:pt x="1451610" y="182880"/>
                    </a:cubicBezTo>
                    <a:cubicBezTo>
                      <a:pt x="1569971" y="182880"/>
                      <a:pt x="1674326" y="242849"/>
                      <a:pt x="1735948" y="334061"/>
                    </a:cubicBezTo>
                    <a:lnTo>
                      <a:pt x="1754729" y="368663"/>
                    </a:lnTo>
                    <a:lnTo>
                      <a:pt x="1811161" y="374352"/>
                    </a:lnTo>
                    <a:cubicBezTo>
                      <a:pt x="2003874" y="413787"/>
                      <a:pt x="2148840" y="584299"/>
                      <a:pt x="2148840" y="788670"/>
                    </a:cubicBezTo>
                    <a:cubicBezTo>
                      <a:pt x="2148840" y="1022237"/>
                      <a:pt x="1959497" y="1211580"/>
                      <a:pt x="1725930" y="1211580"/>
                    </a:cubicBezTo>
                    <a:cubicBezTo>
                      <a:pt x="1638342" y="1211580"/>
                      <a:pt x="1556974" y="1184954"/>
                      <a:pt x="1489477" y="1139354"/>
                    </a:cubicBezTo>
                    <a:lnTo>
                      <a:pt x="1436947" y="1096013"/>
                    </a:lnTo>
                    <a:lnTo>
                      <a:pt x="1420223" y="1126825"/>
                    </a:lnTo>
                    <a:cubicBezTo>
                      <a:pt x="1339088" y="1246920"/>
                      <a:pt x="1201688" y="1325880"/>
                      <a:pt x="1045845" y="1325880"/>
                    </a:cubicBezTo>
                    <a:cubicBezTo>
                      <a:pt x="921171" y="1325880"/>
                      <a:pt x="808300" y="1275346"/>
                      <a:pt x="726597" y="1193643"/>
                    </a:cubicBezTo>
                    <a:lnTo>
                      <a:pt x="677235" y="1133816"/>
                    </a:lnTo>
                    <a:lnTo>
                      <a:pt x="643102" y="1152342"/>
                    </a:lnTo>
                    <a:cubicBezTo>
                      <a:pt x="587720" y="1175767"/>
                      <a:pt x="526830" y="1188720"/>
                      <a:pt x="462915" y="1188720"/>
                    </a:cubicBezTo>
                    <a:cubicBezTo>
                      <a:pt x="207254" y="1188720"/>
                      <a:pt x="0" y="981466"/>
                      <a:pt x="0" y="725805"/>
                    </a:cubicBezTo>
                    <a:cubicBezTo>
                      <a:pt x="0" y="470144"/>
                      <a:pt x="207254" y="262890"/>
                      <a:pt x="462915" y="262890"/>
                    </a:cubicBezTo>
                    <a:cubicBezTo>
                      <a:pt x="494873" y="262890"/>
                      <a:pt x="526074" y="266128"/>
                      <a:pt x="556209" y="272295"/>
                    </a:cubicBezTo>
                    <a:lnTo>
                      <a:pt x="611187" y="289361"/>
                    </a:lnTo>
                    <a:lnTo>
                      <a:pt x="612757" y="273794"/>
                    </a:lnTo>
                    <a:cubicBezTo>
                      <a:pt x="644731" y="117540"/>
                      <a:pt x="782984" y="0"/>
                      <a:pt x="94869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solidFill>
                  <a:srgbClr val="91F0FD"/>
                </a:solidFill>
              </a:ln>
              <a:effectLst>
                <a:innerShdw blurRad="355600" dist="114300" dir="3600000">
                  <a:srgbClr val="19B4C9">
                    <a:alpha val="71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DE41F8D9-1C7B-40B2-BD93-7D094FA6FDA6}"/>
              </a:ext>
            </a:extLst>
          </p:cNvPr>
          <p:cNvSpPr txBox="1"/>
          <p:nvPr/>
        </p:nvSpPr>
        <p:spPr>
          <a:xfrm>
            <a:off x="1078188" y="847720"/>
            <a:ext cx="569387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165978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56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42320" y="1665515"/>
            <a:ext cx="7769566" cy="9906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3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ăn quá nhiều, hoạt động quá nhiều.</a:t>
            </a:r>
          </a:p>
        </p:txBody>
      </p:sp>
      <p:sp>
        <p:nvSpPr>
          <p:cNvPr id="6" name="Rectangle 5"/>
          <p:cNvSpPr/>
          <p:nvPr/>
        </p:nvSpPr>
        <p:spPr>
          <a:xfrm>
            <a:off x="242321" y="2895601"/>
            <a:ext cx="7769564" cy="9144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3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ăn quá nhiều, uống nước nhiều. 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242320" y="4082142"/>
            <a:ext cx="7769563" cy="914400"/>
          </a:xfrm>
          <a:prstGeom prst="roundRect">
            <a:avLst>
              <a:gd name="adj" fmla="val 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spcBef>
                <a:spcPct val="50000"/>
              </a:spcBef>
            </a:pPr>
            <a:r>
              <a:rPr lang="en-US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3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ăn quá nhiều, hoạt động quá ít.</a:t>
            </a:r>
          </a:p>
        </p:txBody>
      </p:sp>
      <p:sp>
        <p:nvSpPr>
          <p:cNvPr id="9" name="Rectangle 8"/>
          <p:cNvSpPr/>
          <p:nvPr/>
        </p:nvSpPr>
        <p:spPr>
          <a:xfrm>
            <a:off x="242322" y="5323113"/>
            <a:ext cx="7769562" cy="9144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3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ăn quá nhiều, uống nước ít. </a:t>
            </a:r>
          </a:p>
        </p:txBody>
      </p:sp>
      <p:sp>
        <p:nvSpPr>
          <p:cNvPr id="10" name="矩形 36">
            <a:extLst>
              <a:ext uri="{FF2B5EF4-FFF2-40B4-BE49-F238E27FC236}">
                <a16:creationId xmlns:a16="http://schemas.microsoft.com/office/drawing/2014/main" xmlns="" id="{8099CC90-0D94-4CE7-B0C9-F804CD424888}"/>
              </a:ext>
            </a:extLst>
          </p:cNvPr>
          <p:cNvSpPr/>
          <p:nvPr/>
        </p:nvSpPr>
        <p:spPr>
          <a:xfrm>
            <a:off x="593229" y="284918"/>
            <a:ext cx="11005541" cy="1097280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105115" tIns="52557" rIns="105115" bIns="52557" anchor="ctr">
            <a:spAutoFit/>
          </a:bodyPr>
          <a:lstStyle/>
          <a:p>
            <a:pPr marL="514350" indent="-514350" algn="ctr" eaLnBrk="1" fontAlgn="auto" hangingPunct="1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AutoNum type="arabicPeriod"/>
              <a:defRPr/>
            </a:pPr>
            <a:endParaRPr lang="en-US" sz="4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068E9D21-F6A6-4958-9E4C-6BBA88691B25}"/>
              </a:ext>
            </a:extLst>
          </p:cNvPr>
          <p:cNvSpPr txBox="1"/>
          <p:nvPr/>
        </p:nvSpPr>
        <p:spPr>
          <a:xfrm>
            <a:off x="1317171" y="240260"/>
            <a:ext cx="9165771" cy="986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ctr" eaLnBrk="1" fontAlgn="auto" hangingPunct="1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AutoNum type="arabicPeriod"/>
              <a:defRPr/>
            </a:pPr>
            <a:r>
              <a:rPr lang="en-US" sz="44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 nhân mắc bệnh béo phì là: </a:t>
            </a:r>
            <a:endParaRPr lang="en-US" sz="4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A picture containing toy, doll&#10;&#10;Description automatically generated">
            <a:extLst>
              <a:ext uri="{FF2B5EF4-FFF2-40B4-BE49-F238E27FC236}">
                <a16:creationId xmlns:a16="http://schemas.microsoft.com/office/drawing/2014/main" xmlns="" id="{6118DA8F-3E82-4BCD-9C7B-624CE2A3E5F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19"/>
          <a:stretch/>
        </p:blipFill>
        <p:spPr>
          <a:xfrm>
            <a:off x="8229463" y="2536372"/>
            <a:ext cx="3856710" cy="384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386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1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>
                                        <p:cTn id="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1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507215" y="574675"/>
            <a:ext cx="8472720" cy="615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TextBox 5"/>
          <p:cNvSpPr txBox="1">
            <a:spLocks noChangeArrowheads="1"/>
          </p:cNvSpPr>
          <p:nvPr/>
        </p:nvSpPr>
        <p:spPr bwMode="auto">
          <a:xfrm>
            <a:off x="1724025" y="0"/>
            <a:ext cx="85455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Những nguyên nhân chính gây tử vong ở người </a:t>
            </a:r>
          </a:p>
        </p:txBody>
      </p:sp>
      <p:sp>
        <p:nvSpPr>
          <p:cNvPr id="16388" name="TextBox 9"/>
          <p:cNvSpPr txBox="1">
            <a:spLocks noChangeArrowheads="1"/>
          </p:cNvSpPr>
          <p:nvPr/>
        </p:nvSpPr>
        <p:spPr bwMode="auto">
          <a:xfrm>
            <a:off x="2965450" y="1419225"/>
            <a:ext cx="9493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en-US" sz="44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6389" name="TextBox 11"/>
          <p:cNvSpPr txBox="1">
            <a:spLocks noChangeArrowheads="1"/>
          </p:cNvSpPr>
          <p:nvPr/>
        </p:nvSpPr>
        <p:spPr bwMode="auto">
          <a:xfrm>
            <a:off x="2965450" y="3021013"/>
            <a:ext cx="94932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en-US" sz="44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390" name="TextBox 12"/>
          <p:cNvSpPr txBox="1">
            <a:spLocks noChangeArrowheads="1"/>
          </p:cNvSpPr>
          <p:nvPr/>
        </p:nvSpPr>
        <p:spPr bwMode="auto">
          <a:xfrm>
            <a:off x="3440113" y="4375150"/>
            <a:ext cx="950912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en-US" sz="44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6391" name="TextBox 13"/>
          <p:cNvSpPr txBox="1">
            <a:spLocks noChangeArrowheads="1"/>
          </p:cNvSpPr>
          <p:nvPr/>
        </p:nvSpPr>
        <p:spPr bwMode="auto">
          <a:xfrm>
            <a:off x="4291013" y="4967288"/>
            <a:ext cx="94932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en-US" sz="44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6392" name="TextBox 14"/>
          <p:cNvSpPr txBox="1">
            <a:spLocks noChangeArrowheads="1"/>
          </p:cNvSpPr>
          <p:nvPr/>
        </p:nvSpPr>
        <p:spPr bwMode="auto">
          <a:xfrm>
            <a:off x="5195888" y="5140325"/>
            <a:ext cx="94932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en-US" sz="44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1" name="Oval 10"/>
          <p:cNvSpPr/>
          <p:nvPr/>
        </p:nvSpPr>
        <p:spPr>
          <a:xfrm>
            <a:off x="7587343" y="5699125"/>
            <a:ext cx="2024970" cy="58419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7" name="Straight Arrow Connector 16"/>
          <p:cNvCxnSpPr>
            <a:cxnSpLocks/>
          </p:cNvCxnSpPr>
          <p:nvPr/>
        </p:nvCxnSpPr>
        <p:spPr>
          <a:xfrm>
            <a:off x="5743575" y="6096000"/>
            <a:ext cx="1843768" cy="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97">
            <a:extLst>
              <a:ext uri="{FF2B5EF4-FFF2-40B4-BE49-F238E27FC236}">
                <a16:creationId xmlns:a16="http://schemas.microsoft.com/office/drawing/2014/main" xmlns="" id="{9F71842E-CD13-4C0C-A060-8D8F9BD95356}"/>
              </a:ext>
            </a:extLst>
          </p:cNvPr>
          <p:cNvGrpSpPr/>
          <p:nvPr/>
        </p:nvGrpSpPr>
        <p:grpSpPr>
          <a:xfrm>
            <a:off x="7628709" y="-1"/>
            <a:ext cx="4563291" cy="4389119"/>
            <a:chOff x="7628709" y="-1"/>
            <a:chExt cx="4563291" cy="4389119"/>
          </a:xfrm>
        </p:grpSpPr>
        <p:grpSp>
          <p:nvGrpSpPr>
            <p:cNvPr id="15" name="组合 198">
              <a:extLst>
                <a:ext uri="{FF2B5EF4-FFF2-40B4-BE49-F238E27FC236}">
                  <a16:creationId xmlns:a16="http://schemas.microsoft.com/office/drawing/2014/main" xmlns="" id="{A98137D8-082C-438B-9B26-45FBAC2B8BCF}"/>
                </a:ext>
              </a:extLst>
            </p:cNvPr>
            <p:cNvGrpSpPr/>
            <p:nvPr/>
          </p:nvGrpSpPr>
          <p:grpSpPr>
            <a:xfrm>
              <a:off x="7628709" y="-1"/>
              <a:ext cx="4563291" cy="4389119"/>
              <a:chOff x="7628709" y="-1"/>
              <a:chExt cx="4563291" cy="4389119"/>
            </a:xfrm>
          </p:grpSpPr>
          <p:grpSp>
            <p:nvGrpSpPr>
              <p:cNvPr id="18" name="组合 201">
                <a:extLst>
                  <a:ext uri="{FF2B5EF4-FFF2-40B4-BE49-F238E27FC236}">
                    <a16:creationId xmlns:a16="http://schemas.microsoft.com/office/drawing/2014/main" xmlns="" id="{A597D673-12A3-43E9-AC30-36AEDB9FDB81}"/>
                  </a:ext>
                </a:extLst>
              </p:cNvPr>
              <p:cNvGrpSpPr/>
              <p:nvPr/>
            </p:nvGrpSpPr>
            <p:grpSpPr>
              <a:xfrm>
                <a:off x="8024948" y="0"/>
                <a:ext cx="4167052" cy="3566160"/>
                <a:chOff x="8024948" y="0"/>
                <a:chExt cx="4167052" cy="3566160"/>
              </a:xfrm>
            </p:grpSpPr>
            <p:sp>
              <p:nvSpPr>
                <p:cNvPr id="20" name="矩形 203">
                  <a:extLst>
                    <a:ext uri="{FF2B5EF4-FFF2-40B4-BE49-F238E27FC236}">
                      <a16:creationId xmlns:a16="http://schemas.microsoft.com/office/drawing/2014/main" xmlns="" id="{BC5A71E1-460B-46F0-96A4-83B933ED0CFF}"/>
                    </a:ext>
                  </a:extLst>
                </p:cNvPr>
                <p:cNvSpPr/>
                <p:nvPr/>
              </p:nvSpPr>
              <p:spPr>
                <a:xfrm>
                  <a:off x="8660674" y="0"/>
                  <a:ext cx="3531326" cy="2769326"/>
                </a:xfrm>
                <a:prstGeom prst="rect">
                  <a:avLst/>
                </a:pr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endParaRPr>
                </a:p>
              </p:txBody>
            </p:sp>
            <p:sp>
              <p:nvSpPr>
                <p:cNvPr id="21" name="任意多边形 204">
                  <a:extLst>
                    <a:ext uri="{FF2B5EF4-FFF2-40B4-BE49-F238E27FC236}">
                      <a16:creationId xmlns:a16="http://schemas.microsoft.com/office/drawing/2014/main" xmlns="" id="{6E0A5EB2-0246-416C-9646-EB7177B8F61C}"/>
                    </a:ext>
                  </a:extLst>
                </p:cNvPr>
                <p:cNvSpPr/>
                <p:nvPr/>
              </p:nvSpPr>
              <p:spPr>
                <a:xfrm>
                  <a:off x="8024948" y="0"/>
                  <a:ext cx="4167052" cy="3566160"/>
                </a:xfrm>
                <a:custGeom>
                  <a:avLst/>
                  <a:gdLst>
                    <a:gd name="connsiteX0" fmla="*/ 66171 w 3897085"/>
                    <a:gd name="connsiteY0" fmla="*/ 0 h 3474720"/>
                    <a:gd name="connsiteX1" fmla="*/ 913544 w 3897085"/>
                    <a:gd name="connsiteY1" fmla="*/ 0 h 3474720"/>
                    <a:gd name="connsiteX2" fmla="*/ 941219 w 3897085"/>
                    <a:gd name="connsiteY2" fmla="*/ 50987 h 3474720"/>
                    <a:gd name="connsiteX3" fmla="*/ 979714 w 3897085"/>
                    <a:gd name="connsiteY3" fmla="*/ 241662 h 3474720"/>
                    <a:gd name="connsiteX4" fmla="*/ 941219 w 3897085"/>
                    <a:gd name="connsiteY4" fmla="*/ 432337 h 3474720"/>
                    <a:gd name="connsiteX5" fmla="*/ 940094 w 3897085"/>
                    <a:gd name="connsiteY5" fmla="*/ 434410 h 3474720"/>
                    <a:gd name="connsiteX6" fmla="*/ 973181 w 3897085"/>
                    <a:gd name="connsiteY6" fmla="*/ 431074 h 3474720"/>
                    <a:gd name="connsiteX7" fmla="*/ 1508797 w 3897085"/>
                    <a:gd name="connsiteY7" fmla="*/ 786104 h 3474720"/>
                    <a:gd name="connsiteX8" fmla="*/ 1526368 w 3897085"/>
                    <a:gd name="connsiteY8" fmla="*/ 842708 h 3474720"/>
                    <a:gd name="connsiteX9" fmla="*/ 1579016 w 3897085"/>
                    <a:gd name="connsiteY9" fmla="*/ 799269 h 3474720"/>
                    <a:gd name="connsiteX10" fmla="*/ 2057400 w 3897085"/>
                    <a:gd name="connsiteY10" fmla="*/ 653143 h 3474720"/>
                    <a:gd name="connsiteX11" fmla="*/ 2913018 w 3897085"/>
                    <a:gd name="connsiteY11" fmla="*/ 1508761 h 3474720"/>
                    <a:gd name="connsiteX12" fmla="*/ 2845779 w 3897085"/>
                    <a:gd name="connsiteY12" fmla="*/ 1841806 h 3474720"/>
                    <a:gd name="connsiteX13" fmla="*/ 2789968 w 3897085"/>
                    <a:gd name="connsiteY13" fmla="*/ 1944631 h 3474720"/>
                    <a:gd name="connsiteX14" fmla="*/ 2857646 w 3897085"/>
                    <a:gd name="connsiteY14" fmla="*/ 1965639 h 3474720"/>
                    <a:gd name="connsiteX15" fmla="*/ 3038685 w 3897085"/>
                    <a:gd name="connsiteY15" fmla="*/ 2114721 h 3474720"/>
                    <a:gd name="connsiteX16" fmla="*/ 3070970 w 3897085"/>
                    <a:gd name="connsiteY16" fmla="*/ 2174202 h 3474720"/>
                    <a:gd name="connsiteX17" fmla="*/ 3120278 w 3897085"/>
                    <a:gd name="connsiteY17" fmla="*/ 2114440 h 3474720"/>
                    <a:gd name="connsiteX18" fmla="*/ 3683725 w 3897085"/>
                    <a:gd name="connsiteY18" fmla="*/ 1881052 h 3474720"/>
                    <a:gd name="connsiteX19" fmla="*/ 3844315 w 3897085"/>
                    <a:gd name="connsiteY19" fmla="*/ 1897241 h 3474720"/>
                    <a:gd name="connsiteX20" fmla="*/ 3897085 w 3897085"/>
                    <a:gd name="connsiteY20" fmla="*/ 1910810 h 3474720"/>
                    <a:gd name="connsiteX21" fmla="*/ 3897085 w 3897085"/>
                    <a:gd name="connsiteY21" fmla="*/ 3444963 h 3474720"/>
                    <a:gd name="connsiteX22" fmla="*/ 3844315 w 3897085"/>
                    <a:gd name="connsiteY22" fmla="*/ 3458531 h 3474720"/>
                    <a:gd name="connsiteX23" fmla="*/ 3683725 w 3897085"/>
                    <a:gd name="connsiteY23" fmla="*/ 3474720 h 3474720"/>
                    <a:gd name="connsiteX24" fmla="*/ 2903080 w 3897085"/>
                    <a:gd name="connsiteY24" fmla="*/ 2838476 h 3474720"/>
                    <a:gd name="connsiteX25" fmla="*/ 2889774 w 3897085"/>
                    <a:gd name="connsiteY25" fmla="*/ 2706488 h 3474720"/>
                    <a:gd name="connsiteX26" fmla="*/ 2857646 w 3897085"/>
                    <a:gd name="connsiteY26" fmla="*/ 2723927 h 3474720"/>
                    <a:gd name="connsiteX27" fmla="*/ 2697479 w 3897085"/>
                    <a:gd name="connsiteY27" fmla="*/ 2756263 h 3474720"/>
                    <a:gd name="connsiteX28" fmla="*/ 2285999 w 3897085"/>
                    <a:gd name="connsiteY28" fmla="*/ 2344783 h 3474720"/>
                    <a:gd name="connsiteX29" fmla="*/ 2287265 w 3897085"/>
                    <a:gd name="connsiteY29" fmla="*/ 2332230 h 3474720"/>
                    <a:gd name="connsiteX30" fmla="*/ 2229837 w 3897085"/>
                    <a:gd name="connsiteY30" fmla="*/ 2346996 h 3474720"/>
                    <a:gd name="connsiteX31" fmla="*/ 2057400 w 3897085"/>
                    <a:gd name="connsiteY31" fmla="*/ 2364379 h 3474720"/>
                    <a:gd name="connsiteX32" fmla="*/ 1219165 w 3897085"/>
                    <a:gd name="connsiteY32" fmla="*/ 1681198 h 3474720"/>
                    <a:gd name="connsiteX33" fmla="*/ 1205410 w 3897085"/>
                    <a:gd name="connsiteY33" fmla="*/ 1544751 h 3474720"/>
                    <a:gd name="connsiteX34" fmla="*/ 1199448 w 3897085"/>
                    <a:gd name="connsiteY34" fmla="*/ 1547987 h 3474720"/>
                    <a:gd name="connsiteX35" fmla="*/ 973181 w 3897085"/>
                    <a:gd name="connsiteY35" fmla="*/ 1593668 h 3474720"/>
                    <a:gd name="connsiteX36" fmla="*/ 391884 w 3897085"/>
                    <a:gd name="connsiteY36" fmla="*/ 1012371 h 3474720"/>
                    <a:gd name="connsiteX37" fmla="*/ 437565 w 3897085"/>
                    <a:gd name="connsiteY37" fmla="*/ 786104 h 3474720"/>
                    <a:gd name="connsiteX38" fmla="*/ 468369 w 3897085"/>
                    <a:gd name="connsiteY38" fmla="*/ 729353 h 3474720"/>
                    <a:gd name="connsiteX39" fmla="*/ 391134 w 3897085"/>
                    <a:gd name="connsiteY39" fmla="*/ 721567 h 3474720"/>
                    <a:gd name="connsiteX40" fmla="*/ 0 w 3897085"/>
                    <a:gd name="connsiteY40" fmla="*/ 241662 h 3474720"/>
                    <a:gd name="connsiteX41" fmla="*/ 38496 w 3897085"/>
                    <a:gd name="connsiteY41" fmla="*/ 50987 h 3474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3897085" h="3474720">
                      <a:moveTo>
                        <a:pt x="66171" y="0"/>
                      </a:moveTo>
                      <a:lnTo>
                        <a:pt x="913544" y="0"/>
                      </a:lnTo>
                      <a:lnTo>
                        <a:pt x="941219" y="50987"/>
                      </a:lnTo>
                      <a:cubicBezTo>
                        <a:pt x="966007" y="109593"/>
                        <a:pt x="979714" y="174027"/>
                        <a:pt x="979714" y="241662"/>
                      </a:cubicBezTo>
                      <a:cubicBezTo>
                        <a:pt x="979714" y="309297"/>
                        <a:pt x="966007" y="373731"/>
                        <a:pt x="941219" y="432337"/>
                      </a:cubicBezTo>
                      <a:lnTo>
                        <a:pt x="940094" y="434410"/>
                      </a:lnTo>
                      <a:lnTo>
                        <a:pt x="973181" y="431074"/>
                      </a:lnTo>
                      <a:cubicBezTo>
                        <a:pt x="1213962" y="431074"/>
                        <a:pt x="1420551" y="577468"/>
                        <a:pt x="1508797" y="786104"/>
                      </a:cubicBezTo>
                      <a:lnTo>
                        <a:pt x="1526368" y="842708"/>
                      </a:lnTo>
                      <a:lnTo>
                        <a:pt x="1579016" y="799269"/>
                      </a:lnTo>
                      <a:cubicBezTo>
                        <a:pt x="1715573" y="707013"/>
                        <a:pt x="1880196" y="653143"/>
                        <a:pt x="2057400" y="653143"/>
                      </a:cubicBezTo>
                      <a:cubicBezTo>
                        <a:pt x="2529945" y="653143"/>
                        <a:pt x="2913018" y="1036216"/>
                        <a:pt x="2913018" y="1508761"/>
                      </a:cubicBezTo>
                      <a:cubicBezTo>
                        <a:pt x="2913018" y="1626897"/>
                        <a:pt x="2889076" y="1739442"/>
                        <a:pt x="2845779" y="1841806"/>
                      </a:cubicBezTo>
                      <a:lnTo>
                        <a:pt x="2789968" y="1944631"/>
                      </a:lnTo>
                      <a:lnTo>
                        <a:pt x="2857646" y="1965639"/>
                      </a:lnTo>
                      <a:cubicBezTo>
                        <a:pt x="2931489" y="1996872"/>
                        <a:pt x="2994317" y="2049048"/>
                        <a:pt x="3038685" y="2114721"/>
                      </a:cubicBezTo>
                      <a:lnTo>
                        <a:pt x="3070970" y="2174202"/>
                      </a:lnTo>
                      <a:lnTo>
                        <a:pt x="3120278" y="2114440"/>
                      </a:lnTo>
                      <a:cubicBezTo>
                        <a:pt x="3264477" y="1970241"/>
                        <a:pt x="3463685" y="1881052"/>
                        <a:pt x="3683725" y="1881052"/>
                      </a:cubicBezTo>
                      <a:cubicBezTo>
                        <a:pt x="3738735" y="1881052"/>
                        <a:pt x="3792443" y="1886626"/>
                        <a:pt x="3844315" y="1897241"/>
                      </a:cubicBezTo>
                      <a:lnTo>
                        <a:pt x="3897085" y="1910810"/>
                      </a:lnTo>
                      <a:lnTo>
                        <a:pt x="3897085" y="3444963"/>
                      </a:lnTo>
                      <a:lnTo>
                        <a:pt x="3844315" y="3458531"/>
                      </a:lnTo>
                      <a:cubicBezTo>
                        <a:pt x="3792443" y="3469146"/>
                        <a:pt x="3738735" y="3474720"/>
                        <a:pt x="3683725" y="3474720"/>
                      </a:cubicBezTo>
                      <a:cubicBezTo>
                        <a:pt x="3298656" y="3474720"/>
                        <a:pt x="2977382" y="3201580"/>
                        <a:pt x="2903080" y="2838476"/>
                      </a:cubicBezTo>
                      <a:lnTo>
                        <a:pt x="2889774" y="2706488"/>
                      </a:lnTo>
                      <a:lnTo>
                        <a:pt x="2857646" y="2723927"/>
                      </a:lnTo>
                      <a:cubicBezTo>
                        <a:pt x="2808417" y="2744749"/>
                        <a:pt x="2754293" y="2756263"/>
                        <a:pt x="2697479" y="2756263"/>
                      </a:cubicBezTo>
                      <a:cubicBezTo>
                        <a:pt x="2470225" y="2756263"/>
                        <a:pt x="2285999" y="2572037"/>
                        <a:pt x="2285999" y="2344783"/>
                      </a:cubicBezTo>
                      <a:lnTo>
                        <a:pt x="2287265" y="2332230"/>
                      </a:lnTo>
                      <a:lnTo>
                        <a:pt x="2229837" y="2346996"/>
                      </a:lnTo>
                      <a:cubicBezTo>
                        <a:pt x="2174138" y="2358394"/>
                        <a:pt x="2116468" y="2364379"/>
                        <a:pt x="2057400" y="2364379"/>
                      </a:cubicBezTo>
                      <a:cubicBezTo>
                        <a:pt x="1643923" y="2364379"/>
                        <a:pt x="1298948" y="2071089"/>
                        <a:pt x="1219165" y="1681198"/>
                      </a:cubicBezTo>
                      <a:lnTo>
                        <a:pt x="1205410" y="1544751"/>
                      </a:lnTo>
                      <a:lnTo>
                        <a:pt x="1199448" y="1547987"/>
                      </a:lnTo>
                      <a:cubicBezTo>
                        <a:pt x="1129903" y="1577402"/>
                        <a:pt x="1053441" y="1593668"/>
                        <a:pt x="973181" y="1593668"/>
                      </a:cubicBezTo>
                      <a:cubicBezTo>
                        <a:pt x="652140" y="1593668"/>
                        <a:pt x="391884" y="1333412"/>
                        <a:pt x="391884" y="1012371"/>
                      </a:cubicBezTo>
                      <a:cubicBezTo>
                        <a:pt x="391884" y="932111"/>
                        <a:pt x="408150" y="855650"/>
                        <a:pt x="437565" y="786104"/>
                      </a:cubicBezTo>
                      <a:lnTo>
                        <a:pt x="468369" y="729353"/>
                      </a:lnTo>
                      <a:lnTo>
                        <a:pt x="391134" y="721567"/>
                      </a:lnTo>
                      <a:cubicBezTo>
                        <a:pt x="167914" y="675890"/>
                        <a:pt x="0" y="478385"/>
                        <a:pt x="0" y="241662"/>
                      </a:cubicBezTo>
                      <a:cubicBezTo>
                        <a:pt x="0" y="174027"/>
                        <a:pt x="13708" y="109593"/>
                        <a:pt x="38496" y="5098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165100" dist="88900" algn="l" rotWithShape="0">
                    <a:prstClr val="black">
                      <a:alpha val="19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endParaRPr>
                </a:p>
              </p:txBody>
            </p:sp>
            <p:sp>
              <p:nvSpPr>
                <p:cNvPr id="22" name="任意多边形 205">
                  <a:extLst>
                    <a:ext uri="{FF2B5EF4-FFF2-40B4-BE49-F238E27FC236}">
                      <a16:creationId xmlns:a16="http://schemas.microsoft.com/office/drawing/2014/main" xmlns="" id="{77D6E0EE-3EF0-42D0-9FC0-B886EA59019A}"/>
                    </a:ext>
                  </a:extLst>
                </p:cNvPr>
                <p:cNvSpPr/>
                <p:nvPr/>
              </p:nvSpPr>
              <p:spPr>
                <a:xfrm>
                  <a:off x="8024948" y="0"/>
                  <a:ext cx="4167052" cy="3566160"/>
                </a:xfrm>
                <a:custGeom>
                  <a:avLst/>
                  <a:gdLst>
                    <a:gd name="connsiteX0" fmla="*/ 66171 w 3897085"/>
                    <a:gd name="connsiteY0" fmla="*/ 0 h 3474720"/>
                    <a:gd name="connsiteX1" fmla="*/ 913544 w 3897085"/>
                    <a:gd name="connsiteY1" fmla="*/ 0 h 3474720"/>
                    <a:gd name="connsiteX2" fmla="*/ 941219 w 3897085"/>
                    <a:gd name="connsiteY2" fmla="*/ 50987 h 3474720"/>
                    <a:gd name="connsiteX3" fmla="*/ 979714 w 3897085"/>
                    <a:gd name="connsiteY3" fmla="*/ 241662 h 3474720"/>
                    <a:gd name="connsiteX4" fmla="*/ 941219 w 3897085"/>
                    <a:gd name="connsiteY4" fmla="*/ 432337 h 3474720"/>
                    <a:gd name="connsiteX5" fmla="*/ 940094 w 3897085"/>
                    <a:gd name="connsiteY5" fmla="*/ 434410 h 3474720"/>
                    <a:gd name="connsiteX6" fmla="*/ 973181 w 3897085"/>
                    <a:gd name="connsiteY6" fmla="*/ 431074 h 3474720"/>
                    <a:gd name="connsiteX7" fmla="*/ 1508797 w 3897085"/>
                    <a:gd name="connsiteY7" fmla="*/ 786104 h 3474720"/>
                    <a:gd name="connsiteX8" fmla="*/ 1526368 w 3897085"/>
                    <a:gd name="connsiteY8" fmla="*/ 842708 h 3474720"/>
                    <a:gd name="connsiteX9" fmla="*/ 1579016 w 3897085"/>
                    <a:gd name="connsiteY9" fmla="*/ 799269 h 3474720"/>
                    <a:gd name="connsiteX10" fmla="*/ 2057400 w 3897085"/>
                    <a:gd name="connsiteY10" fmla="*/ 653143 h 3474720"/>
                    <a:gd name="connsiteX11" fmla="*/ 2913018 w 3897085"/>
                    <a:gd name="connsiteY11" fmla="*/ 1508761 h 3474720"/>
                    <a:gd name="connsiteX12" fmla="*/ 2845779 w 3897085"/>
                    <a:gd name="connsiteY12" fmla="*/ 1841806 h 3474720"/>
                    <a:gd name="connsiteX13" fmla="*/ 2789968 w 3897085"/>
                    <a:gd name="connsiteY13" fmla="*/ 1944631 h 3474720"/>
                    <a:gd name="connsiteX14" fmla="*/ 2857646 w 3897085"/>
                    <a:gd name="connsiteY14" fmla="*/ 1965639 h 3474720"/>
                    <a:gd name="connsiteX15" fmla="*/ 3038685 w 3897085"/>
                    <a:gd name="connsiteY15" fmla="*/ 2114721 h 3474720"/>
                    <a:gd name="connsiteX16" fmla="*/ 3070970 w 3897085"/>
                    <a:gd name="connsiteY16" fmla="*/ 2174202 h 3474720"/>
                    <a:gd name="connsiteX17" fmla="*/ 3120278 w 3897085"/>
                    <a:gd name="connsiteY17" fmla="*/ 2114440 h 3474720"/>
                    <a:gd name="connsiteX18" fmla="*/ 3683725 w 3897085"/>
                    <a:gd name="connsiteY18" fmla="*/ 1881052 h 3474720"/>
                    <a:gd name="connsiteX19" fmla="*/ 3844315 w 3897085"/>
                    <a:gd name="connsiteY19" fmla="*/ 1897241 h 3474720"/>
                    <a:gd name="connsiteX20" fmla="*/ 3897085 w 3897085"/>
                    <a:gd name="connsiteY20" fmla="*/ 1910810 h 3474720"/>
                    <a:gd name="connsiteX21" fmla="*/ 3897085 w 3897085"/>
                    <a:gd name="connsiteY21" fmla="*/ 3444963 h 3474720"/>
                    <a:gd name="connsiteX22" fmla="*/ 3844315 w 3897085"/>
                    <a:gd name="connsiteY22" fmla="*/ 3458531 h 3474720"/>
                    <a:gd name="connsiteX23" fmla="*/ 3683725 w 3897085"/>
                    <a:gd name="connsiteY23" fmla="*/ 3474720 h 3474720"/>
                    <a:gd name="connsiteX24" fmla="*/ 2903080 w 3897085"/>
                    <a:gd name="connsiteY24" fmla="*/ 2838476 h 3474720"/>
                    <a:gd name="connsiteX25" fmla="*/ 2889774 w 3897085"/>
                    <a:gd name="connsiteY25" fmla="*/ 2706488 h 3474720"/>
                    <a:gd name="connsiteX26" fmla="*/ 2857646 w 3897085"/>
                    <a:gd name="connsiteY26" fmla="*/ 2723927 h 3474720"/>
                    <a:gd name="connsiteX27" fmla="*/ 2697479 w 3897085"/>
                    <a:gd name="connsiteY27" fmla="*/ 2756263 h 3474720"/>
                    <a:gd name="connsiteX28" fmla="*/ 2285999 w 3897085"/>
                    <a:gd name="connsiteY28" fmla="*/ 2344783 h 3474720"/>
                    <a:gd name="connsiteX29" fmla="*/ 2287265 w 3897085"/>
                    <a:gd name="connsiteY29" fmla="*/ 2332230 h 3474720"/>
                    <a:gd name="connsiteX30" fmla="*/ 2229837 w 3897085"/>
                    <a:gd name="connsiteY30" fmla="*/ 2346996 h 3474720"/>
                    <a:gd name="connsiteX31" fmla="*/ 2057400 w 3897085"/>
                    <a:gd name="connsiteY31" fmla="*/ 2364379 h 3474720"/>
                    <a:gd name="connsiteX32" fmla="*/ 1219165 w 3897085"/>
                    <a:gd name="connsiteY32" fmla="*/ 1681198 h 3474720"/>
                    <a:gd name="connsiteX33" fmla="*/ 1205410 w 3897085"/>
                    <a:gd name="connsiteY33" fmla="*/ 1544751 h 3474720"/>
                    <a:gd name="connsiteX34" fmla="*/ 1199448 w 3897085"/>
                    <a:gd name="connsiteY34" fmla="*/ 1547987 h 3474720"/>
                    <a:gd name="connsiteX35" fmla="*/ 973181 w 3897085"/>
                    <a:gd name="connsiteY35" fmla="*/ 1593668 h 3474720"/>
                    <a:gd name="connsiteX36" fmla="*/ 391884 w 3897085"/>
                    <a:gd name="connsiteY36" fmla="*/ 1012371 h 3474720"/>
                    <a:gd name="connsiteX37" fmla="*/ 437565 w 3897085"/>
                    <a:gd name="connsiteY37" fmla="*/ 786104 h 3474720"/>
                    <a:gd name="connsiteX38" fmla="*/ 468369 w 3897085"/>
                    <a:gd name="connsiteY38" fmla="*/ 729353 h 3474720"/>
                    <a:gd name="connsiteX39" fmla="*/ 391134 w 3897085"/>
                    <a:gd name="connsiteY39" fmla="*/ 721567 h 3474720"/>
                    <a:gd name="connsiteX40" fmla="*/ 0 w 3897085"/>
                    <a:gd name="connsiteY40" fmla="*/ 241662 h 3474720"/>
                    <a:gd name="connsiteX41" fmla="*/ 38496 w 3897085"/>
                    <a:gd name="connsiteY41" fmla="*/ 50987 h 3474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3897085" h="3474720">
                      <a:moveTo>
                        <a:pt x="66171" y="0"/>
                      </a:moveTo>
                      <a:lnTo>
                        <a:pt x="913544" y="0"/>
                      </a:lnTo>
                      <a:lnTo>
                        <a:pt x="941219" y="50987"/>
                      </a:lnTo>
                      <a:cubicBezTo>
                        <a:pt x="966007" y="109593"/>
                        <a:pt x="979714" y="174027"/>
                        <a:pt x="979714" y="241662"/>
                      </a:cubicBezTo>
                      <a:cubicBezTo>
                        <a:pt x="979714" y="309297"/>
                        <a:pt x="966007" y="373731"/>
                        <a:pt x="941219" y="432337"/>
                      </a:cubicBezTo>
                      <a:lnTo>
                        <a:pt x="940094" y="434410"/>
                      </a:lnTo>
                      <a:lnTo>
                        <a:pt x="973181" y="431074"/>
                      </a:lnTo>
                      <a:cubicBezTo>
                        <a:pt x="1213962" y="431074"/>
                        <a:pt x="1420551" y="577468"/>
                        <a:pt x="1508797" y="786104"/>
                      </a:cubicBezTo>
                      <a:lnTo>
                        <a:pt x="1526368" y="842708"/>
                      </a:lnTo>
                      <a:lnTo>
                        <a:pt x="1579016" y="799269"/>
                      </a:lnTo>
                      <a:cubicBezTo>
                        <a:pt x="1715573" y="707013"/>
                        <a:pt x="1880196" y="653143"/>
                        <a:pt x="2057400" y="653143"/>
                      </a:cubicBezTo>
                      <a:cubicBezTo>
                        <a:pt x="2529945" y="653143"/>
                        <a:pt x="2913018" y="1036216"/>
                        <a:pt x="2913018" y="1508761"/>
                      </a:cubicBezTo>
                      <a:cubicBezTo>
                        <a:pt x="2913018" y="1626897"/>
                        <a:pt x="2889076" y="1739442"/>
                        <a:pt x="2845779" y="1841806"/>
                      </a:cubicBezTo>
                      <a:lnTo>
                        <a:pt x="2789968" y="1944631"/>
                      </a:lnTo>
                      <a:lnTo>
                        <a:pt x="2857646" y="1965639"/>
                      </a:lnTo>
                      <a:cubicBezTo>
                        <a:pt x="2931489" y="1996872"/>
                        <a:pt x="2994317" y="2049048"/>
                        <a:pt x="3038685" y="2114721"/>
                      </a:cubicBezTo>
                      <a:lnTo>
                        <a:pt x="3070970" y="2174202"/>
                      </a:lnTo>
                      <a:lnTo>
                        <a:pt x="3120278" y="2114440"/>
                      </a:lnTo>
                      <a:cubicBezTo>
                        <a:pt x="3264477" y="1970241"/>
                        <a:pt x="3463685" y="1881052"/>
                        <a:pt x="3683725" y="1881052"/>
                      </a:cubicBezTo>
                      <a:cubicBezTo>
                        <a:pt x="3738735" y="1881052"/>
                        <a:pt x="3792443" y="1886626"/>
                        <a:pt x="3844315" y="1897241"/>
                      </a:cubicBezTo>
                      <a:lnTo>
                        <a:pt x="3897085" y="1910810"/>
                      </a:lnTo>
                      <a:lnTo>
                        <a:pt x="3897085" y="3444963"/>
                      </a:lnTo>
                      <a:lnTo>
                        <a:pt x="3844315" y="3458531"/>
                      </a:lnTo>
                      <a:cubicBezTo>
                        <a:pt x="3792443" y="3469146"/>
                        <a:pt x="3738735" y="3474720"/>
                        <a:pt x="3683725" y="3474720"/>
                      </a:cubicBezTo>
                      <a:cubicBezTo>
                        <a:pt x="3298656" y="3474720"/>
                        <a:pt x="2977382" y="3201580"/>
                        <a:pt x="2903080" y="2838476"/>
                      </a:cubicBezTo>
                      <a:lnTo>
                        <a:pt x="2889774" y="2706488"/>
                      </a:lnTo>
                      <a:lnTo>
                        <a:pt x="2857646" y="2723927"/>
                      </a:lnTo>
                      <a:cubicBezTo>
                        <a:pt x="2808417" y="2744749"/>
                        <a:pt x="2754293" y="2756263"/>
                        <a:pt x="2697479" y="2756263"/>
                      </a:cubicBezTo>
                      <a:cubicBezTo>
                        <a:pt x="2470225" y="2756263"/>
                        <a:pt x="2285999" y="2572037"/>
                        <a:pt x="2285999" y="2344783"/>
                      </a:cubicBezTo>
                      <a:lnTo>
                        <a:pt x="2287265" y="2332230"/>
                      </a:lnTo>
                      <a:lnTo>
                        <a:pt x="2229837" y="2346996"/>
                      </a:lnTo>
                      <a:cubicBezTo>
                        <a:pt x="2174138" y="2358394"/>
                        <a:pt x="2116468" y="2364379"/>
                        <a:pt x="2057400" y="2364379"/>
                      </a:cubicBezTo>
                      <a:cubicBezTo>
                        <a:pt x="1643923" y="2364379"/>
                        <a:pt x="1298948" y="2071089"/>
                        <a:pt x="1219165" y="1681198"/>
                      </a:cubicBezTo>
                      <a:lnTo>
                        <a:pt x="1205410" y="1544751"/>
                      </a:lnTo>
                      <a:lnTo>
                        <a:pt x="1199448" y="1547987"/>
                      </a:lnTo>
                      <a:cubicBezTo>
                        <a:pt x="1129903" y="1577402"/>
                        <a:pt x="1053441" y="1593668"/>
                        <a:pt x="973181" y="1593668"/>
                      </a:cubicBezTo>
                      <a:cubicBezTo>
                        <a:pt x="652140" y="1593668"/>
                        <a:pt x="391884" y="1333412"/>
                        <a:pt x="391884" y="1012371"/>
                      </a:cubicBezTo>
                      <a:cubicBezTo>
                        <a:pt x="391884" y="932111"/>
                        <a:pt x="408150" y="855650"/>
                        <a:pt x="437565" y="786104"/>
                      </a:cubicBezTo>
                      <a:lnTo>
                        <a:pt x="468369" y="729353"/>
                      </a:lnTo>
                      <a:lnTo>
                        <a:pt x="391134" y="721567"/>
                      </a:lnTo>
                      <a:cubicBezTo>
                        <a:pt x="167914" y="675890"/>
                        <a:pt x="0" y="478385"/>
                        <a:pt x="0" y="241662"/>
                      </a:cubicBezTo>
                      <a:cubicBezTo>
                        <a:pt x="0" y="174027"/>
                        <a:pt x="13708" y="109593"/>
                        <a:pt x="38496" y="5098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innerShdw blurRad="444500" dist="50800" dir="18900000">
                    <a:srgbClr val="91F0FD">
                      <a:alpha val="50000"/>
                    </a:srgb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endParaRPr>
                </a:p>
              </p:txBody>
            </p:sp>
          </p:grpSp>
          <p:sp>
            <p:nvSpPr>
              <p:cNvPr id="19" name="任意多边形 202">
                <a:extLst>
                  <a:ext uri="{FF2B5EF4-FFF2-40B4-BE49-F238E27FC236}">
                    <a16:creationId xmlns:a16="http://schemas.microsoft.com/office/drawing/2014/main" xmlns="" id="{C0CD452F-9D61-4783-BFEB-0412B6C48D6E}"/>
                  </a:ext>
                </a:extLst>
              </p:cNvPr>
              <p:cNvSpPr/>
              <p:nvPr/>
            </p:nvSpPr>
            <p:spPr>
              <a:xfrm>
                <a:off x="7628709" y="-1"/>
                <a:ext cx="4563291" cy="4389119"/>
              </a:xfrm>
              <a:custGeom>
                <a:avLst/>
                <a:gdLst>
                  <a:gd name="connsiteX0" fmla="*/ 0 w 4563291"/>
                  <a:gd name="connsiteY0" fmla="*/ 0 h 4389119"/>
                  <a:gd name="connsiteX1" fmla="*/ 1195147 w 4563291"/>
                  <a:gd name="connsiteY1" fmla="*/ 0 h 4389119"/>
                  <a:gd name="connsiteX2" fmla="*/ 1195147 w 4563291"/>
                  <a:gd name="connsiteY2" fmla="*/ 1271847 h 4389119"/>
                  <a:gd name="connsiteX3" fmla="*/ 2160923 w 4563291"/>
                  <a:gd name="connsiteY3" fmla="*/ 1271847 h 4389119"/>
                  <a:gd name="connsiteX4" fmla="*/ 2160923 w 4563291"/>
                  <a:gd name="connsiteY4" fmla="*/ 1724298 h 4389119"/>
                  <a:gd name="connsiteX5" fmla="*/ 2586445 w 4563291"/>
                  <a:gd name="connsiteY5" fmla="*/ 1724298 h 4389119"/>
                  <a:gd name="connsiteX6" fmla="*/ 2586445 w 4563291"/>
                  <a:gd name="connsiteY6" fmla="*/ 2169621 h 4389119"/>
                  <a:gd name="connsiteX7" fmla="*/ 3078410 w 4563291"/>
                  <a:gd name="connsiteY7" fmla="*/ 2169621 h 4389119"/>
                  <a:gd name="connsiteX8" fmla="*/ 3078410 w 4563291"/>
                  <a:gd name="connsiteY8" fmla="*/ 2508070 h 4389119"/>
                  <a:gd name="connsiteX9" fmla="*/ 3866605 w 4563291"/>
                  <a:gd name="connsiteY9" fmla="*/ 2508070 h 4389119"/>
                  <a:gd name="connsiteX10" fmla="*/ 3866605 w 4563291"/>
                  <a:gd name="connsiteY10" fmla="*/ 2743200 h 4389119"/>
                  <a:gd name="connsiteX11" fmla="*/ 4563291 w 4563291"/>
                  <a:gd name="connsiteY11" fmla="*/ 2743200 h 4389119"/>
                  <a:gd name="connsiteX12" fmla="*/ 4563291 w 4563291"/>
                  <a:gd name="connsiteY12" fmla="*/ 4389119 h 4389119"/>
                  <a:gd name="connsiteX13" fmla="*/ 2595523 w 4563291"/>
                  <a:gd name="connsiteY13" fmla="*/ 4389119 h 4389119"/>
                  <a:gd name="connsiteX14" fmla="*/ 2595523 w 4563291"/>
                  <a:gd name="connsiteY14" fmla="*/ 3366654 h 4389119"/>
                  <a:gd name="connsiteX15" fmla="*/ 1690108 w 4563291"/>
                  <a:gd name="connsiteY15" fmla="*/ 3366654 h 4389119"/>
                  <a:gd name="connsiteX16" fmla="*/ 1690108 w 4563291"/>
                  <a:gd name="connsiteY16" fmla="*/ 2867890 h 4389119"/>
                  <a:gd name="connsiteX17" fmla="*/ 639826 w 4563291"/>
                  <a:gd name="connsiteY17" fmla="*/ 2867890 h 4389119"/>
                  <a:gd name="connsiteX18" fmla="*/ 639826 w 4563291"/>
                  <a:gd name="connsiteY18" fmla="*/ 2019992 h 4389119"/>
                  <a:gd name="connsiteX19" fmla="*/ 0 w 4563291"/>
                  <a:gd name="connsiteY19" fmla="*/ 2019992 h 438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563291" h="4389119">
                    <a:moveTo>
                      <a:pt x="0" y="0"/>
                    </a:moveTo>
                    <a:lnTo>
                      <a:pt x="1195147" y="0"/>
                    </a:lnTo>
                    <a:lnTo>
                      <a:pt x="1195147" y="1271847"/>
                    </a:lnTo>
                    <a:lnTo>
                      <a:pt x="2160923" y="1271847"/>
                    </a:lnTo>
                    <a:lnTo>
                      <a:pt x="2160923" y="1724298"/>
                    </a:lnTo>
                    <a:lnTo>
                      <a:pt x="2586445" y="1724298"/>
                    </a:lnTo>
                    <a:lnTo>
                      <a:pt x="2586445" y="2169621"/>
                    </a:lnTo>
                    <a:lnTo>
                      <a:pt x="3078410" y="2169621"/>
                    </a:lnTo>
                    <a:lnTo>
                      <a:pt x="3078410" y="2508070"/>
                    </a:lnTo>
                    <a:lnTo>
                      <a:pt x="3866605" y="2508070"/>
                    </a:lnTo>
                    <a:lnTo>
                      <a:pt x="3866605" y="2743200"/>
                    </a:lnTo>
                    <a:lnTo>
                      <a:pt x="4563291" y="2743200"/>
                    </a:lnTo>
                    <a:lnTo>
                      <a:pt x="4563291" y="4389119"/>
                    </a:lnTo>
                    <a:lnTo>
                      <a:pt x="2595523" y="4389119"/>
                    </a:lnTo>
                    <a:lnTo>
                      <a:pt x="2595523" y="3366654"/>
                    </a:lnTo>
                    <a:lnTo>
                      <a:pt x="1690108" y="3366654"/>
                    </a:lnTo>
                    <a:lnTo>
                      <a:pt x="1690108" y="2867890"/>
                    </a:lnTo>
                    <a:lnTo>
                      <a:pt x="639826" y="2867890"/>
                    </a:lnTo>
                    <a:lnTo>
                      <a:pt x="639826" y="2019992"/>
                    </a:lnTo>
                    <a:lnTo>
                      <a:pt x="0" y="201999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pic>
          <p:nvPicPr>
            <p:cNvPr id="16" name="图片 199">
              <a:extLst>
                <a:ext uri="{FF2B5EF4-FFF2-40B4-BE49-F238E27FC236}">
                  <a16:creationId xmlns:a16="http://schemas.microsoft.com/office/drawing/2014/main" xmlns="" id="{C9A8ED6C-2104-4D4E-B1AB-C95ECA5876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447" t="36684" r="58009" b="33815"/>
            <a:stretch/>
          </p:blipFill>
          <p:spPr>
            <a:xfrm rot="19359801">
              <a:off x="11417829" y="883063"/>
              <a:ext cx="580572" cy="834573"/>
            </a:xfrm>
            <a:prstGeom prst="rect">
              <a:avLst/>
            </a:prstGeom>
          </p:spPr>
        </p:pic>
        <p:pic>
          <p:nvPicPr>
            <p:cNvPr id="17" name="图片 200">
              <a:extLst>
                <a:ext uri="{FF2B5EF4-FFF2-40B4-BE49-F238E27FC236}">
                  <a16:creationId xmlns:a16="http://schemas.microsoft.com/office/drawing/2014/main" xmlns="" id="{9290D6FB-87DD-47AF-B930-B6843D6B1C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585" t="46432" r="65656" b="32019"/>
            <a:stretch/>
          </p:blipFill>
          <p:spPr>
            <a:xfrm rot="306661" flipH="1">
              <a:off x="10581726" y="130097"/>
              <a:ext cx="661782" cy="427613"/>
            </a:xfrm>
            <a:prstGeom prst="rect">
              <a:avLst/>
            </a:prstGeom>
          </p:spPr>
        </p:pic>
      </p:grpSp>
      <p:pic>
        <p:nvPicPr>
          <p:cNvPr id="8195" name="Picture 4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3" b="8889"/>
          <a:stretch/>
        </p:blipFill>
        <p:spPr bwMode="auto">
          <a:xfrm>
            <a:off x="7710743" y="1817752"/>
            <a:ext cx="4563291" cy="492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2">
            <a:extLst>
              <a:ext uri="{FF2B5EF4-FFF2-40B4-BE49-F238E27FC236}">
                <a16:creationId xmlns:a16="http://schemas.microsoft.com/office/drawing/2014/main" xmlns="" id="{D64FEC30-8B17-49B2-819B-F26BD8A1A61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2446" b="-3609"/>
          <a:stretch/>
        </p:blipFill>
        <p:spPr>
          <a:xfrm flipH="1">
            <a:off x="413655" y="1104012"/>
            <a:ext cx="7611291" cy="5489400"/>
          </a:xfrm>
          <a:prstGeom prst="rect">
            <a:avLst/>
          </a:prstGeom>
        </p:spPr>
      </p:pic>
      <p:sp>
        <p:nvSpPr>
          <p:cNvPr id="8194" name="Title 1"/>
          <p:cNvSpPr>
            <a:spLocks noGrp="1"/>
          </p:cNvSpPr>
          <p:nvPr>
            <p:ph type="title" idx="4294967295"/>
          </p:nvPr>
        </p:nvSpPr>
        <p:spPr>
          <a:xfrm>
            <a:off x="1074962" y="2997619"/>
            <a:ext cx="5486441" cy="1911102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just"/>
            <a:r>
              <a:rPr lang="en-US" altLang="en-US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Em hãy nêu cách đề phòng các bệnh lây qua đường tiêu hóa</a:t>
            </a:r>
          </a:p>
        </p:txBody>
      </p:sp>
      <p:sp>
        <p:nvSpPr>
          <p:cNvPr id="5" name="任意多边形 11">
            <a:extLst>
              <a:ext uri="{FF2B5EF4-FFF2-40B4-BE49-F238E27FC236}">
                <a16:creationId xmlns:a16="http://schemas.microsoft.com/office/drawing/2014/main" xmlns="" id="{FB4EBC2D-B44D-4FEA-A1B6-E21A9EFE13E6}"/>
              </a:ext>
            </a:extLst>
          </p:cNvPr>
          <p:cNvSpPr/>
          <p:nvPr/>
        </p:nvSpPr>
        <p:spPr>
          <a:xfrm>
            <a:off x="0" y="6302326"/>
            <a:ext cx="12192000" cy="675249"/>
          </a:xfrm>
          <a:custGeom>
            <a:avLst/>
            <a:gdLst>
              <a:gd name="connsiteX0" fmla="*/ 1848026 w 12192000"/>
              <a:gd name="connsiteY0" fmla="*/ 1 h 1096647"/>
              <a:gd name="connsiteX1" fmla="*/ 3002111 w 12192000"/>
              <a:gd name="connsiteY1" fmla="*/ 237513 h 1096647"/>
              <a:gd name="connsiteX2" fmla="*/ 3047089 w 12192000"/>
              <a:gd name="connsiteY2" fmla="*/ 186452 h 1096647"/>
              <a:gd name="connsiteX3" fmla="*/ 3047089 w 12192000"/>
              <a:gd name="connsiteY3" fmla="*/ 186090 h 1096647"/>
              <a:gd name="connsiteX4" fmla="*/ 4571971 w 12192000"/>
              <a:gd name="connsiteY4" fmla="*/ 186090 h 1096647"/>
              <a:gd name="connsiteX5" fmla="*/ 6096853 w 12192000"/>
              <a:gd name="connsiteY5" fmla="*/ 186090 h 1096647"/>
              <a:gd name="connsiteX6" fmla="*/ 6096853 w 12192000"/>
              <a:gd name="connsiteY6" fmla="*/ 188511 h 1096647"/>
              <a:gd name="connsiteX7" fmla="*/ 6136844 w 12192000"/>
              <a:gd name="connsiteY7" fmla="*/ 142548 h 1096647"/>
              <a:gd name="connsiteX8" fmla="*/ 6428715 w 12192000"/>
              <a:gd name="connsiteY8" fmla="*/ 7236 h 1096647"/>
              <a:gd name="connsiteX9" fmla="*/ 7620030 w 12192000"/>
              <a:gd name="connsiteY9" fmla="*/ 190470 h 1096647"/>
              <a:gd name="connsiteX10" fmla="*/ 9097259 w 12192000"/>
              <a:gd name="connsiteY10" fmla="*/ 244568 h 1096647"/>
              <a:gd name="connsiteX11" fmla="*/ 9142236 w 12192000"/>
              <a:gd name="connsiteY11" fmla="*/ 193507 h 1096647"/>
              <a:gd name="connsiteX12" fmla="*/ 9142236 w 12192000"/>
              <a:gd name="connsiteY12" fmla="*/ 193146 h 1096647"/>
              <a:gd name="connsiteX13" fmla="*/ 10667118 w 12192000"/>
              <a:gd name="connsiteY13" fmla="*/ 193146 h 1096647"/>
              <a:gd name="connsiteX14" fmla="*/ 12192000 w 12192000"/>
              <a:gd name="connsiteY14" fmla="*/ 193146 h 1096647"/>
              <a:gd name="connsiteX15" fmla="*/ 12192000 w 12192000"/>
              <a:gd name="connsiteY15" fmla="*/ 1096647 h 1096647"/>
              <a:gd name="connsiteX16" fmla="*/ 0 w 12192000"/>
              <a:gd name="connsiteY16" fmla="*/ 1096647 h 1096647"/>
              <a:gd name="connsiteX17" fmla="*/ 0 w 12192000"/>
              <a:gd name="connsiteY17" fmla="*/ 183415 h 1096647"/>
              <a:gd name="connsiteX18" fmla="*/ 333568 w 12192000"/>
              <a:gd name="connsiteY18" fmla="*/ 181 h 1096647"/>
              <a:gd name="connsiteX19" fmla="*/ 1524882 w 12192000"/>
              <a:gd name="connsiteY19" fmla="*/ 183415 h 1096647"/>
              <a:gd name="connsiteX20" fmla="*/ 1848026 w 12192000"/>
              <a:gd name="connsiteY20" fmla="*/ 1 h 1096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192000" h="1096647">
                <a:moveTo>
                  <a:pt x="1848026" y="1"/>
                </a:moveTo>
                <a:cubicBezTo>
                  <a:pt x="2232722" y="981"/>
                  <a:pt x="2617417" y="631037"/>
                  <a:pt x="3002111" y="237513"/>
                </a:cubicBezTo>
                <a:lnTo>
                  <a:pt x="3047089" y="186452"/>
                </a:lnTo>
                <a:lnTo>
                  <a:pt x="3047089" y="186090"/>
                </a:lnTo>
                <a:cubicBezTo>
                  <a:pt x="3555383" y="-449278"/>
                  <a:pt x="4063678" y="821458"/>
                  <a:pt x="4571971" y="186090"/>
                </a:cubicBezTo>
                <a:cubicBezTo>
                  <a:pt x="5080265" y="-449278"/>
                  <a:pt x="5588560" y="821458"/>
                  <a:pt x="6096853" y="186090"/>
                </a:cubicBezTo>
                <a:lnTo>
                  <a:pt x="6096853" y="188511"/>
                </a:lnTo>
                <a:lnTo>
                  <a:pt x="6136844" y="142548"/>
                </a:lnTo>
                <a:cubicBezTo>
                  <a:pt x="6234135" y="40341"/>
                  <a:pt x="6331425" y="4148"/>
                  <a:pt x="6428715" y="7236"/>
                </a:cubicBezTo>
                <a:cubicBezTo>
                  <a:pt x="6825820" y="19839"/>
                  <a:pt x="7222925" y="686852"/>
                  <a:pt x="7620030" y="190470"/>
                </a:cubicBezTo>
                <a:cubicBezTo>
                  <a:pt x="8112439" y="-425043"/>
                  <a:pt x="8604849" y="748279"/>
                  <a:pt x="9097259" y="244568"/>
                </a:cubicBezTo>
                <a:lnTo>
                  <a:pt x="9142236" y="193507"/>
                </a:lnTo>
                <a:lnTo>
                  <a:pt x="9142236" y="193146"/>
                </a:lnTo>
                <a:cubicBezTo>
                  <a:pt x="9650530" y="-442223"/>
                  <a:pt x="10158824" y="828513"/>
                  <a:pt x="10667118" y="193146"/>
                </a:cubicBezTo>
                <a:cubicBezTo>
                  <a:pt x="11175412" y="-442223"/>
                  <a:pt x="11683706" y="828513"/>
                  <a:pt x="12192000" y="193146"/>
                </a:cubicBezTo>
                <a:lnTo>
                  <a:pt x="12192000" y="1096647"/>
                </a:lnTo>
                <a:lnTo>
                  <a:pt x="0" y="1096647"/>
                </a:lnTo>
                <a:lnTo>
                  <a:pt x="0" y="183415"/>
                </a:lnTo>
                <a:cubicBezTo>
                  <a:pt x="111190" y="44428"/>
                  <a:pt x="222379" y="-3349"/>
                  <a:pt x="333568" y="181"/>
                </a:cubicBezTo>
                <a:cubicBezTo>
                  <a:pt x="730673" y="12784"/>
                  <a:pt x="1127777" y="679796"/>
                  <a:pt x="1524882" y="183415"/>
                </a:cubicBezTo>
                <a:cubicBezTo>
                  <a:pt x="1632597" y="48772"/>
                  <a:pt x="1740311" y="-274"/>
                  <a:pt x="1848026" y="1"/>
                </a:cubicBez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6" name="任意多边形 12">
            <a:extLst>
              <a:ext uri="{FF2B5EF4-FFF2-40B4-BE49-F238E27FC236}">
                <a16:creationId xmlns:a16="http://schemas.microsoft.com/office/drawing/2014/main" xmlns="" id="{67AE74AD-0E5C-4CEB-B3A0-137EEACD6BC9}"/>
              </a:ext>
            </a:extLst>
          </p:cNvPr>
          <p:cNvSpPr/>
          <p:nvPr/>
        </p:nvSpPr>
        <p:spPr>
          <a:xfrm flipH="1">
            <a:off x="0" y="6231987"/>
            <a:ext cx="12192000" cy="626013"/>
          </a:xfrm>
          <a:custGeom>
            <a:avLst/>
            <a:gdLst>
              <a:gd name="connsiteX0" fmla="*/ 1848026 w 12192000"/>
              <a:gd name="connsiteY0" fmla="*/ 1 h 944247"/>
              <a:gd name="connsiteX1" fmla="*/ 1524882 w 12192000"/>
              <a:gd name="connsiteY1" fmla="*/ 183415 h 944247"/>
              <a:gd name="connsiteX2" fmla="*/ 333568 w 12192000"/>
              <a:gd name="connsiteY2" fmla="*/ 181 h 944247"/>
              <a:gd name="connsiteX3" fmla="*/ 0 w 12192000"/>
              <a:gd name="connsiteY3" fmla="*/ 183415 h 944247"/>
              <a:gd name="connsiteX4" fmla="*/ 0 w 12192000"/>
              <a:gd name="connsiteY4" fmla="*/ 944247 h 944247"/>
              <a:gd name="connsiteX5" fmla="*/ 12192000 w 12192000"/>
              <a:gd name="connsiteY5" fmla="*/ 944247 h 944247"/>
              <a:gd name="connsiteX6" fmla="*/ 12192000 w 12192000"/>
              <a:gd name="connsiteY6" fmla="*/ 193146 h 944247"/>
              <a:gd name="connsiteX7" fmla="*/ 10667118 w 12192000"/>
              <a:gd name="connsiteY7" fmla="*/ 193146 h 944247"/>
              <a:gd name="connsiteX8" fmla="*/ 9142236 w 12192000"/>
              <a:gd name="connsiteY8" fmla="*/ 193146 h 944247"/>
              <a:gd name="connsiteX9" fmla="*/ 9142236 w 12192000"/>
              <a:gd name="connsiteY9" fmla="*/ 193507 h 944247"/>
              <a:gd name="connsiteX10" fmla="*/ 9097259 w 12192000"/>
              <a:gd name="connsiteY10" fmla="*/ 244568 h 944247"/>
              <a:gd name="connsiteX11" fmla="*/ 7620030 w 12192000"/>
              <a:gd name="connsiteY11" fmla="*/ 190470 h 944247"/>
              <a:gd name="connsiteX12" fmla="*/ 6428715 w 12192000"/>
              <a:gd name="connsiteY12" fmla="*/ 7236 h 944247"/>
              <a:gd name="connsiteX13" fmla="*/ 6136844 w 12192000"/>
              <a:gd name="connsiteY13" fmla="*/ 142548 h 944247"/>
              <a:gd name="connsiteX14" fmla="*/ 6096852 w 12192000"/>
              <a:gd name="connsiteY14" fmla="*/ 188511 h 944247"/>
              <a:gd name="connsiteX15" fmla="*/ 6096852 w 12192000"/>
              <a:gd name="connsiteY15" fmla="*/ 186090 h 944247"/>
              <a:gd name="connsiteX16" fmla="*/ 4571971 w 12192000"/>
              <a:gd name="connsiteY16" fmla="*/ 186090 h 944247"/>
              <a:gd name="connsiteX17" fmla="*/ 3047088 w 12192000"/>
              <a:gd name="connsiteY17" fmla="*/ 186090 h 944247"/>
              <a:gd name="connsiteX18" fmla="*/ 3047088 w 12192000"/>
              <a:gd name="connsiteY18" fmla="*/ 186452 h 944247"/>
              <a:gd name="connsiteX19" fmla="*/ 3002111 w 12192000"/>
              <a:gd name="connsiteY19" fmla="*/ 237513 h 944247"/>
              <a:gd name="connsiteX20" fmla="*/ 1848026 w 12192000"/>
              <a:gd name="connsiteY20" fmla="*/ 1 h 944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192000" h="944247">
                <a:moveTo>
                  <a:pt x="1848026" y="1"/>
                </a:moveTo>
                <a:cubicBezTo>
                  <a:pt x="1740311" y="-274"/>
                  <a:pt x="1632597" y="48772"/>
                  <a:pt x="1524882" y="183415"/>
                </a:cubicBezTo>
                <a:cubicBezTo>
                  <a:pt x="1127777" y="679796"/>
                  <a:pt x="730672" y="12784"/>
                  <a:pt x="333568" y="181"/>
                </a:cubicBezTo>
                <a:cubicBezTo>
                  <a:pt x="222378" y="-3349"/>
                  <a:pt x="111189" y="44428"/>
                  <a:pt x="0" y="183415"/>
                </a:cubicBezTo>
                <a:lnTo>
                  <a:pt x="0" y="944247"/>
                </a:lnTo>
                <a:lnTo>
                  <a:pt x="12192000" y="944247"/>
                </a:lnTo>
                <a:lnTo>
                  <a:pt x="12192000" y="193146"/>
                </a:lnTo>
                <a:cubicBezTo>
                  <a:pt x="11683706" y="828513"/>
                  <a:pt x="11175412" y="-442223"/>
                  <a:pt x="10667118" y="193146"/>
                </a:cubicBezTo>
                <a:cubicBezTo>
                  <a:pt x="10158824" y="828513"/>
                  <a:pt x="9650530" y="-442223"/>
                  <a:pt x="9142236" y="193146"/>
                </a:cubicBezTo>
                <a:lnTo>
                  <a:pt x="9142236" y="193507"/>
                </a:lnTo>
                <a:lnTo>
                  <a:pt x="9097259" y="244568"/>
                </a:lnTo>
                <a:cubicBezTo>
                  <a:pt x="8604849" y="748279"/>
                  <a:pt x="8112439" y="-425043"/>
                  <a:pt x="7620030" y="190470"/>
                </a:cubicBezTo>
                <a:cubicBezTo>
                  <a:pt x="7222925" y="686852"/>
                  <a:pt x="6825820" y="19839"/>
                  <a:pt x="6428715" y="7236"/>
                </a:cubicBezTo>
                <a:cubicBezTo>
                  <a:pt x="6331425" y="4148"/>
                  <a:pt x="6234135" y="40341"/>
                  <a:pt x="6136844" y="142548"/>
                </a:cubicBezTo>
                <a:lnTo>
                  <a:pt x="6096852" y="188511"/>
                </a:lnTo>
                <a:lnTo>
                  <a:pt x="6096852" y="186090"/>
                </a:lnTo>
                <a:cubicBezTo>
                  <a:pt x="5588559" y="821458"/>
                  <a:pt x="5080265" y="-449278"/>
                  <a:pt x="4571971" y="186090"/>
                </a:cubicBezTo>
                <a:cubicBezTo>
                  <a:pt x="4063677" y="821458"/>
                  <a:pt x="3555382" y="-449278"/>
                  <a:pt x="3047088" y="186090"/>
                </a:cubicBezTo>
                <a:lnTo>
                  <a:pt x="3047088" y="186452"/>
                </a:lnTo>
                <a:lnTo>
                  <a:pt x="3002111" y="237513"/>
                </a:lnTo>
                <a:cubicBezTo>
                  <a:pt x="2617416" y="631037"/>
                  <a:pt x="2232722" y="981"/>
                  <a:pt x="1848026" y="1"/>
                </a:cubicBezTo>
                <a:close/>
              </a:path>
            </a:pathLst>
          </a:custGeom>
          <a:solidFill>
            <a:srgbClr val="2F5597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grpSp>
        <p:nvGrpSpPr>
          <p:cNvPr id="23" name="组合 210">
            <a:extLst>
              <a:ext uri="{FF2B5EF4-FFF2-40B4-BE49-F238E27FC236}">
                <a16:creationId xmlns:a16="http://schemas.microsoft.com/office/drawing/2014/main" xmlns="" id="{4C223653-4AB0-40A0-AD12-1C2941D943C9}"/>
              </a:ext>
            </a:extLst>
          </p:cNvPr>
          <p:cNvGrpSpPr/>
          <p:nvPr/>
        </p:nvGrpSpPr>
        <p:grpSpPr>
          <a:xfrm>
            <a:off x="491097" y="82329"/>
            <a:ext cx="1284558" cy="1284558"/>
            <a:chOff x="2132930" y="1035327"/>
            <a:chExt cx="1307248" cy="1307248"/>
          </a:xfrm>
        </p:grpSpPr>
        <p:grpSp>
          <p:nvGrpSpPr>
            <p:cNvPr id="24" name="组合 211">
              <a:extLst>
                <a:ext uri="{FF2B5EF4-FFF2-40B4-BE49-F238E27FC236}">
                  <a16:creationId xmlns:a16="http://schemas.microsoft.com/office/drawing/2014/main" xmlns="" id="{6D76D53C-3D60-4C86-AE01-879A314F1F04}"/>
                </a:ext>
              </a:extLst>
            </p:cNvPr>
            <p:cNvGrpSpPr/>
            <p:nvPr/>
          </p:nvGrpSpPr>
          <p:grpSpPr>
            <a:xfrm rot="20755360">
              <a:off x="2132930" y="1035327"/>
              <a:ext cx="1307248" cy="1307248"/>
              <a:chOff x="5153025" y="4019551"/>
              <a:chExt cx="1866899" cy="1866899"/>
            </a:xfrm>
          </p:grpSpPr>
          <p:sp>
            <p:nvSpPr>
              <p:cNvPr id="26" name="椭圆 213">
                <a:extLst>
                  <a:ext uri="{FF2B5EF4-FFF2-40B4-BE49-F238E27FC236}">
                    <a16:creationId xmlns:a16="http://schemas.microsoft.com/office/drawing/2014/main" xmlns="" id="{CAE429C2-1ADC-41B8-8E88-7A9872C4CB2B}"/>
                  </a:ext>
                </a:extLst>
              </p:cNvPr>
              <p:cNvSpPr/>
              <p:nvPr/>
            </p:nvSpPr>
            <p:spPr>
              <a:xfrm>
                <a:off x="5566468" y="4396051"/>
                <a:ext cx="1047657" cy="1047657"/>
              </a:xfrm>
              <a:prstGeom prst="ellipse">
                <a:avLst/>
              </a:prstGeom>
              <a:solidFill>
                <a:srgbClr val="FFC000"/>
              </a:solidFill>
              <a:ln w="22225">
                <a:solidFill>
                  <a:srgbClr val="FFC000"/>
                </a:solidFill>
              </a:ln>
              <a:effectLst>
                <a:innerShdw blurRad="241300" dist="76200">
                  <a:srgbClr val="FFFF0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grpSp>
            <p:nvGrpSpPr>
              <p:cNvPr id="27" name="组合 214">
                <a:extLst>
                  <a:ext uri="{FF2B5EF4-FFF2-40B4-BE49-F238E27FC236}">
                    <a16:creationId xmlns:a16="http://schemas.microsoft.com/office/drawing/2014/main" xmlns="" id="{9A5751E6-E460-47AF-BFA0-CB720BA0D66C}"/>
                  </a:ext>
                </a:extLst>
              </p:cNvPr>
              <p:cNvGrpSpPr/>
              <p:nvPr/>
            </p:nvGrpSpPr>
            <p:grpSpPr>
              <a:xfrm>
                <a:off x="6050915" y="4019551"/>
                <a:ext cx="71120" cy="1866899"/>
                <a:chOff x="6072187" y="3914775"/>
                <a:chExt cx="0" cy="2143125"/>
              </a:xfrm>
            </p:grpSpPr>
            <p:cxnSp>
              <p:nvCxnSpPr>
                <p:cNvPr id="37" name="直接连接符 224">
                  <a:extLst>
                    <a:ext uri="{FF2B5EF4-FFF2-40B4-BE49-F238E27FC236}">
                      <a16:creationId xmlns:a16="http://schemas.microsoft.com/office/drawing/2014/main" xmlns="" id="{5B35119E-C896-41EB-B06A-6B1E986A1A16}"/>
                    </a:ext>
                  </a:extLst>
                </p:cNvPr>
                <p:cNvCxnSpPr/>
                <p:nvPr/>
              </p:nvCxnSpPr>
              <p:spPr>
                <a:xfrm>
                  <a:off x="6072187" y="3914775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接连接符 225">
                  <a:extLst>
                    <a:ext uri="{FF2B5EF4-FFF2-40B4-BE49-F238E27FC236}">
                      <a16:creationId xmlns:a16="http://schemas.microsoft.com/office/drawing/2014/main" xmlns="" id="{B97B0B4C-F853-413C-B419-31B42B514010}"/>
                    </a:ext>
                  </a:extLst>
                </p:cNvPr>
                <p:cNvCxnSpPr/>
                <p:nvPr/>
              </p:nvCxnSpPr>
              <p:spPr>
                <a:xfrm>
                  <a:off x="6072187" y="5810250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8" name="组合 215">
                <a:extLst>
                  <a:ext uri="{FF2B5EF4-FFF2-40B4-BE49-F238E27FC236}">
                    <a16:creationId xmlns:a16="http://schemas.microsoft.com/office/drawing/2014/main" xmlns="" id="{F91DAE4A-C2DD-4B66-8259-597BEA02BD89}"/>
                  </a:ext>
                </a:extLst>
              </p:cNvPr>
              <p:cNvGrpSpPr/>
              <p:nvPr/>
            </p:nvGrpSpPr>
            <p:grpSpPr>
              <a:xfrm rot="16200000">
                <a:off x="6050915" y="4019551"/>
                <a:ext cx="71120" cy="1866899"/>
                <a:chOff x="6072187" y="3914775"/>
                <a:chExt cx="0" cy="2143125"/>
              </a:xfrm>
            </p:grpSpPr>
            <p:cxnSp>
              <p:nvCxnSpPr>
                <p:cNvPr id="35" name="直接连接符 222">
                  <a:extLst>
                    <a:ext uri="{FF2B5EF4-FFF2-40B4-BE49-F238E27FC236}">
                      <a16:creationId xmlns:a16="http://schemas.microsoft.com/office/drawing/2014/main" xmlns="" id="{AE546411-C256-4D9D-A014-4F64D2400B2C}"/>
                    </a:ext>
                  </a:extLst>
                </p:cNvPr>
                <p:cNvCxnSpPr/>
                <p:nvPr/>
              </p:nvCxnSpPr>
              <p:spPr>
                <a:xfrm>
                  <a:off x="6072187" y="3914775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直接连接符 223">
                  <a:extLst>
                    <a:ext uri="{FF2B5EF4-FFF2-40B4-BE49-F238E27FC236}">
                      <a16:creationId xmlns:a16="http://schemas.microsoft.com/office/drawing/2014/main" xmlns="" id="{4B823C81-AAC7-4117-B927-36791371A80A}"/>
                    </a:ext>
                  </a:extLst>
                </p:cNvPr>
                <p:cNvCxnSpPr/>
                <p:nvPr/>
              </p:nvCxnSpPr>
              <p:spPr>
                <a:xfrm>
                  <a:off x="6072187" y="5810250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9" name="组合 216">
                <a:extLst>
                  <a:ext uri="{FF2B5EF4-FFF2-40B4-BE49-F238E27FC236}">
                    <a16:creationId xmlns:a16="http://schemas.microsoft.com/office/drawing/2014/main" xmlns="" id="{91960DCF-B964-4710-BE02-5081C3D47B7C}"/>
                  </a:ext>
                </a:extLst>
              </p:cNvPr>
              <p:cNvGrpSpPr/>
              <p:nvPr/>
            </p:nvGrpSpPr>
            <p:grpSpPr>
              <a:xfrm rot="2700000">
                <a:off x="6050915" y="4019551"/>
                <a:ext cx="71120" cy="1866899"/>
                <a:chOff x="6072187" y="3914775"/>
                <a:chExt cx="0" cy="2143125"/>
              </a:xfrm>
            </p:grpSpPr>
            <p:cxnSp>
              <p:nvCxnSpPr>
                <p:cNvPr id="33" name="直接连接符 220">
                  <a:extLst>
                    <a:ext uri="{FF2B5EF4-FFF2-40B4-BE49-F238E27FC236}">
                      <a16:creationId xmlns:a16="http://schemas.microsoft.com/office/drawing/2014/main" xmlns="" id="{8BF53C75-AF03-4218-91A0-CF197354E192}"/>
                    </a:ext>
                  </a:extLst>
                </p:cNvPr>
                <p:cNvCxnSpPr/>
                <p:nvPr/>
              </p:nvCxnSpPr>
              <p:spPr>
                <a:xfrm>
                  <a:off x="6072187" y="3914775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221">
                  <a:extLst>
                    <a:ext uri="{FF2B5EF4-FFF2-40B4-BE49-F238E27FC236}">
                      <a16:creationId xmlns:a16="http://schemas.microsoft.com/office/drawing/2014/main" xmlns="" id="{8F54E177-1461-4BF0-B7D2-962AD2E2A05F}"/>
                    </a:ext>
                  </a:extLst>
                </p:cNvPr>
                <p:cNvCxnSpPr/>
                <p:nvPr/>
              </p:nvCxnSpPr>
              <p:spPr>
                <a:xfrm>
                  <a:off x="6072187" y="5810250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0" name="组合 217">
                <a:extLst>
                  <a:ext uri="{FF2B5EF4-FFF2-40B4-BE49-F238E27FC236}">
                    <a16:creationId xmlns:a16="http://schemas.microsoft.com/office/drawing/2014/main" xmlns="" id="{B358210F-C277-41A0-82EC-57E16C4042C1}"/>
                  </a:ext>
                </a:extLst>
              </p:cNvPr>
              <p:cNvGrpSpPr/>
              <p:nvPr/>
            </p:nvGrpSpPr>
            <p:grpSpPr>
              <a:xfrm rot="18900000" flipH="1">
                <a:off x="6050915" y="4019551"/>
                <a:ext cx="71120" cy="1866899"/>
                <a:chOff x="6072187" y="3914775"/>
                <a:chExt cx="0" cy="2143125"/>
              </a:xfrm>
            </p:grpSpPr>
            <p:cxnSp>
              <p:nvCxnSpPr>
                <p:cNvPr id="31" name="直接连接符 218">
                  <a:extLst>
                    <a:ext uri="{FF2B5EF4-FFF2-40B4-BE49-F238E27FC236}">
                      <a16:creationId xmlns:a16="http://schemas.microsoft.com/office/drawing/2014/main" xmlns="" id="{9C493D0E-178C-4C7D-945F-7E0BF791151E}"/>
                    </a:ext>
                  </a:extLst>
                </p:cNvPr>
                <p:cNvCxnSpPr/>
                <p:nvPr/>
              </p:nvCxnSpPr>
              <p:spPr>
                <a:xfrm>
                  <a:off x="6072187" y="3914775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接连接符 219">
                  <a:extLst>
                    <a:ext uri="{FF2B5EF4-FFF2-40B4-BE49-F238E27FC236}">
                      <a16:creationId xmlns:a16="http://schemas.microsoft.com/office/drawing/2014/main" xmlns="" id="{6B5A93AE-ACC7-4866-976E-9D828ED03AFE}"/>
                    </a:ext>
                  </a:extLst>
                </p:cNvPr>
                <p:cNvCxnSpPr/>
                <p:nvPr/>
              </p:nvCxnSpPr>
              <p:spPr>
                <a:xfrm>
                  <a:off x="6072187" y="5810250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5" name="弧形 212">
              <a:extLst>
                <a:ext uri="{FF2B5EF4-FFF2-40B4-BE49-F238E27FC236}">
                  <a16:creationId xmlns:a16="http://schemas.microsoft.com/office/drawing/2014/main" xmlns="" id="{2BC34068-C9F2-4C34-B9EA-ACA712186FB8}"/>
                </a:ext>
              </a:extLst>
            </p:cNvPr>
            <p:cNvSpPr/>
            <p:nvPr/>
          </p:nvSpPr>
          <p:spPr>
            <a:xfrm>
              <a:off x="2477044" y="1366932"/>
              <a:ext cx="594214" cy="594214"/>
            </a:xfrm>
            <a:prstGeom prst="arc">
              <a:avLst/>
            </a:prstGeom>
            <a:ln w="508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39" name="组合 226">
            <a:extLst>
              <a:ext uri="{FF2B5EF4-FFF2-40B4-BE49-F238E27FC236}">
                <a16:creationId xmlns:a16="http://schemas.microsoft.com/office/drawing/2014/main" xmlns="" id="{6AADC884-BF35-43D0-BEE5-73EFDB3037DA}"/>
              </a:ext>
            </a:extLst>
          </p:cNvPr>
          <p:cNvGrpSpPr/>
          <p:nvPr/>
        </p:nvGrpSpPr>
        <p:grpSpPr>
          <a:xfrm>
            <a:off x="10127" y="791960"/>
            <a:ext cx="1862063" cy="1142683"/>
            <a:chOff x="8726219" y="-661205"/>
            <a:chExt cx="2154936" cy="1322409"/>
          </a:xfrm>
        </p:grpSpPr>
        <p:sp>
          <p:nvSpPr>
            <p:cNvPr id="40" name="任意多边形 227">
              <a:extLst>
                <a:ext uri="{FF2B5EF4-FFF2-40B4-BE49-F238E27FC236}">
                  <a16:creationId xmlns:a16="http://schemas.microsoft.com/office/drawing/2014/main" xmlns="" id="{A730D124-97EC-423B-B1F8-E7016A54BA28}"/>
                </a:ext>
              </a:extLst>
            </p:cNvPr>
            <p:cNvSpPr/>
            <p:nvPr/>
          </p:nvSpPr>
          <p:spPr>
            <a:xfrm rot="21387068">
              <a:off x="8737941" y="-661205"/>
              <a:ext cx="2143214" cy="1322408"/>
            </a:xfrm>
            <a:custGeom>
              <a:avLst/>
              <a:gdLst>
                <a:gd name="connsiteX0" fmla="*/ 948690 w 2148840"/>
                <a:gd name="connsiteY0" fmla="*/ 0 h 1325880"/>
                <a:gd name="connsiteX1" fmla="*/ 1264643 w 2148840"/>
                <a:gd name="connsiteY1" fmla="*/ 209428 h 1325880"/>
                <a:gd name="connsiteX2" fmla="*/ 1272463 w 2148840"/>
                <a:gd name="connsiteY2" fmla="*/ 234618 h 1325880"/>
                <a:gd name="connsiteX3" fmla="*/ 1318138 w 2148840"/>
                <a:gd name="connsiteY3" fmla="*/ 209827 h 1325880"/>
                <a:gd name="connsiteX4" fmla="*/ 1451610 w 2148840"/>
                <a:gd name="connsiteY4" fmla="*/ 182880 h 1325880"/>
                <a:gd name="connsiteX5" fmla="*/ 1735948 w 2148840"/>
                <a:gd name="connsiteY5" fmla="*/ 334061 h 1325880"/>
                <a:gd name="connsiteX6" fmla="*/ 1754729 w 2148840"/>
                <a:gd name="connsiteY6" fmla="*/ 368663 h 1325880"/>
                <a:gd name="connsiteX7" fmla="*/ 1811161 w 2148840"/>
                <a:gd name="connsiteY7" fmla="*/ 374352 h 1325880"/>
                <a:gd name="connsiteX8" fmla="*/ 2148840 w 2148840"/>
                <a:gd name="connsiteY8" fmla="*/ 788670 h 1325880"/>
                <a:gd name="connsiteX9" fmla="*/ 1725930 w 2148840"/>
                <a:gd name="connsiteY9" fmla="*/ 1211580 h 1325880"/>
                <a:gd name="connsiteX10" fmla="*/ 1489477 w 2148840"/>
                <a:gd name="connsiteY10" fmla="*/ 1139354 h 1325880"/>
                <a:gd name="connsiteX11" fmla="*/ 1436947 w 2148840"/>
                <a:gd name="connsiteY11" fmla="*/ 1096013 h 1325880"/>
                <a:gd name="connsiteX12" fmla="*/ 1420223 w 2148840"/>
                <a:gd name="connsiteY12" fmla="*/ 1126825 h 1325880"/>
                <a:gd name="connsiteX13" fmla="*/ 1045845 w 2148840"/>
                <a:gd name="connsiteY13" fmla="*/ 1325880 h 1325880"/>
                <a:gd name="connsiteX14" fmla="*/ 726597 w 2148840"/>
                <a:gd name="connsiteY14" fmla="*/ 1193643 h 1325880"/>
                <a:gd name="connsiteX15" fmla="*/ 677235 w 2148840"/>
                <a:gd name="connsiteY15" fmla="*/ 1133816 h 1325880"/>
                <a:gd name="connsiteX16" fmla="*/ 643102 w 2148840"/>
                <a:gd name="connsiteY16" fmla="*/ 1152342 h 1325880"/>
                <a:gd name="connsiteX17" fmla="*/ 462915 w 2148840"/>
                <a:gd name="connsiteY17" fmla="*/ 1188720 h 1325880"/>
                <a:gd name="connsiteX18" fmla="*/ 0 w 2148840"/>
                <a:gd name="connsiteY18" fmla="*/ 725805 h 1325880"/>
                <a:gd name="connsiteX19" fmla="*/ 462915 w 2148840"/>
                <a:gd name="connsiteY19" fmla="*/ 262890 h 1325880"/>
                <a:gd name="connsiteX20" fmla="*/ 556209 w 2148840"/>
                <a:gd name="connsiteY20" fmla="*/ 272295 h 1325880"/>
                <a:gd name="connsiteX21" fmla="*/ 611187 w 2148840"/>
                <a:gd name="connsiteY21" fmla="*/ 289361 h 1325880"/>
                <a:gd name="connsiteX22" fmla="*/ 612757 w 2148840"/>
                <a:gd name="connsiteY22" fmla="*/ 273794 h 1325880"/>
                <a:gd name="connsiteX23" fmla="*/ 948690 w 2148840"/>
                <a:gd name="connsiteY23" fmla="*/ 0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48840" h="1325880">
                  <a:moveTo>
                    <a:pt x="948690" y="0"/>
                  </a:moveTo>
                  <a:cubicBezTo>
                    <a:pt x="1090723" y="0"/>
                    <a:pt x="1212588" y="86356"/>
                    <a:pt x="1264643" y="209428"/>
                  </a:cubicBezTo>
                  <a:lnTo>
                    <a:pt x="1272463" y="234618"/>
                  </a:lnTo>
                  <a:lnTo>
                    <a:pt x="1318138" y="209827"/>
                  </a:lnTo>
                  <a:cubicBezTo>
                    <a:pt x="1359162" y="192475"/>
                    <a:pt x="1404265" y="182880"/>
                    <a:pt x="1451610" y="182880"/>
                  </a:cubicBezTo>
                  <a:cubicBezTo>
                    <a:pt x="1569971" y="182880"/>
                    <a:pt x="1674326" y="242849"/>
                    <a:pt x="1735948" y="334061"/>
                  </a:cubicBezTo>
                  <a:lnTo>
                    <a:pt x="1754729" y="368663"/>
                  </a:lnTo>
                  <a:lnTo>
                    <a:pt x="1811161" y="374352"/>
                  </a:lnTo>
                  <a:cubicBezTo>
                    <a:pt x="2003874" y="413787"/>
                    <a:pt x="2148840" y="584299"/>
                    <a:pt x="2148840" y="788670"/>
                  </a:cubicBezTo>
                  <a:cubicBezTo>
                    <a:pt x="2148840" y="1022237"/>
                    <a:pt x="1959497" y="1211580"/>
                    <a:pt x="1725930" y="1211580"/>
                  </a:cubicBezTo>
                  <a:cubicBezTo>
                    <a:pt x="1638342" y="1211580"/>
                    <a:pt x="1556974" y="1184954"/>
                    <a:pt x="1489477" y="1139354"/>
                  </a:cubicBezTo>
                  <a:lnTo>
                    <a:pt x="1436947" y="1096013"/>
                  </a:lnTo>
                  <a:lnTo>
                    <a:pt x="1420223" y="1126825"/>
                  </a:lnTo>
                  <a:cubicBezTo>
                    <a:pt x="1339088" y="1246920"/>
                    <a:pt x="1201688" y="1325880"/>
                    <a:pt x="1045845" y="1325880"/>
                  </a:cubicBezTo>
                  <a:cubicBezTo>
                    <a:pt x="921171" y="1325880"/>
                    <a:pt x="808300" y="1275346"/>
                    <a:pt x="726597" y="1193643"/>
                  </a:cubicBezTo>
                  <a:lnTo>
                    <a:pt x="677235" y="1133816"/>
                  </a:lnTo>
                  <a:lnTo>
                    <a:pt x="643102" y="1152342"/>
                  </a:lnTo>
                  <a:cubicBezTo>
                    <a:pt x="587720" y="1175767"/>
                    <a:pt x="526830" y="1188720"/>
                    <a:pt x="462915" y="1188720"/>
                  </a:cubicBezTo>
                  <a:cubicBezTo>
                    <a:pt x="207254" y="1188720"/>
                    <a:pt x="0" y="981466"/>
                    <a:pt x="0" y="725805"/>
                  </a:cubicBezTo>
                  <a:cubicBezTo>
                    <a:pt x="0" y="470144"/>
                    <a:pt x="207254" y="262890"/>
                    <a:pt x="462915" y="262890"/>
                  </a:cubicBezTo>
                  <a:cubicBezTo>
                    <a:pt x="494873" y="262890"/>
                    <a:pt x="526074" y="266128"/>
                    <a:pt x="556209" y="272295"/>
                  </a:cubicBezTo>
                  <a:lnTo>
                    <a:pt x="611187" y="289361"/>
                  </a:lnTo>
                  <a:lnTo>
                    <a:pt x="612757" y="273794"/>
                  </a:lnTo>
                  <a:cubicBezTo>
                    <a:pt x="644731" y="117540"/>
                    <a:pt x="782984" y="0"/>
                    <a:pt x="948690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outerShdw blurRad="215900" dist="76200" dir="66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41" name="任意多边形 228">
              <a:extLst>
                <a:ext uri="{FF2B5EF4-FFF2-40B4-BE49-F238E27FC236}">
                  <a16:creationId xmlns:a16="http://schemas.microsoft.com/office/drawing/2014/main" xmlns="" id="{B3D03377-2B78-426E-A502-E3FA17FD2B87}"/>
                </a:ext>
              </a:extLst>
            </p:cNvPr>
            <p:cNvSpPr/>
            <p:nvPr/>
          </p:nvSpPr>
          <p:spPr>
            <a:xfrm rot="21387068">
              <a:off x="8726219" y="-661204"/>
              <a:ext cx="2143214" cy="1322408"/>
            </a:xfrm>
            <a:custGeom>
              <a:avLst/>
              <a:gdLst>
                <a:gd name="connsiteX0" fmla="*/ 948690 w 2148840"/>
                <a:gd name="connsiteY0" fmla="*/ 0 h 1325880"/>
                <a:gd name="connsiteX1" fmla="*/ 1264643 w 2148840"/>
                <a:gd name="connsiteY1" fmla="*/ 209428 h 1325880"/>
                <a:gd name="connsiteX2" fmla="*/ 1272463 w 2148840"/>
                <a:gd name="connsiteY2" fmla="*/ 234618 h 1325880"/>
                <a:gd name="connsiteX3" fmla="*/ 1318138 w 2148840"/>
                <a:gd name="connsiteY3" fmla="*/ 209827 h 1325880"/>
                <a:gd name="connsiteX4" fmla="*/ 1451610 w 2148840"/>
                <a:gd name="connsiteY4" fmla="*/ 182880 h 1325880"/>
                <a:gd name="connsiteX5" fmla="*/ 1735948 w 2148840"/>
                <a:gd name="connsiteY5" fmla="*/ 334061 h 1325880"/>
                <a:gd name="connsiteX6" fmla="*/ 1754729 w 2148840"/>
                <a:gd name="connsiteY6" fmla="*/ 368663 h 1325880"/>
                <a:gd name="connsiteX7" fmla="*/ 1811161 w 2148840"/>
                <a:gd name="connsiteY7" fmla="*/ 374352 h 1325880"/>
                <a:gd name="connsiteX8" fmla="*/ 2148840 w 2148840"/>
                <a:gd name="connsiteY8" fmla="*/ 788670 h 1325880"/>
                <a:gd name="connsiteX9" fmla="*/ 1725930 w 2148840"/>
                <a:gd name="connsiteY9" fmla="*/ 1211580 h 1325880"/>
                <a:gd name="connsiteX10" fmla="*/ 1489477 w 2148840"/>
                <a:gd name="connsiteY10" fmla="*/ 1139354 h 1325880"/>
                <a:gd name="connsiteX11" fmla="*/ 1436947 w 2148840"/>
                <a:gd name="connsiteY11" fmla="*/ 1096013 h 1325880"/>
                <a:gd name="connsiteX12" fmla="*/ 1420223 w 2148840"/>
                <a:gd name="connsiteY12" fmla="*/ 1126825 h 1325880"/>
                <a:gd name="connsiteX13" fmla="*/ 1045845 w 2148840"/>
                <a:gd name="connsiteY13" fmla="*/ 1325880 h 1325880"/>
                <a:gd name="connsiteX14" fmla="*/ 726597 w 2148840"/>
                <a:gd name="connsiteY14" fmla="*/ 1193643 h 1325880"/>
                <a:gd name="connsiteX15" fmla="*/ 677235 w 2148840"/>
                <a:gd name="connsiteY15" fmla="*/ 1133816 h 1325880"/>
                <a:gd name="connsiteX16" fmla="*/ 643102 w 2148840"/>
                <a:gd name="connsiteY16" fmla="*/ 1152342 h 1325880"/>
                <a:gd name="connsiteX17" fmla="*/ 462915 w 2148840"/>
                <a:gd name="connsiteY17" fmla="*/ 1188720 h 1325880"/>
                <a:gd name="connsiteX18" fmla="*/ 0 w 2148840"/>
                <a:gd name="connsiteY18" fmla="*/ 725805 h 1325880"/>
                <a:gd name="connsiteX19" fmla="*/ 462915 w 2148840"/>
                <a:gd name="connsiteY19" fmla="*/ 262890 h 1325880"/>
                <a:gd name="connsiteX20" fmla="*/ 556209 w 2148840"/>
                <a:gd name="connsiteY20" fmla="*/ 272295 h 1325880"/>
                <a:gd name="connsiteX21" fmla="*/ 611187 w 2148840"/>
                <a:gd name="connsiteY21" fmla="*/ 289361 h 1325880"/>
                <a:gd name="connsiteX22" fmla="*/ 612757 w 2148840"/>
                <a:gd name="connsiteY22" fmla="*/ 273794 h 1325880"/>
                <a:gd name="connsiteX23" fmla="*/ 948690 w 2148840"/>
                <a:gd name="connsiteY23" fmla="*/ 0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48840" h="1325880">
                  <a:moveTo>
                    <a:pt x="948690" y="0"/>
                  </a:moveTo>
                  <a:cubicBezTo>
                    <a:pt x="1090723" y="0"/>
                    <a:pt x="1212588" y="86356"/>
                    <a:pt x="1264643" y="209428"/>
                  </a:cubicBezTo>
                  <a:lnTo>
                    <a:pt x="1272463" y="234618"/>
                  </a:lnTo>
                  <a:lnTo>
                    <a:pt x="1318138" y="209827"/>
                  </a:lnTo>
                  <a:cubicBezTo>
                    <a:pt x="1359162" y="192475"/>
                    <a:pt x="1404265" y="182880"/>
                    <a:pt x="1451610" y="182880"/>
                  </a:cubicBezTo>
                  <a:cubicBezTo>
                    <a:pt x="1569971" y="182880"/>
                    <a:pt x="1674326" y="242849"/>
                    <a:pt x="1735948" y="334061"/>
                  </a:cubicBezTo>
                  <a:lnTo>
                    <a:pt x="1754729" y="368663"/>
                  </a:lnTo>
                  <a:lnTo>
                    <a:pt x="1811161" y="374352"/>
                  </a:lnTo>
                  <a:cubicBezTo>
                    <a:pt x="2003874" y="413787"/>
                    <a:pt x="2148840" y="584299"/>
                    <a:pt x="2148840" y="788670"/>
                  </a:cubicBezTo>
                  <a:cubicBezTo>
                    <a:pt x="2148840" y="1022237"/>
                    <a:pt x="1959497" y="1211580"/>
                    <a:pt x="1725930" y="1211580"/>
                  </a:cubicBezTo>
                  <a:cubicBezTo>
                    <a:pt x="1638342" y="1211580"/>
                    <a:pt x="1556974" y="1184954"/>
                    <a:pt x="1489477" y="1139354"/>
                  </a:cubicBezTo>
                  <a:lnTo>
                    <a:pt x="1436947" y="1096013"/>
                  </a:lnTo>
                  <a:lnTo>
                    <a:pt x="1420223" y="1126825"/>
                  </a:lnTo>
                  <a:cubicBezTo>
                    <a:pt x="1339088" y="1246920"/>
                    <a:pt x="1201688" y="1325880"/>
                    <a:pt x="1045845" y="1325880"/>
                  </a:cubicBezTo>
                  <a:cubicBezTo>
                    <a:pt x="921171" y="1325880"/>
                    <a:pt x="808300" y="1275346"/>
                    <a:pt x="726597" y="1193643"/>
                  </a:cubicBezTo>
                  <a:lnTo>
                    <a:pt x="677235" y="1133816"/>
                  </a:lnTo>
                  <a:lnTo>
                    <a:pt x="643102" y="1152342"/>
                  </a:lnTo>
                  <a:cubicBezTo>
                    <a:pt x="587720" y="1175767"/>
                    <a:pt x="526830" y="1188720"/>
                    <a:pt x="462915" y="1188720"/>
                  </a:cubicBezTo>
                  <a:cubicBezTo>
                    <a:pt x="207254" y="1188720"/>
                    <a:pt x="0" y="981466"/>
                    <a:pt x="0" y="725805"/>
                  </a:cubicBezTo>
                  <a:cubicBezTo>
                    <a:pt x="0" y="470144"/>
                    <a:pt x="207254" y="262890"/>
                    <a:pt x="462915" y="262890"/>
                  </a:cubicBezTo>
                  <a:cubicBezTo>
                    <a:pt x="494873" y="262890"/>
                    <a:pt x="526074" y="266128"/>
                    <a:pt x="556209" y="272295"/>
                  </a:cubicBezTo>
                  <a:lnTo>
                    <a:pt x="611187" y="289361"/>
                  </a:lnTo>
                  <a:lnTo>
                    <a:pt x="612757" y="273794"/>
                  </a:lnTo>
                  <a:cubicBezTo>
                    <a:pt x="644731" y="117540"/>
                    <a:pt x="782984" y="0"/>
                    <a:pt x="948690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innerShdw blurRad="355600" dist="114300" dir="3600000">
                <a:srgbClr val="19B4C9">
                  <a:alpha val="3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sp>
        <p:nvSpPr>
          <p:cNvPr id="42" name="文本框 4">
            <a:extLst>
              <a:ext uri="{FF2B5EF4-FFF2-40B4-BE49-F238E27FC236}">
                <a16:creationId xmlns:a16="http://schemas.microsoft.com/office/drawing/2014/main" xmlns="" id="{8BEC8C61-8AB7-46C6-800F-65973A5DCB35}"/>
              </a:ext>
            </a:extLst>
          </p:cNvPr>
          <p:cNvSpPr txBox="1"/>
          <p:nvPr/>
        </p:nvSpPr>
        <p:spPr>
          <a:xfrm>
            <a:off x="1986666" y="252969"/>
            <a:ext cx="776241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r>
              <a:rPr lang="en-US" alt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3: </a:t>
            </a:r>
            <a:r>
              <a:rPr lang="en-US" altLang="en-US" sz="4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 phòng bệnh</a:t>
            </a:r>
            <a:endParaRPr lang="en-US" sz="4000"/>
          </a:p>
        </p:txBody>
      </p:sp>
      <p:grpSp>
        <p:nvGrpSpPr>
          <p:cNvPr id="46" name="组合 56">
            <a:extLst>
              <a:ext uri="{FF2B5EF4-FFF2-40B4-BE49-F238E27FC236}">
                <a16:creationId xmlns:a16="http://schemas.microsoft.com/office/drawing/2014/main" xmlns="" id="{7D39ED9D-5878-4441-AB1D-F99339ADD1C8}"/>
              </a:ext>
            </a:extLst>
          </p:cNvPr>
          <p:cNvGrpSpPr/>
          <p:nvPr/>
        </p:nvGrpSpPr>
        <p:grpSpPr>
          <a:xfrm rot="2224307">
            <a:off x="8014111" y="1400444"/>
            <a:ext cx="555837" cy="545616"/>
            <a:chOff x="10646778" y="4753862"/>
            <a:chExt cx="751521" cy="737702"/>
          </a:xfrm>
        </p:grpSpPr>
        <p:sp>
          <p:nvSpPr>
            <p:cNvPr id="47" name="五角星 2">
              <a:extLst>
                <a:ext uri="{FF2B5EF4-FFF2-40B4-BE49-F238E27FC236}">
                  <a16:creationId xmlns:a16="http://schemas.microsoft.com/office/drawing/2014/main" xmlns="" id="{6F48DE5A-5A73-484B-861D-985EDFB73089}"/>
                </a:ext>
              </a:extLst>
            </p:cNvPr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grpSp>
          <p:nvGrpSpPr>
            <p:cNvPr id="48" name="组合 58">
              <a:extLst>
                <a:ext uri="{FF2B5EF4-FFF2-40B4-BE49-F238E27FC236}">
                  <a16:creationId xmlns:a16="http://schemas.microsoft.com/office/drawing/2014/main" xmlns="" id="{16ED2BB6-37FB-470E-97CD-14B44F2429D4}"/>
                </a:ext>
              </a:extLst>
            </p:cNvPr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49" name="五角星 2">
                <a:extLst>
                  <a:ext uri="{FF2B5EF4-FFF2-40B4-BE49-F238E27FC236}">
                    <a16:creationId xmlns:a16="http://schemas.microsoft.com/office/drawing/2014/main" xmlns="" id="{A08E5E11-A1B1-45A4-9B12-0B34A0829B00}"/>
                  </a:ext>
                </a:extLst>
              </p:cNvPr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FFFF00"/>
              </a:solidFill>
              <a:ln w="15875">
                <a:solidFill>
                  <a:srgbClr val="FFFF00"/>
                </a:solidFill>
              </a:ln>
              <a:effectLst>
                <a:innerShdw blurRad="292100">
                  <a:srgbClr val="FFC00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50" name="五角星 2">
                <a:extLst>
                  <a:ext uri="{FF2B5EF4-FFF2-40B4-BE49-F238E27FC236}">
                    <a16:creationId xmlns:a16="http://schemas.microsoft.com/office/drawing/2014/main" xmlns="" id="{92A24A47-C8D5-440B-B95F-4C7032531D60}"/>
                  </a:ext>
                </a:extLst>
              </p:cNvPr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51" name="五角星 2">
                <a:extLst>
                  <a:ext uri="{FF2B5EF4-FFF2-40B4-BE49-F238E27FC236}">
                    <a16:creationId xmlns:a16="http://schemas.microsoft.com/office/drawing/2014/main" xmlns="" id="{EF71113D-24F8-4237-A94D-7E1ACB308D87}"/>
                  </a:ext>
                </a:extLst>
              </p:cNvPr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  <a:gd name="connsiteX0" fmla="*/ 0 w 195060"/>
                  <a:gd name="connsiteY0" fmla="*/ 223173 h 223173"/>
                  <a:gd name="connsiteX1" fmla="*/ 195060 w 195060"/>
                  <a:gd name="connsiteY1" fmla="*/ 0 h 22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</p:grpSp>
      <p:grpSp>
        <p:nvGrpSpPr>
          <p:cNvPr id="83" name="组合 56">
            <a:extLst>
              <a:ext uri="{FF2B5EF4-FFF2-40B4-BE49-F238E27FC236}">
                <a16:creationId xmlns:a16="http://schemas.microsoft.com/office/drawing/2014/main" xmlns="" id="{7E920FEF-B775-48FD-B3AC-F5EB5937036A}"/>
              </a:ext>
            </a:extLst>
          </p:cNvPr>
          <p:cNvGrpSpPr/>
          <p:nvPr/>
        </p:nvGrpSpPr>
        <p:grpSpPr>
          <a:xfrm rot="2224307">
            <a:off x="5589954" y="5450248"/>
            <a:ext cx="555837" cy="545616"/>
            <a:chOff x="10646778" y="4753862"/>
            <a:chExt cx="751521" cy="737702"/>
          </a:xfrm>
        </p:grpSpPr>
        <p:sp>
          <p:nvSpPr>
            <p:cNvPr id="84" name="五角星 2">
              <a:extLst>
                <a:ext uri="{FF2B5EF4-FFF2-40B4-BE49-F238E27FC236}">
                  <a16:creationId xmlns:a16="http://schemas.microsoft.com/office/drawing/2014/main" xmlns="" id="{6A2F99C2-B8B6-4A1A-B609-A490A48C98CD}"/>
                </a:ext>
              </a:extLst>
            </p:cNvPr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grpSp>
          <p:nvGrpSpPr>
            <p:cNvPr id="85" name="组合 58">
              <a:extLst>
                <a:ext uri="{FF2B5EF4-FFF2-40B4-BE49-F238E27FC236}">
                  <a16:creationId xmlns:a16="http://schemas.microsoft.com/office/drawing/2014/main" xmlns="" id="{6E9E2FFE-2419-4A64-9822-7D08383FE32B}"/>
                </a:ext>
              </a:extLst>
            </p:cNvPr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86" name="五角星 2">
                <a:extLst>
                  <a:ext uri="{FF2B5EF4-FFF2-40B4-BE49-F238E27FC236}">
                    <a16:creationId xmlns:a16="http://schemas.microsoft.com/office/drawing/2014/main" xmlns="" id="{9422E4AA-829F-4411-9C5B-9143DD1A376F}"/>
                  </a:ext>
                </a:extLst>
              </p:cNvPr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FFFF00"/>
              </a:solidFill>
              <a:ln w="15875">
                <a:solidFill>
                  <a:srgbClr val="FFFF00"/>
                </a:solidFill>
              </a:ln>
              <a:effectLst>
                <a:innerShdw blurRad="292100">
                  <a:srgbClr val="FFC00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87" name="五角星 2">
                <a:extLst>
                  <a:ext uri="{FF2B5EF4-FFF2-40B4-BE49-F238E27FC236}">
                    <a16:creationId xmlns:a16="http://schemas.microsoft.com/office/drawing/2014/main" xmlns="" id="{9BCA8CD9-F5B6-443D-8EC3-3E46C04260FE}"/>
                  </a:ext>
                </a:extLst>
              </p:cNvPr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88" name="五角星 2">
                <a:extLst>
                  <a:ext uri="{FF2B5EF4-FFF2-40B4-BE49-F238E27FC236}">
                    <a16:creationId xmlns:a16="http://schemas.microsoft.com/office/drawing/2014/main" xmlns="" id="{9FEA21D9-E6C9-4722-93E5-E8FC5B5D93E8}"/>
                  </a:ext>
                </a:extLst>
              </p:cNvPr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  <a:gd name="connsiteX0" fmla="*/ 0 w 195060"/>
                  <a:gd name="connsiteY0" fmla="*/ 223173 h 223173"/>
                  <a:gd name="connsiteX1" fmla="*/ 195060 w 195060"/>
                  <a:gd name="connsiteY1" fmla="*/ 0 h 22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65191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3789 0.06041 L 1.25E-6 4.44444E-6 " pathEditMode="relative" rAng="0" ptsTypes="AA">
                                      <p:cBhvr>
                                        <p:cTn id="29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8" y="-30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5" grpId="0" animBg="1"/>
      <p:bldP spid="6" grpId="0" animBg="1"/>
      <p:bldP spid="4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97">
            <a:extLst>
              <a:ext uri="{FF2B5EF4-FFF2-40B4-BE49-F238E27FC236}">
                <a16:creationId xmlns:a16="http://schemas.microsoft.com/office/drawing/2014/main" xmlns="" id="{9F71842E-CD13-4C0C-A060-8D8F9BD95356}"/>
              </a:ext>
            </a:extLst>
          </p:cNvPr>
          <p:cNvGrpSpPr/>
          <p:nvPr/>
        </p:nvGrpSpPr>
        <p:grpSpPr>
          <a:xfrm>
            <a:off x="7628709" y="-1"/>
            <a:ext cx="4563291" cy="4389119"/>
            <a:chOff x="7628709" y="-1"/>
            <a:chExt cx="4563291" cy="4389119"/>
          </a:xfrm>
        </p:grpSpPr>
        <p:grpSp>
          <p:nvGrpSpPr>
            <p:cNvPr id="15" name="组合 198">
              <a:extLst>
                <a:ext uri="{FF2B5EF4-FFF2-40B4-BE49-F238E27FC236}">
                  <a16:creationId xmlns:a16="http://schemas.microsoft.com/office/drawing/2014/main" xmlns="" id="{A98137D8-082C-438B-9B26-45FBAC2B8BCF}"/>
                </a:ext>
              </a:extLst>
            </p:cNvPr>
            <p:cNvGrpSpPr/>
            <p:nvPr/>
          </p:nvGrpSpPr>
          <p:grpSpPr>
            <a:xfrm>
              <a:off x="7628709" y="-1"/>
              <a:ext cx="4563291" cy="4389119"/>
              <a:chOff x="7628709" y="-1"/>
              <a:chExt cx="4563291" cy="4389119"/>
            </a:xfrm>
          </p:grpSpPr>
          <p:grpSp>
            <p:nvGrpSpPr>
              <p:cNvPr id="18" name="组合 201">
                <a:extLst>
                  <a:ext uri="{FF2B5EF4-FFF2-40B4-BE49-F238E27FC236}">
                    <a16:creationId xmlns:a16="http://schemas.microsoft.com/office/drawing/2014/main" xmlns="" id="{A597D673-12A3-43E9-AC30-36AEDB9FDB81}"/>
                  </a:ext>
                </a:extLst>
              </p:cNvPr>
              <p:cNvGrpSpPr/>
              <p:nvPr/>
            </p:nvGrpSpPr>
            <p:grpSpPr>
              <a:xfrm>
                <a:off x="8024948" y="0"/>
                <a:ext cx="4167052" cy="3566160"/>
                <a:chOff x="8024948" y="0"/>
                <a:chExt cx="4167052" cy="3566160"/>
              </a:xfrm>
            </p:grpSpPr>
            <p:sp>
              <p:nvSpPr>
                <p:cNvPr id="20" name="矩形 203">
                  <a:extLst>
                    <a:ext uri="{FF2B5EF4-FFF2-40B4-BE49-F238E27FC236}">
                      <a16:creationId xmlns:a16="http://schemas.microsoft.com/office/drawing/2014/main" xmlns="" id="{BC5A71E1-460B-46F0-96A4-83B933ED0CFF}"/>
                    </a:ext>
                  </a:extLst>
                </p:cNvPr>
                <p:cNvSpPr/>
                <p:nvPr/>
              </p:nvSpPr>
              <p:spPr>
                <a:xfrm>
                  <a:off x="8660674" y="0"/>
                  <a:ext cx="3531326" cy="2769326"/>
                </a:xfrm>
                <a:prstGeom prst="rect">
                  <a:avLst/>
                </a:pr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endParaRPr>
                </a:p>
              </p:txBody>
            </p:sp>
            <p:sp>
              <p:nvSpPr>
                <p:cNvPr id="21" name="任意多边形 204">
                  <a:extLst>
                    <a:ext uri="{FF2B5EF4-FFF2-40B4-BE49-F238E27FC236}">
                      <a16:creationId xmlns:a16="http://schemas.microsoft.com/office/drawing/2014/main" xmlns="" id="{6E0A5EB2-0246-416C-9646-EB7177B8F61C}"/>
                    </a:ext>
                  </a:extLst>
                </p:cNvPr>
                <p:cNvSpPr/>
                <p:nvPr/>
              </p:nvSpPr>
              <p:spPr>
                <a:xfrm>
                  <a:off x="8024948" y="0"/>
                  <a:ext cx="4167052" cy="3566160"/>
                </a:xfrm>
                <a:custGeom>
                  <a:avLst/>
                  <a:gdLst>
                    <a:gd name="connsiteX0" fmla="*/ 66171 w 3897085"/>
                    <a:gd name="connsiteY0" fmla="*/ 0 h 3474720"/>
                    <a:gd name="connsiteX1" fmla="*/ 913544 w 3897085"/>
                    <a:gd name="connsiteY1" fmla="*/ 0 h 3474720"/>
                    <a:gd name="connsiteX2" fmla="*/ 941219 w 3897085"/>
                    <a:gd name="connsiteY2" fmla="*/ 50987 h 3474720"/>
                    <a:gd name="connsiteX3" fmla="*/ 979714 w 3897085"/>
                    <a:gd name="connsiteY3" fmla="*/ 241662 h 3474720"/>
                    <a:gd name="connsiteX4" fmla="*/ 941219 w 3897085"/>
                    <a:gd name="connsiteY4" fmla="*/ 432337 h 3474720"/>
                    <a:gd name="connsiteX5" fmla="*/ 940094 w 3897085"/>
                    <a:gd name="connsiteY5" fmla="*/ 434410 h 3474720"/>
                    <a:gd name="connsiteX6" fmla="*/ 973181 w 3897085"/>
                    <a:gd name="connsiteY6" fmla="*/ 431074 h 3474720"/>
                    <a:gd name="connsiteX7" fmla="*/ 1508797 w 3897085"/>
                    <a:gd name="connsiteY7" fmla="*/ 786104 h 3474720"/>
                    <a:gd name="connsiteX8" fmla="*/ 1526368 w 3897085"/>
                    <a:gd name="connsiteY8" fmla="*/ 842708 h 3474720"/>
                    <a:gd name="connsiteX9" fmla="*/ 1579016 w 3897085"/>
                    <a:gd name="connsiteY9" fmla="*/ 799269 h 3474720"/>
                    <a:gd name="connsiteX10" fmla="*/ 2057400 w 3897085"/>
                    <a:gd name="connsiteY10" fmla="*/ 653143 h 3474720"/>
                    <a:gd name="connsiteX11" fmla="*/ 2913018 w 3897085"/>
                    <a:gd name="connsiteY11" fmla="*/ 1508761 h 3474720"/>
                    <a:gd name="connsiteX12" fmla="*/ 2845779 w 3897085"/>
                    <a:gd name="connsiteY12" fmla="*/ 1841806 h 3474720"/>
                    <a:gd name="connsiteX13" fmla="*/ 2789968 w 3897085"/>
                    <a:gd name="connsiteY13" fmla="*/ 1944631 h 3474720"/>
                    <a:gd name="connsiteX14" fmla="*/ 2857646 w 3897085"/>
                    <a:gd name="connsiteY14" fmla="*/ 1965639 h 3474720"/>
                    <a:gd name="connsiteX15" fmla="*/ 3038685 w 3897085"/>
                    <a:gd name="connsiteY15" fmla="*/ 2114721 h 3474720"/>
                    <a:gd name="connsiteX16" fmla="*/ 3070970 w 3897085"/>
                    <a:gd name="connsiteY16" fmla="*/ 2174202 h 3474720"/>
                    <a:gd name="connsiteX17" fmla="*/ 3120278 w 3897085"/>
                    <a:gd name="connsiteY17" fmla="*/ 2114440 h 3474720"/>
                    <a:gd name="connsiteX18" fmla="*/ 3683725 w 3897085"/>
                    <a:gd name="connsiteY18" fmla="*/ 1881052 h 3474720"/>
                    <a:gd name="connsiteX19" fmla="*/ 3844315 w 3897085"/>
                    <a:gd name="connsiteY19" fmla="*/ 1897241 h 3474720"/>
                    <a:gd name="connsiteX20" fmla="*/ 3897085 w 3897085"/>
                    <a:gd name="connsiteY20" fmla="*/ 1910810 h 3474720"/>
                    <a:gd name="connsiteX21" fmla="*/ 3897085 w 3897085"/>
                    <a:gd name="connsiteY21" fmla="*/ 3444963 h 3474720"/>
                    <a:gd name="connsiteX22" fmla="*/ 3844315 w 3897085"/>
                    <a:gd name="connsiteY22" fmla="*/ 3458531 h 3474720"/>
                    <a:gd name="connsiteX23" fmla="*/ 3683725 w 3897085"/>
                    <a:gd name="connsiteY23" fmla="*/ 3474720 h 3474720"/>
                    <a:gd name="connsiteX24" fmla="*/ 2903080 w 3897085"/>
                    <a:gd name="connsiteY24" fmla="*/ 2838476 h 3474720"/>
                    <a:gd name="connsiteX25" fmla="*/ 2889774 w 3897085"/>
                    <a:gd name="connsiteY25" fmla="*/ 2706488 h 3474720"/>
                    <a:gd name="connsiteX26" fmla="*/ 2857646 w 3897085"/>
                    <a:gd name="connsiteY26" fmla="*/ 2723927 h 3474720"/>
                    <a:gd name="connsiteX27" fmla="*/ 2697479 w 3897085"/>
                    <a:gd name="connsiteY27" fmla="*/ 2756263 h 3474720"/>
                    <a:gd name="connsiteX28" fmla="*/ 2285999 w 3897085"/>
                    <a:gd name="connsiteY28" fmla="*/ 2344783 h 3474720"/>
                    <a:gd name="connsiteX29" fmla="*/ 2287265 w 3897085"/>
                    <a:gd name="connsiteY29" fmla="*/ 2332230 h 3474720"/>
                    <a:gd name="connsiteX30" fmla="*/ 2229837 w 3897085"/>
                    <a:gd name="connsiteY30" fmla="*/ 2346996 h 3474720"/>
                    <a:gd name="connsiteX31" fmla="*/ 2057400 w 3897085"/>
                    <a:gd name="connsiteY31" fmla="*/ 2364379 h 3474720"/>
                    <a:gd name="connsiteX32" fmla="*/ 1219165 w 3897085"/>
                    <a:gd name="connsiteY32" fmla="*/ 1681198 h 3474720"/>
                    <a:gd name="connsiteX33" fmla="*/ 1205410 w 3897085"/>
                    <a:gd name="connsiteY33" fmla="*/ 1544751 h 3474720"/>
                    <a:gd name="connsiteX34" fmla="*/ 1199448 w 3897085"/>
                    <a:gd name="connsiteY34" fmla="*/ 1547987 h 3474720"/>
                    <a:gd name="connsiteX35" fmla="*/ 973181 w 3897085"/>
                    <a:gd name="connsiteY35" fmla="*/ 1593668 h 3474720"/>
                    <a:gd name="connsiteX36" fmla="*/ 391884 w 3897085"/>
                    <a:gd name="connsiteY36" fmla="*/ 1012371 h 3474720"/>
                    <a:gd name="connsiteX37" fmla="*/ 437565 w 3897085"/>
                    <a:gd name="connsiteY37" fmla="*/ 786104 h 3474720"/>
                    <a:gd name="connsiteX38" fmla="*/ 468369 w 3897085"/>
                    <a:gd name="connsiteY38" fmla="*/ 729353 h 3474720"/>
                    <a:gd name="connsiteX39" fmla="*/ 391134 w 3897085"/>
                    <a:gd name="connsiteY39" fmla="*/ 721567 h 3474720"/>
                    <a:gd name="connsiteX40" fmla="*/ 0 w 3897085"/>
                    <a:gd name="connsiteY40" fmla="*/ 241662 h 3474720"/>
                    <a:gd name="connsiteX41" fmla="*/ 38496 w 3897085"/>
                    <a:gd name="connsiteY41" fmla="*/ 50987 h 3474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3897085" h="3474720">
                      <a:moveTo>
                        <a:pt x="66171" y="0"/>
                      </a:moveTo>
                      <a:lnTo>
                        <a:pt x="913544" y="0"/>
                      </a:lnTo>
                      <a:lnTo>
                        <a:pt x="941219" y="50987"/>
                      </a:lnTo>
                      <a:cubicBezTo>
                        <a:pt x="966007" y="109593"/>
                        <a:pt x="979714" y="174027"/>
                        <a:pt x="979714" y="241662"/>
                      </a:cubicBezTo>
                      <a:cubicBezTo>
                        <a:pt x="979714" y="309297"/>
                        <a:pt x="966007" y="373731"/>
                        <a:pt x="941219" y="432337"/>
                      </a:cubicBezTo>
                      <a:lnTo>
                        <a:pt x="940094" y="434410"/>
                      </a:lnTo>
                      <a:lnTo>
                        <a:pt x="973181" y="431074"/>
                      </a:lnTo>
                      <a:cubicBezTo>
                        <a:pt x="1213962" y="431074"/>
                        <a:pt x="1420551" y="577468"/>
                        <a:pt x="1508797" y="786104"/>
                      </a:cubicBezTo>
                      <a:lnTo>
                        <a:pt x="1526368" y="842708"/>
                      </a:lnTo>
                      <a:lnTo>
                        <a:pt x="1579016" y="799269"/>
                      </a:lnTo>
                      <a:cubicBezTo>
                        <a:pt x="1715573" y="707013"/>
                        <a:pt x="1880196" y="653143"/>
                        <a:pt x="2057400" y="653143"/>
                      </a:cubicBezTo>
                      <a:cubicBezTo>
                        <a:pt x="2529945" y="653143"/>
                        <a:pt x="2913018" y="1036216"/>
                        <a:pt x="2913018" y="1508761"/>
                      </a:cubicBezTo>
                      <a:cubicBezTo>
                        <a:pt x="2913018" y="1626897"/>
                        <a:pt x="2889076" y="1739442"/>
                        <a:pt x="2845779" y="1841806"/>
                      </a:cubicBezTo>
                      <a:lnTo>
                        <a:pt x="2789968" y="1944631"/>
                      </a:lnTo>
                      <a:lnTo>
                        <a:pt x="2857646" y="1965639"/>
                      </a:lnTo>
                      <a:cubicBezTo>
                        <a:pt x="2931489" y="1996872"/>
                        <a:pt x="2994317" y="2049048"/>
                        <a:pt x="3038685" y="2114721"/>
                      </a:cubicBezTo>
                      <a:lnTo>
                        <a:pt x="3070970" y="2174202"/>
                      </a:lnTo>
                      <a:lnTo>
                        <a:pt x="3120278" y="2114440"/>
                      </a:lnTo>
                      <a:cubicBezTo>
                        <a:pt x="3264477" y="1970241"/>
                        <a:pt x="3463685" y="1881052"/>
                        <a:pt x="3683725" y="1881052"/>
                      </a:cubicBezTo>
                      <a:cubicBezTo>
                        <a:pt x="3738735" y="1881052"/>
                        <a:pt x="3792443" y="1886626"/>
                        <a:pt x="3844315" y="1897241"/>
                      </a:cubicBezTo>
                      <a:lnTo>
                        <a:pt x="3897085" y="1910810"/>
                      </a:lnTo>
                      <a:lnTo>
                        <a:pt x="3897085" y="3444963"/>
                      </a:lnTo>
                      <a:lnTo>
                        <a:pt x="3844315" y="3458531"/>
                      </a:lnTo>
                      <a:cubicBezTo>
                        <a:pt x="3792443" y="3469146"/>
                        <a:pt x="3738735" y="3474720"/>
                        <a:pt x="3683725" y="3474720"/>
                      </a:cubicBezTo>
                      <a:cubicBezTo>
                        <a:pt x="3298656" y="3474720"/>
                        <a:pt x="2977382" y="3201580"/>
                        <a:pt x="2903080" y="2838476"/>
                      </a:cubicBezTo>
                      <a:lnTo>
                        <a:pt x="2889774" y="2706488"/>
                      </a:lnTo>
                      <a:lnTo>
                        <a:pt x="2857646" y="2723927"/>
                      </a:lnTo>
                      <a:cubicBezTo>
                        <a:pt x="2808417" y="2744749"/>
                        <a:pt x="2754293" y="2756263"/>
                        <a:pt x="2697479" y="2756263"/>
                      </a:cubicBezTo>
                      <a:cubicBezTo>
                        <a:pt x="2470225" y="2756263"/>
                        <a:pt x="2285999" y="2572037"/>
                        <a:pt x="2285999" y="2344783"/>
                      </a:cubicBezTo>
                      <a:lnTo>
                        <a:pt x="2287265" y="2332230"/>
                      </a:lnTo>
                      <a:lnTo>
                        <a:pt x="2229837" y="2346996"/>
                      </a:lnTo>
                      <a:cubicBezTo>
                        <a:pt x="2174138" y="2358394"/>
                        <a:pt x="2116468" y="2364379"/>
                        <a:pt x="2057400" y="2364379"/>
                      </a:cubicBezTo>
                      <a:cubicBezTo>
                        <a:pt x="1643923" y="2364379"/>
                        <a:pt x="1298948" y="2071089"/>
                        <a:pt x="1219165" y="1681198"/>
                      </a:cubicBezTo>
                      <a:lnTo>
                        <a:pt x="1205410" y="1544751"/>
                      </a:lnTo>
                      <a:lnTo>
                        <a:pt x="1199448" y="1547987"/>
                      </a:lnTo>
                      <a:cubicBezTo>
                        <a:pt x="1129903" y="1577402"/>
                        <a:pt x="1053441" y="1593668"/>
                        <a:pt x="973181" y="1593668"/>
                      </a:cubicBezTo>
                      <a:cubicBezTo>
                        <a:pt x="652140" y="1593668"/>
                        <a:pt x="391884" y="1333412"/>
                        <a:pt x="391884" y="1012371"/>
                      </a:cubicBezTo>
                      <a:cubicBezTo>
                        <a:pt x="391884" y="932111"/>
                        <a:pt x="408150" y="855650"/>
                        <a:pt x="437565" y="786104"/>
                      </a:cubicBezTo>
                      <a:lnTo>
                        <a:pt x="468369" y="729353"/>
                      </a:lnTo>
                      <a:lnTo>
                        <a:pt x="391134" y="721567"/>
                      </a:lnTo>
                      <a:cubicBezTo>
                        <a:pt x="167914" y="675890"/>
                        <a:pt x="0" y="478385"/>
                        <a:pt x="0" y="241662"/>
                      </a:cubicBezTo>
                      <a:cubicBezTo>
                        <a:pt x="0" y="174027"/>
                        <a:pt x="13708" y="109593"/>
                        <a:pt x="38496" y="5098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165100" dist="88900" algn="l" rotWithShape="0">
                    <a:prstClr val="black">
                      <a:alpha val="19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endParaRPr>
                </a:p>
              </p:txBody>
            </p:sp>
            <p:sp>
              <p:nvSpPr>
                <p:cNvPr id="22" name="任意多边形 205">
                  <a:extLst>
                    <a:ext uri="{FF2B5EF4-FFF2-40B4-BE49-F238E27FC236}">
                      <a16:creationId xmlns:a16="http://schemas.microsoft.com/office/drawing/2014/main" xmlns="" id="{77D6E0EE-3EF0-42D0-9FC0-B886EA59019A}"/>
                    </a:ext>
                  </a:extLst>
                </p:cNvPr>
                <p:cNvSpPr/>
                <p:nvPr/>
              </p:nvSpPr>
              <p:spPr>
                <a:xfrm>
                  <a:off x="8024948" y="0"/>
                  <a:ext cx="4167052" cy="3566160"/>
                </a:xfrm>
                <a:custGeom>
                  <a:avLst/>
                  <a:gdLst>
                    <a:gd name="connsiteX0" fmla="*/ 66171 w 3897085"/>
                    <a:gd name="connsiteY0" fmla="*/ 0 h 3474720"/>
                    <a:gd name="connsiteX1" fmla="*/ 913544 w 3897085"/>
                    <a:gd name="connsiteY1" fmla="*/ 0 h 3474720"/>
                    <a:gd name="connsiteX2" fmla="*/ 941219 w 3897085"/>
                    <a:gd name="connsiteY2" fmla="*/ 50987 h 3474720"/>
                    <a:gd name="connsiteX3" fmla="*/ 979714 w 3897085"/>
                    <a:gd name="connsiteY3" fmla="*/ 241662 h 3474720"/>
                    <a:gd name="connsiteX4" fmla="*/ 941219 w 3897085"/>
                    <a:gd name="connsiteY4" fmla="*/ 432337 h 3474720"/>
                    <a:gd name="connsiteX5" fmla="*/ 940094 w 3897085"/>
                    <a:gd name="connsiteY5" fmla="*/ 434410 h 3474720"/>
                    <a:gd name="connsiteX6" fmla="*/ 973181 w 3897085"/>
                    <a:gd name="connsiteY6" fmla="*/ 431074 h 3474720"/>
                    <a:gd name="connsiteX7" fmla="*/ 1508797 w 3897085"/>
                    <a:gd name="connsiteY7" fmla="*/ 786104 h 3474720"/>
                    <a:gd name="connsiteX8" fmla="*/ 1526368 w 3897085"/>
                    <a:gd name="connsiteY8" fmla="*/ 842708 h 3474720"/>
                    <a:gd name="connsiteX9" fmla="*/ 1579016 w 3897085"/>
                    <a:gd name="connsiteY9" fmla="*/ 799269 h 3474720"/>
                    <a:gd name="connsiteX10" fmla="*/ 2057400 w 3897085"/>
                    <a:gd name="connsiteY10" fmla="*/ 653143 h 3474720"/>
                    <a:gd name="connsiteX11" fmla="*/ 2913018 w 3897085"/>
                    <a:gd name="connsiteY11" fmla="*/ 1508761 h 3474720"/>
                    <a:gd name="connsiteX12" fmla="*/ 2845779 w 3897085"/>
                    <a:gd name="connsiteY12" fmla="*/ 1841806 h 3474720"/>
                    <a:gd name="connsiteX13" fmla="*/ 2789968 w 3897085"/>
                    <a:gd name="connsiteY13" fmla="*/ 1944631 h 3474720"/>
                    <a:gd name="connsiteX14" fmla="*/ 2857646 w 3897085"/>
                    <a:gd name="connsiteY14" fmla="*/ 1965639 h 3474720"/>
                    <a:gd name="connsiteX15" fmla="*/ 3038685 w 3897085"/>
                    <a:gd name="connsiteY15" fmla="*/ 2114721 h 3474720"/>
                    <a:gd name="connsiteX16" fmla="*/ 3070970 w 3897085"/>
                    <a:gd name="connsiteY16" fmla="*/ 2174202 h 3474720"/>
                    <a:gd name="connsiteX17" fmla="*/ 3120278 w 3897085"/>
                    <a:gd name="connsiteY17" fmla="*/ 2114440 h 3474720"/>
                    <a:gd name="connsiteX18" fmla="*/ 3683725 w 3897085"/>
                    <a:gd name="connsiteY18" fmla="*/ 1881052 h 3474720"/>
                    <a:gd name="connsiteX19" fmla="*/ 3844315 w 3897085"/>
                    <a:gd name="connsiteY19" fmla="*/ 1897241 h 3474720"/>
                    <a:gd name="connsiteX20" fmla="*/ 3897085 w 3897085"/>
                    <a:gd name="connsiteY20" fmla="*/ 1910810 h 3474720"/>
                    <a:gd name="connsiteX21" fmla="*/ 3897085 w 3897085"/>
                    <a:gd name="connsiteY21" fmla="*/ 3444963 h 3474720"/>
                    <a:gd name="connsiteX22" fmla="*/ 3844315 w 3897085"/>
                    <a:gd name="connsiteY22" fmla="*/ 3458531 h 3474720"/>
                    <a:gd name="connsiteX23" fmla="*/ 3683725 w 3897085"/>
                    <a:gd name="connsiteY23" fmla="*/ 3474720 h 3474720"/>
                    <a:gd name="connsiteX24" fmla="*/ 2903080 w 3897085"/>
                    <a:gd name="connsiteY24" fmla="*/ 2838476 h 3474720"/>
                    <a:gd name="connsiteX25" fmla="*/ 2889774 w 3897085"/>
                    <a:gd name="connsiteY25" fmla="*/ 2706488 h 3474720"/>
                    <a:gd name="connsiteX26" fmla="*/ 2857646 w 3897085"/>
                    <a:gd name="connsiteY26" fmla="*/ 2723927 h 3474720"/>
                    <a:gd name="connsiteX27" fmla="*/ 2697479 w 3897085"/>
                    <a:gd name="connsiteY27" fmla="*/ 2756263 h 3474720"/>
                    <a:gd name="connsiteX28" fmla="*/ 2285999 w 3897085"/>
                    <a:gd name="connsiteY28" fmla="*/ 2344783 h 3474720"/>
                    <a:gd name="connsiteX29" fmla="*/ 2287265 w 3897085"/>
                    <a:gd name="connsiteY29" fmla="*/ 2332230 h 3474720"/>
                    <a:gd name="connsiteX30" fmla="*/ 2229837 w 3897085"/>
                    <a:gd name="connsiteY30" fmla="*/ 2346996 h 3474720"/>
                    <a:gd name="connsiteX31" fmla="*/ 2057400 w 3897085"/>
                    <a:gd name="connsiteY31" fmla="*/ 2364379 h 3474720"/>
                    <a:gd name="connsiteX32" fmla="*/ 1219165 w 3897085"/>
                    <a:gd name="connsiteY32" fmla="*/ 1681198 h 3474720"/>
                    <a:gd name="connsiteX33" fmla="*/ 1205410 w 3897085"/>
                    <a:gd name="connsiteY33" fmla="*/ 1544751 h 3474720"/>
                    <a:gd name="connsiteX34" fmla="*/ 1199448 w 3897085"/>
                    <a:gd name="connsiteY34" fmla="*/ 1547987 h 3474720"/>
                    <a:gd name="connsiteX35" fmla="*/ 973181 w 3897085"/>
                    <a:gd name="connsiteY35" fmla="*/ 1593668 h 3474720"/>
                    <a:gd name="connsiteX36" fmla="*/ 391884 w 3897085"/>
                    <a:gd name="connsiteY36" fmla="*/ 1012371 h 3474720"/>
                    <a:gd name="connsiteX37" fmla="*/ 437565 w 3897085"/>
                    <a:gd name="connsiteY37" fmla="*/ 786104 h 3474720"/>
                    <a:gd name="connsiteX38" fmla="*/ 468369 w 3897085"/>
                    <a:gd name="connsiteY38" fmla="*/ 729353 h 3474720"/>
                    <a:gd name="connsiteX39" fmla="*/ 391134 w 3897085"/>
                    <a:gd name="connsiteY39" fmla="*/ 721567 h 3474720"/>
                    <a:gd name="connsiteX40" fmla="*/ 0 w 3897085"/>
                    <a:gd name="connsiteY40" fmla="*/ 241662 h 3474720"/>
                    <a:gd name="connsiteX41" fmla="*/ 38496 w 3897085"/>
                    <a:gd name="connsiteY41" fmla="*/ 50987 h 3474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3897085" h="3474720">
                      <a:moveTo>
                        <a:pt x="66171" y="0"/>
                      </a:moveTo>
                      <a:lnTo>
                        <a:pt x="913544" y="0"/>
                      </a:lnTo>
                      <a:lnTo>
                        <a:pt x="941219" y="50987"/>
                      </a:lnTo>
                      <a:cubicBezTo>
                        <a:pt x="966007" y="109593"/>
                        <a:pt x="979714" y="174027"/>
                        <a:pt x="979714" y="241662"/>
                      </a:cubicBezTo>
                      <a:cubicBezTo>
                        <a:pt x="979714" y="309297"/>
                        <a:pt x="966007" y="373731"/>
                        <a:pt x="941219" y="432337"/>
                      </a:cubicBezTo>
                      <a:lnTo>
                        <a:pt x="940094" y="434410"/>
                      </a:lnTo>
                      <a:lnTo>
                        <a:pt x="973181" y="431074"/>
                      </a:lnTo>
                      <a:cubicBezTo>
                        <a:pt x="1213962" y="431074"/>
                        <a:pt x="1420551" y="577468"/>
                        <a:pt x="1508797" y="786104"/>
                      </a:cubicBezTo>
                      <a:lnTo>
                        <a:pt x="1526368" y="842708"/>
                      </a:lnTo>
                      <a:lnTo>
                        <a:pt x="1579016" y="799269"/>
                      </a:lnTo>
                      <a:cubicBezTo>
                        <a:pt x="1715573" y="707013"/>
                        <a:pt x="1880196" y="653143"/>
                        <a:pt x="2057400" y="653143"/>
                      </a:cubicBezTo>
                      <a:cubicBezTo>
                        <a:pt x="2529945" y="653143"/>
                        <a:pt x="2913018" y="1036216"/>
                        <a:pt x="2913018" y="1508761"/>
                      </a:cubicBezTo>
                      <a:cubicBezTo>
                        <a:pt x="2913018" y="1626897"/>
                        <a:pt x="2889076" y="1739442"/>
                        <a:pt x="2845779" y="1841806"/>
                      </a:cubicBezTo>
                      <a:lnTo>
                        <a:pt x="2789968" y="1944631"/>
                      </a:lnTo>
                      <a:lnTo>
                        <a:pt x="2857646" y="1965639"/>
                      </a:lnTo>
                      <a:cubicBezTo>
                        <a:pt x="2931489" y="1996872"/>
                        <a:pt x="2994317" y="2049048"/>
                        <a:pt x="3038685" y="2114721"/>
                      </a:cubicBezTo>
                      <a:lnTo>
                        <a:pt x="3070970" y="2174202"/>
                      </a:lnTo>
                      <a:lnTo>
                        <a:pt x="3120278" y="2114440"/>
                      </a:lnTo>
                      <a:cubicBezTo>
                        <a:pt x="3264477" y="1970241"/>
                        <a:pt x="3463685" y="1881052"/>
                        <a:pt x="3683725" y="1881052"/>
                      </a:cubicBezTo>
                      <a:cubicBezTo>
                        <a:pt x="3738735" y="1881052"/>
                        <a:pt x="3792443" y="1886626"/>
                        <a:pt x="3844315" y="1897241"/>
                      </a:cubicBezTo>
                      <a:lnTo>
                        <a:pt x="3897085" y="1910810"/>
                      </a:lnTo>
                      <a:lnTo>
                        <a:pt x="3897085" y="3444963"/>
                      </a:lnTo>
                      <a:lnTo>
                        <a:pt x="3844315" y="3458531"/>
                      </a:lnTo>
                      <a:cubicBezTo>
                        <a:pt x="3792443" y="3469146"/>
                        <a:pt x="3738735" y="3474720"/>
                        <a:pt x="3683725" y="3474720"/>
                      </a:cubicBezTo>
                      <a:cubicBezTo>
                        <a:pt x="3298656" y="3474720"/>
                        <a:pt x="2977382" y="3201580"/>
                        <a:pt x="2903080" y="2838476"/>
                      </a:cubicBezTo>
                      <a:lnTo>
                        <a:pt x="2889774" y="2706488"/>
                      </a:lnTo>
                      <a:lnTo>
                        <a:pt x="2857646" y="2723927"/>
                      </a:lnTo>
                      <a:cubicBezTo>
                        <a:pt x="2808417" y="2744749"/>
                        <a:pt x="2754293" y="2756263"/>
                        <a:pt x="2697479" y="2756263"/>
                      </a:cubicBezTo>
                      <a:cubicBezTo>
                        <a:pt x="2470225" y="2756263"/>
                        <a:pt x="2285999" y="2572037"/>
                        <a:pt x="2285999" y="2344783"/>
                      </a:cubicBezTo>
                      <a:lnTo>
                        <a:pt x="2287265" y="2332230"/>
                      </a:lnTo>
                      <a:lnTo>
                        <a:pt x="2229837" y="2346996"/>
                      </a:lnTo>
                      <a:cubicBezTo>
                        <a:pt x="2174138" y="2358394"/>
                        <a:pt x="2116468" y="2364379"/>
                        <a:pt x="2057400" y="2364379"/>
                      </a:cubicBezTo>
                      <a:cubicBezTo>
                        <a:pt x="1643923" y="2364379"/>
                        <a:pt x="1298948" y="2071089"/>
                        <a:pt x="1219165" y="1681198"/>
                      </a:cubicBezTo>
                      <a:lnTo>
                        <a:pt x="1205410" y="1544751"/>
                      </a:lnTo>
                      <a:lnTo>
                        <a:pt x="1199448" y="1547987"/>
                      </a:lnTo>
                      <a:cubicBezTo>
                        <a:pt x="1129903" y="1577402"/>
                        <a:pt x="1053441" y="1593668"/>
                        <a:pt x="973181" y="1593668"/>
                      </a:cubicBezTo>
                      <a:cubicBezTo>
                        <a:pt x="652140" y="1593668"/>
                        <a:pt x="391884" y="1333412"/>
                        <a:pt x="391884" y="1012371"/>
                      </a:cubicBezTo>
                      <a:cubicBezTo>
                        <a:pt x="391884" y="932111"/>
                        <a:pt x="408150" y="855650"/>
                        <a:pt x="437565" y="786104"/>
                      </a:cubicBezTo>
                      <a:lnTo>
                        <a:pt x="468369" y="729353"/>
                      </a:lnTo>
                      <a:lnTo>
                        <a:pt x="391134" y="721567"/>
                      </a:lnTo>
                      <a:cubicBezTo>
                        <a:pt x="167914" y="675890"/>
                        <a:pt x="0" y="478385"/>
                        <a:pt x="0" y="241662"/>
                      </a:cubicBezTo>
                      <a:cubicBezTo>
                        <a:pt x="0" y="174027"/>
                        <a:pt x="13708" y="109593"/>
                        <a:pt x="38496" y="5098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innerShdw blurRad="444500" dist="50800" dir="18900000">
                    <a:srgbClr val="91F0FD">
                      <a:alpha val="50000"/>
                    </a:srgb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endParaRPr>
                </a:p>
              </p:txBody>
            </p:sp>
          </p:grpSp>
          <p:sp>
            <p:nvSpPr>
              <p:cNvPr id="19" name="任意多边形 202">
                <a:extLst>
                  <a:ext uri="{FF2B5EF4-FFF2-40B4-BE49-F238E27FC236}">
                    <a16:creationId xmlns:a16="http://schemas.microsoft.com/office/drawing/2014/main" xmlns="" id="{C0CD452F-9D61-4783-BFEB-0412B6C48D6E}"/>
                  </a:ext>
                </a:extLst>
              </p:cNvPr>
              <p:cNvSpPr/>
              <p:nvPr/>
            </p:nvSpPr>
            <p:spPr>
              <a:xfrm>
                <a:off x="7628709" y="-1"/>
                <a:ext cx="4563291" cy="4389119"/>
              </a:xfrm>
              <a:custGeom>
                <a:avLst/>
                <a:gdLst>
                  <a:gd name="connsiteX0" fmla="*/ 0 w 4563291"/>
                  <a:gd name="connsiteY0" fmla="*/ 0 h 4389119"/>
                  <a:gd name="connsiteX1" fmla="*/ 1195147 w 4563291"/>
                  <a:gd name="connsiteY1" fmla="*/ 0 h 4389119"/>
                  <a:gd name="connsiteX2" fmla="*/ 1195147 w 4563291"/>
                  <a:gd name="connsiteY2" fmla="*/ 1271847 h 4389119"/>
                  <a:gd name="connsiteX3" fmla="*/ 2160923 w 4563291"/>
                  <a:gd name="connsiteY3" fmla="*/ 1271847 h 4389119"/>
                  <a:gd name="connsiteX4" fmla="*/ 2160923 w 4563291"/>
                  <a:gd name="connsiteY4" fmla="*/ 1724298 h 4389119"/>
                  <a:gd name="connsiteX5" fmla="*/ 2586445 w 4563291"/>
                  <a:gd name="connsiteY5" fmla="*/ 1724298 h 4389119"/>
                  <a:gd name="connsiteX6" fmla="*/ 2586445 w 4563291"/>
                  <a:gd name="connsiteY6" fmla="*/ 2169621 h 4389119"/>
                  <a:gd name="connsiteX7" fmla="*/ 3078410 w 4563291"/>
                  <a:gd name="connsiteY7" fmla="*/ 2169621 h 4389119"/>
                  <a:gd name="connsiteX8" fmla="*/ 3078410 w 4563291"/>
                  <a:gd name="connsiteY8" fmla="*/ 2508070 h 4389119"/>
                  <a:gd name="connsiteX9" fmla="*/ 3866605 w 4563291"/>
                  <a:gd name="connsiteY9" fmla="*/ 2508070 h 4389119"/>
                  <a:gd name="connsiteX10" fmla="*/ 3866605 w 4563291"/>
                  <a:gd name="connsiteY10" fmla="*/ 2743200 h 4389119"/>
                  <a:gd name="connsiteX11" fmla="*/ 4563291 w 4563291"/>
                  <a:gd name="connsiteY11" fmla="*/ 2743200 h 4389119"/>
                  <a:gd name="connsiteX12" fmla="*/ 4563291 w 4563291"/>
                  <a:gd name="connsiteY12" fmla="*/ 4389119 h 4389119"/>
                  <a:gd name="connsiteX13" fmla="*/ 2595523 w 4563291"/>
                  <a:gd name="connsiteY13" fmla="*/ 4389119 h 4389119"/>
                  <a:gd name="connsiteX14" fmla="*/ 2595523 w 4563291"/>
                  <a:gd name="connsiteY14" fmla="*/ 3366654 h 4389119"/>
                  <a:gd name="connsiteX15" fmla="*/ 1690108 w 4563291"/>
                  <a:gd name="connsiteY15" fmla="*/ 3366654 h 4389119"/>
                  <a:gd name="connsiteX16" fmla="*/ 1690108 w 4563291"/>
                  <a:gd name="connsiteY16" fmla="*/ 2867890 h 4389119"/>
                  <a:gd name="connsiteX17" fmla="*/ 639826 w 4563291"/>
                  <a:gd name="connsiteY17" fmla="*/ 2867890 h 4389119"/>
                  <a:gd name="connsiteX18" fmla="*/ 639826 w 4563291"/>
                  <a:gd name="connsiteY18" fmla="*/ 2019992 h 4389119"/>
                  <a:gd name="connsiteX19" fmla="*/ 0 w 4563291"/>
                  <a:gd name="connsiteY19" fmla="*/ 2019992 h 438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563291" h="4389119">
                    <a:moveTo>
                      <a:pt x="0" y="0"/>
                    </a:moveTo>
                    <a:lnTo>
                      <a:pt x="1195147" y="0"/>
                    </a:lnTo>
                    <a:lnTo>
                      <a:pt x="1195147" y="1271847"/>
                    </a:lnTo>
                    <a:lnTo>
                      <a:pt x="2160923" y="1271847"/>
                    </a:lnTo>
                    <a:lnTo>
                      <a:pt x="2160923" y="1724298"/>
                    </a:lnTo>
                    <a:lnTo>
                      <a:pt x="2586445" y="1724298"/>
                    </a:lnTo>
                    <a:lnTo>
                      <a:pt x="2586445" y="2169621"/>
                    </a:lnTo>
                    <a:lnTo>
                      <a:pt x="3078410" y="2169621"/>
                    </a:lnTo>
                    <a:lnTo>
                      <a:pt x="3078410" y="2508070"/>
                    </a:lnTo>
                    <a:lnTo>
                      <a:pt x="3866605" y="2508070"/>
                    </a:lnTo>
                    <a:lnTo>
                      <a:pt x="3866605" y="2743200"/>
                    </a:lnTo>
                    <a:lnTo>
                      <a:pt x="4563291" y="2743200"/>
                    </a:lnTo>
                    <a:lnTo>
                      <a:pt x="4563291" y="4389119"/>
                    </a:lnTo>
                    <a:lnTo>
                      <a:pt x="2595523" y="4389119"/>
                    </a:lnTo>
                    <a:lnTo>
                      <a:pt x="2595523" y="3366654"/>
                    </a:lnTo>
                    <a:lnTo>
                      <a:pt x="1690108" y="3366654"/>
                    </a:lnTo>
                    <a:lnTo>
                      <a:pt x="1690108" y="2867890"/>
                    </a:lnTo>
                    <a:lnTo>
                      <a:pt x="639826" y="2867890"/>
                    </a:lnTo>
                    <a:lnTo>
                      <a:pt x="639826" y="2019992"/>
                    </a:lnTo>
                    <a:lnTo>
                      <a:pt x="0" y="201999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pic>
          <p:nvPicPr>
            <p:cNvPr id="16" name="图片 199">
              <a:extLst>
                <a:ext uri="{FF2B5EF4-FFF2-40B4-BE49-F238E27FC236}">
                  <a16:creationId xmlns:a16="http://schemas.microsoft.com/office/drawing/2014/main" xmlns="" id="{C9A8ED6C-2104-4D4E-B1AB-C95ECA5876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447" t="36684" r="58009" b="33815"/>
            <a:stretch/>
          </p:blipFill>
          <p:spPr>
            <a:xfrm rot="19359801">
              <a:off x="11417829" y="883063"/>
              <a:ext cx="580572" cy="834573"/>
            </a:xfrm>
            <a:prstGeom prst="rect">
              <a:avLst/>
            </a:prstGeom>
          </p:spPr>
        </p:pic>
        <p:pic>
          <p:nvPicPr>
            <p:cNvPr id="17" name="图片 200">
              <a:extLst>
                <a:ext uri="{FF2B5EF4-FFF2-40B4-BE49-F238E27FC236}">
                  <a16:creationId xmlns:a16="http://schemas.microsoft.com/office/drawing/2014/main" xmlns="" id="{9290D6FB-87DD-47AF-B930-B6843D6B1C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585" t="46432" r="65656" b="32019"/>
            <a:stretch/>
          </p:blipFill>
          <p:spPr>
            <a:xfrm rot="306661" flipH="1">
              <a:off x="10581726" y="130097"/>
              <a:ext cx="661782" cy="427613"/>
            </a:xfrm>
            <a:prstGeom prst="rect">
              <a:avLst/>
            </a:prstGeom>
          </p:spPr>
        </p:pic>
      </p:grpSp>
      <p:sp>
        <p:nvSpPr>
          <p:cNvPr id="5" name="任意多边形 11">
            <a:extLst>
              <a:ext uri="{FF2B5EF4-FFF2-40B4-BE49-F238E27FC236}">
                <a16:creationId xmlns:a16="http://schemas.microsoft.com/office/drawing/2014/main" xmlns="" id="{FB4EBC2D-B44D-4FEA-A1B6-E21A9EFE13E6}"/>
              </a:ext>
            </a:extLst>
          </p:cNvPr>
          <p:cNvSpPr/>
          <p:nvPr/>
        </p:nvSpPr>
        <p:spPr>
          <a:xfrm>
            <a:off x="0" y="6302326"/>
            <a:ext cx="12192000" cy="675249"/>
          </a:xfrm>
          <a:custGeom>
            <a:avLst/>
            <a:gdLst>
              <a:gd name="connsiteX0" fmla="*/ 1848026 w 12192000"/>
              <a:gd name="connsiteY0" fmla="*/ 1 h 1096647"/>
              <a:gd name="connsiteX1" fmla="*/ 3002111 w 12192000"/>
              <a:gd name="connsiteY1" fmla="*/ 237513 h 1096647"/>
              <a:gd name="connsiteX2" fmla="*/ 3047089 w 12192000"/>
              <a:gd name="connsiteY2" fmla="*/ 186452 h 1096647"/>
              <a:gd name="connsiteX3" fmla="*/ 3047089 w 12192000"/>
              <a:gd name="connsiteY3" fmla="*/ 186090 h 1096647"/>
              <a:gd name="connsiteX4" fmla="*/ 4571971 w 12192000"/>
              <a:gd name="connsiteY4" fmla="*/ 186090 h 1096647"/>
              <a:gd name="connsiteX5" fmla="*/ 6096853 w 12192000"/>
              <a:gd name="connsiteY5" fmla="*/ 186090 h 1096647"/>
              <a:gd name="connsiteX6" fmla="*/ 6096853 w 12192000"/>
              <a:gd name="connsiteY6" fmla="*/ 188511 h 1096647"/>
              <a:gd name="connsiteX7" fmla="*/ 6136844 w 12192000"/>
              <a:gd name="connsiteY7" fmla="*/ 142548 h 1096647"/>
              <a:gd name="connsiteX8" fmla="*/ 6428715 w 12192000"/>
              <a:gd name="connsiteY8" fmla="*/ 7236 h 1096647"/>
              <a:gd name="connsiteX9" fmla="*/ 7620030 w 12192000"/>
              <a:gd name="connsiteY9" fmla="*/ 190470 h 1096647"/>
              <a:gd name="connsiteX10" fmla="*/ 9097259 w 12192000"/>
              <a:gd name="connsiteY10" fmla="*/ 244568 h 1096647"/>
              <a:gd name="connsiteX11" fmla="*/ 9142236 w 12192000"/>
              <a:gd name="connsiteY11" fmla="*/ 193507 h 1096647"/>
              <a:gd name="connsiteX12" fmla="*/ 9142236 w 12192000"/>
              <a:gd name="connsiteY12" fmla="*/ 193146 h 1096647"/>
              <a:gd name="connsiteX13" fmla="*/ 10667118 w 12192000"/>
              <a:gd name="connsiteY13" fmla="*/ 193146 h 1096647"/>
              <a:gd name="connsiteX14" fmla="*/ 12192000 w 12192000"/>
              <a:gd name="connsiteY14" fmla="*/ 193146 h 1096647"/>
              <a:gd name="connsiteX15" fmla="*/ 12192000 w 12192000"/>
              <a:gd name="connsiteY15" fmla="*/ 1096647 h 1096647"/>
              <a:gd name="connsiteX16" fmla="*/ 0 w 12192000"/>
              <a:gd name="connsiteY16" fmla="*/ 1096647 h 1096647"/>
              <a:gd name="connsiteX17" fmla="*/ 0 w 12192000"/>
              <a:gd name="connsiteY17" fmla="*/ 183415 h 1096647"/>
              <a:gd name="connsiteX18" fmla="*/ 333568 w 12192000"/>
              <a:gd name="connsiteY18" fmla="*/ 181 h 1096647"/>
              <a:gd name="connsiteX19" fmla="*/ 1524882 w 12192000"/>
              <a:gd name="connsiteY19" fmla="*/ 183415 h 1096647"/>
              <a:gd name="connsiteX20" fmla="*/ 1848026 w 12192000"/>
              <a:gd name="connsiteY20" fmla="*/ 1 h 1096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192000" h="1096647">
                <a:moveTo>
                  <a:pt x="1848026" y="1"/>
                </a:moveTo>
                <a:cubicBezTo>
                  <a:pt x="2232722" y="981"/>
                  <a:pt x="2617417" y="631037"/>
                  <a:pt x="3002111" y="237513"/>
                </a:cubicBezTo>
                <a:lnTo>
                  <a:pt x="3047089" y="186452"/>
                </a:lnTo>
                <a:lnTo>
                  <a:pt x="3047089" y="186090"/>
                </a:lnTo>
                <a:cubicBezTo>
                  <a:pt x="3555383" y="-449278"/>
                  <a:pt x="4063678" y="821458"/>
                  <a:pt x="4571971" y="186090"/>
                </a:cubicBezTo>
                <a:cubicBezTo>
                  <a:pt x="5080265" y="-449278"/>
                  <a:pt x="5588560" y="821458"/>
                  <a:pt x="6096853" y="186090"/>
                </a:cubicBezTo>
                <a:lnTo>
                  <a:pt x="6096853" y="188511"/>
                </a:lnTo>
                <a:lnTo>
                  <a:pt x="6136844" y="142548"/>
                </a:lnTo>
                <a:cubicBezTo>
                  <a:pt x="6234135" y="40341"/>
                  <a:pt x="6331425" y="4148"/>
                  <a:pt x="6428715" y="7236"/>
                </a:cubicBezTo>
                <a:cubicBezTo>
                  <a:pt x="6825820" y="19839"/>
                  <a:pt x="7222925" y="686852"/>
                  <a:pt x="7620030" y="190470"/>
                </a:cubicBezTo>
                <a:cubicBezTo>
                  <a:pt x="8112439" y="-425043"/>
                  <a:pt x="8604849" y="748279"/>
                  <a:pt x="9097259" y="244568"/>
                </a:cubicBezTo>
                <a:lnTo>
                  <a:pt x="9142236" y="193507"/>
                </a:lnTo>
                <a:lnTo>
                  <a:pt x="9142236" y="193146"/>
                </a:lnTo>
                <a:cubicBezTo>
                  <a:pt x="9650530" y="-442223"/>
                  <a:pt x="10158824" y="828513"/>
                  <a:pt x="10667118" y="193146"/>
                </a:cubicBezTo>
                <a:cubicBezTo>
                  <a:pt x="11175412" y="-442223"/>
                  <a:pt x="11683706" y="828513"/>
                  <a:pt x="12192000" y="193146"/>
                </a:cubicBezTo>
                <a:lnTo>
                  <a:pt x="12192000" y="1096647"/>
                </a:lnTo>
                <a:lnTo>
                  <a:pt x="0" y="1096647"/>
                </a:lnTo>
                <a:lnTo>
                  <a:pt x="0" y="183415"/>
                </a:lnTo>
                <a:cubicBezTo>
                  <a:pt x="111190" y="44428"/>
                  <a:pt x="222379" y="-3349"/>
                  <a:pt x="333568" y="181"/>
                </a:cubicBezTo>
                <a:cubicBezTo>
                  <a:pt x="730673" y="12784"/>
                  <a:pt x="1127777" y="679796"/>
                  <a:pt x="1524882" y="183415"/>
                </a:cubicBezTo>
                <a:cubicBezTo>
                  <a:pt x="1632597" y="48772"/>
                  <a:pt x="1740311" y="-274"/>
                  <a:pt x="1848026" y="1"/>
                </a:cubicBez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6" name="任意多边形 12">
            <a:extLst>
              <a:ext uri="{FF2B5EF4-FFF2-40B4-BE49-F238E27FC236}">
                <a16:creationId xmlns:a16="http://schemas.microsoft.com/office/drawing/2014/main" xmlns="" id="{67AE74AD-0E5C-4CEB-B3A0-137EEACD6BC9}"/>
              </a:ext>
            </a:extLst>
          </p:cNvPr>
          <p:cNvSpPr/>
          <p:nvPr/>
        </p:nvSpPr>
        <p:spPr>
          <a:xfrm flipH="1">
            <a:off x="0" y="6231987"/>
            <a:ext cx="12192000" cy="626013"/>
          </a:xfrm>
          <a:custGeom>
            <a:avLst/>
            <a:gdLst>
              <a:gd name="connsiteX0" fmla="*/ 1848026 w 12192000"/>
              <a:gd name="connsiteY0" fmla="*/ 1 h 944247"/>
              <a:gd name="connsiteX1" fmla="*/ 1524882 w 12192000"/>
              <a:gd name="connsiteY1" fmla="*/ 183415 h 944247"/>
              <a:gd name="connsiteX2" fmla="*/ 333568 w 12192000"/>
              <a:gd name="connsiteY2" fmla="*/ 181 h 944247"/>
              <a:gd name="connsiteX3" fmla="*/ 0 w 12192000"/>
              <a:gd name="connsiteY3" fmla="*/ 183415 h 944247"/>
              <a:gd name="connsiteX4" fmla="*/ 0 w 12192000"/>
              <a:gd name="connsiteY4" fmla="*/ 944247 h 944247"/>
              <a:gd name="connsiteX5" fmla="*/ 12192000 w 12192000"/>
              <a:gd name="connsiteY5" fmla="*/ 944247 h 944247"/>
              <a:gd name="connsiteX6" fmla="*/ 12192000 w 12192000"/>
              <a:gd name="connsiteY6" fmla="*/ 193146 h 944247"/>
              <a:gd name="connsiteX7" fmla="*/ 10667118 w 12192000"/>
              <a:gd name="connsiteY7" fmla="*/ 193146 h 944247"/>
              <a:gd name="connsiteX8" fmla="*/ 9142236 w 12192000"/>
              <a:gd name="connsiteY8" fmla="*/ 193146 h 944247"/>
              <a:gd name="connsiteX9" fmla="*/ 9142236 w 12192000"/>
              <a:gd name="connsiteY9" fmla="*/ 193507 h 944247"/>
              <a:gd name="connsiteX10" fmla="*/ 9097259 w 12192000"/>
              <a:gd name="connsiteY10" fmla="*/ 244568 h 944247"/>
              <a:gd name="connsiteX11" fmla="*/ 7620030 w 12192000"/>
              <a:gd name="connsiteY11" fmla="*/ 190470 h 944247"/>
              <a:gd name="connsiteX12" fmla="*/ 6428715 w 12192000"/>
              <a:gd name="connsiteY12" fmla="*/ 7236 h 944247"/>
              <a:gd name="connsiteX13" fmla="*/ 6136844 w 12192000"/>
              <a:gd name="connsiteY13" fmla="*/ 142548 h 944247"/>
              <a:gd name="connsiteX14" fmla="*/ 6096852 w 12192000"/>
              <a:gd name="connsiteY14" fmla="*/ 188511 h 944247"/>
              <a:gd name="connsiteX15" fmla="*/ 6096852 w 12192000"/>
              <a:gd name="connsiteY15" fmla="*/ 186090 h 944247"/>
              <a:gd name="connsiteX16" fmla="*/ 4571971 w 12192000"/>
              <a:gd name="connsiteY16" fmla="*/ 186090 h 944247"/>
              <a:gd name="connsiteX17" fmla="*/ 3047088 w 12192000"/>
              <a:gd name="connsiteY17" fmla="*/ 186090 h 944247"/>
              <a:gd name="connsiteX18" fmla="*/ 3047088 w 12192000"/>
              <a:gd name="connsiteY18" fmla="*/ 186452 h 944247"/>
              <a:gd name="connsiteX19" fmla="*/ 3002111 w 12192000"/>
              <a:gd name="connsiteY19" fmla="*/ 237513 h 944247"/>
              <a:gd name="connsiteX20" fmla="*/ 1848026 w 12192000"/>
              <a:gd name="connsiteY20" fmla="*/ 1 h 944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192000" h="944247">
                <a:moveTo>
                  <a:pt x="1848026" y="1"/>
                </a:moveTo>
                <a:cubicBezTo>
                  <a:pt x="1740311" y="-274"/>
                  <a:pt x="1632597" y="48772"/>
                  <a:pt x="1524882" y="183415"/>
                </a:cubicBezTo>
                <a:cubicBezTo>
                  <a:pt x="1127777" y="679796"/>
                  <a:pt x="730672" y="12784"/>
                  <a:pt x="333568" y="181"/>
                </a:cubicBezTo>
                <a:cubicBezTo>
                  <a:pt x="222378" y="-3349"/>
                  <a:pt x="111189" y="44428"/>
                  <a:pt x="0" y="183415"/>
                </a:cubicBezTo>
                <a:lnTo>
                  <a:pt x="0" y="944247"/>
                </a:lnTo>
                <a:lnTo>
                  <a:pt x="12192000" y="944247"/>
                </a:lnTo>
                <a:lnTo>
                  <a:pt x="12192000" y="193146"/>
                </a:lnTo>
                <a:cubicBezTo>
                  <a:pt x="11683706" y="828513"/>
                  <a:pt x="11175412" y="-442223"/>
                  <a:pt x="10667118" y="193146"/>
                </a:cubicBezTo>
                <a:cubicBezTo>
                  <a:pt x="10158824" y="828513"/>
                  <a:pt x="9650530" y="-442223"/>
                  <a:pt x="9142236" y="193146"/>
                </a:cubicBezTo>
                <a:lnTo>
                  <a:pt x="9142236" y="193507"/>
                </a:lnTo>
                <a:lnTo>
                  <a:pt x="9097259" y="244568"/>
                </a:lnTo>
                <a:cubicBezTo>
                  <a:pt x="8604849" y="748279"/>
                  <a:pt x="8112439" y="-425043"/>
                  <a:pt x="7620030" y="190470"/>
                </a:cubicBezTo>
                <a:cubicBezTo>
                  <a:pt x="7222925" y="686852"/>
                  <a:pt x="6825820" y="19839"/>
                  <a:pt x="6428715" y="7236"/>
                </a:cubicBezTo>
                <a:cubicBezTo>
                  <a:pt x="6331425" y="4148"/>
                  <a:pt x="6234135" y="40341"/>
                  <a:pt x="6136844" y="142548"/>
                </a:cubicBezTo>
                <a:lnTo>
                  <a:pt x="6096852" y="188511"/>
                </a:lnTo>
                <a:lnTo>
                  <a:pt x="6096852" y="186090"/>
                </a:lnTo>
                <a:cubicBezTo>
                  <a:pt x="5588559" y="821458"/>
                  <a:pt x="5080265" y="-449278"/>
                  <a:pt x="4571971" y="186090"/>
                </a:cubicBezTo>
                <a:cubicBezTo>
                  <a:pt x="4063677" y="821458"/>
                  <a:pt x="3555382" y="-449278"/>
                  <a:pt x="3047088" y="186090"/>
                </a:cubicBezTo>
                <a:lnTo>
                  <a:pt x="3047088" y="186452"/>
                </a:lnTo>
                <a:lnTo>
                  <a:pt x="3002111" y="237513"/>
                </a:lnTo>
                <a:cubicBezTo>
                  <a:pt x="2617416" y="631037"/>
                  <a:pt x="2232722" y="981"/>
                  <a:pt x="1848026" y="1"/>
                </a:cubicBezTo>
                <a:close/>
              </a:path>
            </a:pathLst>
          </a:custGeom>
          <a:solidFill>
            <a:srgbClr val="2F5597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80" name="椭圆 2">
            <a:extLst>
              <a:ext uri="{FF2B5EF4-FFF2-40B4-BE49-F238E27FC236}">
                <a16:creationId xmlns:a16="http://schemas.microsoft.com/office/drawing/2014/main" xmlns="" id="{EAFC6B23-4CFC-40BD-BA44-13220C79EB36}"/>
              </a:ext>
            </a:extLst>
          </p:cNvPr>
          <p:cNvSpPr/>
          <p:nvPr/>
        </p:nvSpPr>
        <p:spPr>
          <a:xfrm>
            <a:off x="304340" y="1872168"/>
            <a:ext cx="4118464" cy="4118464"/>
          </a:xfrm>
          <a:prstGeom prst="ellipse">
            <a:avLst/>
          </a:prstGeom>
          <a:solidFill>
            <a:srgbClr val="2F5597"/>
          </a:solidFill>
          <a:ln w="1905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81" name="椭圆 3">
            <a:extLst>
              <a:ext uri="{FF2B5EF4-FFF2-40B4-BE49-F238E27FC236}">
                <a16:creationId xmlns:a16="http://schemas.microsoft.com/office/drawing/2014/main" xmlns="" id="{267F17D3-695E-493C-AE87-72BBB2C3EDFA}"/>
              </a:ext>
            </a:extLst>
          </p:cNvPr>
          <p:cNvSpPr/>
          <p:nvPr/>
        </p:nvSpPr>
        <p:spPr>
          <a:xfrm>
            <a:off x="197247" y="1777431"/>
            <a:ext cx="4334981" cy="4334981"/>
          </a:xfrm>
          <a:prstGeom prst="ellipse">
            <a:avLst/>
          </a:prstGeom>
          <a:noFill/>
          <a:ln w="28575">
            <a:solidFill>
              <a:srgbClr val="2F5597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grpSp>
        <p:nvGrpSpPr>
          <p:cNvPr id="90" name="组合 51">
            <a:extLst>
              <a:ext uri="{FF2B5EF4-FFF2-40B4-BE49-F238E27FC236}">
                <a16:creationId xmlns:a16="http://schemas.microsoft.com/office/drawing/2014/main" xmlns="" id="{F74C4CC2-7FC1-47BF-9F5E-0BE356A65A78}"/>
              </a:ext>
            </a:extLst>
          </p:cNvPr>
          <p:cNvGrpSpPr/>
          <p:nvPr/>
        </p:nvGrpSpPr>
        <p:grpSpPr>
          <a:xfrm rot="19652793">
            <a:off x="4043851" y="3057757"/>
            <a:ext cx="601603" cy="609821"/>
            <a:chOff x="2817684" y="410418"/>
            <a:chExt cx="604235" cy="612489"/>
          </a:xfrm>
        </p:grpSpPr>
        <p:grpSp>
          <p:nvGrpSpPr>
            <p:cNvPr id="91" name="组合 52">
              <a:extLst>
                <a:ext uri="{FF2B5EF4-FFF2-40B4-BE49-F238E27FC236}">
                  <a16:creationId xmlns:a16="http://schemas.microsoft.com/office/drawing/2014/main" xmlns="" id="{A4E71E30-F890-4AF6-8F13-A7F5EAE7DC0B}"/>
                </a:ext>
              </a:extLst>
            </p:cNvPr>
            <p:cNvGrpSpPr/>
            <p:nvPr/>
          </p:nvGrpSpPr>
          <p:grpSpPr>
            <a:xfrm rot="21335217">
              <a:off x="2817684" y="410418"/>
              <a:ext cx="604235" cy="612489"/>
              <a:chOff x="7973451" y="5027358"/>
              <a:chExt cx="1573291" cy="1594779"/>
            </a:xfrm>
          </p:grpSpPr>
          <p:sp>
            <p:nvSpPr>
              <p:cNvPr id="93" name="五角星 2">
                <a:extLst>
                  <a:ext uri="{FF2B5EF4-FFF2-40B4-BE49-F238E27FC236}">
                    <a16:creationId xmlns:a16="http://schemas.microsoft.com/office/drawing/2014/main" xmlns="" id="{58D44440-8623-42F3-BAAB-BC104E6C164A}"/>
                  </a:ext>
                </a:extLst>
              </p:cNvPr>
              <p:cNvSpPr/>
              <p:nvPr/>
            </p:nvSpPr>
            <p:spPr>
              <a:xfrm rot="20480842">
                <a:off x="7975659" y="5027358"/>
                <a:ext cx="1571083" cy="1580289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C4EF39"/>
              </a:solidFill>
              <a:ln w="63500">
                <a:noFill/>
              </a:ln>
              <a:effectLst>
                <a:outerShdw blurRad="190500" dist="635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-25000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94" name="五角星 2">
                <a:extLst>
                  <a:ext uri="{FF2B5EF4-FFF2-40B4-BE49-F238E27FC236}">
                    <a16:creationId xmlns:a16="http://schemas.microsoft.com/office/drawing/2014/main" xmlns="" id="{30B1642E-07A6-4851-8C72-27E303D711CB}"/>
                  </a:ext>
                </a:extLst>
              </p:cNvPr>
              <p:cNvSpPr/>
              <p:nvPr/>
            </p:nvSpPr>
            <p:spPr>
              <a:xfrm rot="20480842">
                <a:off x="7973451" y="5041848"/>
                <a:ext cx="1571083" cy="1580289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FF8FA7"/>
              </a:solidFill>
              <a:ln w="25400">
                <a:solidFill>
                  <a:schemeClr val="bg1"/>
                </a:solidFill>
              </a:ln>
              <a:effectLst>
                <a:innerShdw blurRad="368300">
                  <a:srgbClr val="FF3B65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-25000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sp>
          <p:nvSpPr>
            <p:cNvPr id="92" name="弧形 53">
              <a:extLst>
                <a:ext uri="{FF2B5EF4-FFF2-40B4-BE49-F238E27FC236}">
                  <a16:creationId xmlns:a16="http://schemas.microsoft.com/office/drawing/2014/main" xmlns="" id="{B6F74D85-D580-4CCC-9672-A85671561790}"/>
                </a:ext>
              </a:extLst>
            </p:cNvPr>
            <p:cNvSpPr/>
            <p:nvPr/>
          </p:nvSpPr>
          <p:spPr>
            <a:xfrm rot="15881703">
              <a:off x="2988235" y="627531"/>
              <a:ext cx="197224" cy="197224"/>
            </a:xfrm>
            <a:prstGeom prst="arc">
              <a:avLst>
                <a:gd name="adj1" fmla="val 16200000"/>
                <a:gd name="adj2" fmla="val 20358260"/>
              </a:avLst>
            </a:prstGeom>
            <a:ln w="41275">
              <a:solidFill>
                <a:schemeClr val="bg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95" name="组合 56">
            <a:extLst>
              <a:ext uri="{FF2B5EF4-FFF2-40B4-BE49-F238E27FC236}">
                <a16:creationId xmlns:a16="http://schemas.microsoft.com/office/drawing/2014/main" xmlns="" id="{03B25B3E-C5C1-40A2-8362-B51396A5FFF0}"/>
              </a:ext>
            </a:extLst>
          </p:cNvPr>
          <p:cNvGrpSpPr/>
          <p:nvPr/>
        </p:nvGrpSpPr>
        <p:grpSpPr>
          <a:xfrm rot="2224307">
            <a:off x="3342689" y="1955354"/>
            <a:ext cx="609094" cy="597894"/>
            <a:chOff x="10646778" y="4753862"/>
            <a:chExt cx="751521" cy="737702"/>
          </a:xfrm>
        </p:grpSpPr>
        <p:sp>
          <p:nvSpPr>
            <p:cNvPr id="96" name="五角星 2">
              <a:extLst>
                <a:ext uri="{FF2B5EF4-FFF2-40B4-BE49-F238E27FC236}">
                  <a16:creationId xmlns:a16="http://schemas.microsoft.com/office/drawing/2014/main" xmlns="" id="{1247A292-D694-4A34-8010-BAE69CFE2A24}"/>
                </a:ext>
              </a:extLst>
            </p:cNvPr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grpSp>
          <p:nvGrpSpPr>
            <p:cNvPr id="97" name="组合 58">
              <a:extLst>
                <a:ext uri="{FF2B5EF4-FFF2-40B4-BE49-F238E27FC236}">
                  <a16:creationId xmlns:a16="http://schemas.microsoft.com/office/drawing/2014/main" xmlns="" id="{AFFCB592-6078-4008-B0A1-90A885977BE4}"/>
                </a:ext>
              </a:extLst>
            </p:cNvPr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98" name="五角星 2">
                <a:extLst>
                  <a:ext uri="{FF2B5EF4-FFF2-40B4-BE49-F238E27FC236}">
                    <a16:creationId xmlns:a16="http://schemas.microsoft.com/office/drawing/2014/main" xmlns="" id="{94E42627-26C9-4DB1-9099-A94A5333B217}"/>
                  </a:ext>
                </a:extLst>
              </p:cNvPr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FFFF00"/>
              </a:solidFill>
              <a:ln w="15875">
                <a:solidFill>
                  <a:srgbClr val="FFFF00"/>
                </a:solidFill>
              </a:ln>
              <a:effectLst>
                <a:innerShdw blurRad="292100">
                  <a:srgbClr val="FFC00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99" name="五角星 2">
                <a:extLst>
                  <a:ext uri="{FF2B5EF4-FFF2-40B4-BE49-F238E27FC236}">
                    <a16:creationId xmlns:a16="http://schemas.microsoft.com/office/drawing/2014/main" xmlns="" id="{BBCBEAB6-9C04-4918-A8BB-743AED72D04D}"/>
                  </a:ext>
                </a:extLst>
              </p:cNvPr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00" name="五角星 2">
                <a:extLst>
                  <a:ext uri="{FF2B5EF4-FFF2-40B4-BE49-F238E27FC236}">
                    <a16:creationId xmlns:a16="http://schemas.microsoft.com/office/drawing/2014/main" xmlns="" id="{8905C341-D72E-4C56-92B4-6A59D89FD9B6}"/>
                  </a:ext>
                </a:extLst>
              </p:cNvPr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  <a:gd name="connsiteX0" fmla="*/ 0 w 195060"/>
                  <a:gd name="connsiteY0" fmla="*/ 223173 h 223173"/>
                  <a:gd name="connsiteX1" fmla="*/ 195060 w 195060"/>
                  <a:gd name="connsiteY1" fmla="*/ 0 h 22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</p:grpSp>
      <p:grpSp>
        <p:nvGrpSpPr>
          <p:cNvPr id="101" name="组合 62">
            <a:extLst>
              <a:ext uri="{FF2B5EF4-FFF2-40B4-BE49-F238E27FC236}">
                <a16:creationId xmlns:a16="http://schemas.microsoft.com/office/drawing/2014/main" xmlns="" id="{4D504535-7C1B-4CF2-A7FA-9E272E44AE6C}"/>
              </a:ext>
            </a:extLst>
          </p:cNvPr>
          <p:cNvGrpSpPr/>
          <p:nvPr/>
        </p:nvGrpSpPr>
        <p:grpSpPr>
          <a:xfrm rot="1562261">
            <a:off x="3300216" y="5214083"/>
            <a:ext cx="636949" cy="625237"/>
            <a:chOff x="10646778" y="4753862"/>
            <a:chExt cx="751521" cy="737702"/>
          </a:xfrm>
        </p:grpSpPr>
        <p:sp>
          <p:nvSpPr>
            <p:cNvPr id="102" name="五角星 2">
              <a:extLst>
                <a:ext uri="{FF2B5EF4-FFF2-40B4-BE49-F238E27FC236}">
                  <a16:creationId xmlns:a16="http://schemas.microsoft.com/office/drawing/2014/main" xmlns="" id="{99087976-B76D-47B9-8C4C-E914257C0E16}"/>
                </a:ext>
              </a:extLst>
            </p:cNvPr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grpSp>
          <p:nvGrpSpPr>
            <p:cNvPr id="103" name="组合 64">
              <a:extLst>
                <a:ext uri="{FF2B5EF4-FFF2-40B4-BE49-F238E27FC236}">
                  <a16:creationId xmlns:a16="http://schemas.microsoft.com/office/drawing/2014/main" xmlns="" id="{21BD36FC-3689-4F38-B64E-8A529E611C1A}"/>
                </a:ext>
              </a:extLst>
            </p:cNvPr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104" name="五角星 2">
                <a:extLst>
                  <a:ext uri="{FF2B5EF4-FFF2-40B4-BE49-F238E27FC236}">
                    <a16:creationId xmlns:a16="http://schemas.microsoft.com/office/drawing/2014/main" xmlns="" id="{9F826CC5-19A6-4B30-BB94-9A3F50D66C75}"/>
                  </a:ext>
                </a:extLst>
              </p:cNvPr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8AFA4C"/>
              </a:solidFill>
              <a:ln w="15875">
                <a:solidFill>
                  <a:schemeClr val="bg1"/>
                </a:solidFill>
              </a:ln>
              <a:effectLst>
                <a:innerShdw blurRad="292100">
                  <a:srgbClr val="76CE0C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05" name="五角星 2">
                <a:extLst>
                  <a:ext uri="{FF2B5EF4-FFF2-40B4-BE49-F238E27FC236}">
                    <a16:creationId xmlns:a16="http://schemas.microsoft.com/office/drawing/2014/main" xmlns="" id="{E045E9E6-2497-46FD-AE51-4E20A1ECB036}"/>
                  </a:ext>
                </a:extLst>
              </p:cNvPr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06" name="五角星 2">
                <a:extLst>
                  <a:ext uri="{FF2B5EF4-FFF2-40B4-BE49-F238E27FC236}">
                    <a16:creationId xmlns:a16="http://schemas.microsoft.com/office/drawing/2014/main" xmlns="" id="{D1D8F946-E91C-42BE-AADB-9367BAAD36A2}"/>
                  </a:ext>
                </a:extLst>
              </p:cNvPr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  <a:gd name="connsiteX0" fmla="*/ 0 w 195060"/>
                  <a:gd name="connsiteY0" fmla="*/ 223173 h 223173"/>
                  <a:gd name="connsiteX1" fmla="*/ 195060 w 195060"/>
                  <a:gd name="connsiteY1" fmla="*/ 0 h 22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</p:grpSp>
      <p:grpSp>
        <p:nvGrpSpPr>
          <p:cNvPr id="107" name="组合 68">
            <a:extLst>
              <a:ext uri="{FF2B5EF4-FFF2-40B4-BE49-F238E27FC236}">
                <a16:creationId xmlns:a16="http://schemas.microsoft.com/office/drawing/2014/main" xmlns="" id="{462075A0-1315-4481-86B2-DADF1D920C9C}"/>
              </a:ext>
            </a:extLst>
          </p:cNvPr>
          <p:cNvGrpSpPr/>
          <p:nvPr/>
        </p:nvGrpSpPr>
        <p:grpSpPr>
          <a:xfrm rot="920444">
            <a:off x="4106710" y="4268643"/>
            <a:ext cx="577446" cy="566828"/>
            <a:chOff x="10646778" y="4753862"/>
            <a:chExt cx="751521" cy="737702"/>
          </a:xfrm>
        </p:grpSpPr>
        <p:sp>
          <p:nvSpPr>
            <p:cNvPr id="108" name="五角星 2">
              <a:extLst>
                <a:ext uri="{FF2B5EF4-FFF2-40B4-BE49-F238E27FC236}">
                  <a16:creationId xmlns:a16="http://schemas.microsoft.com/office/drawing/2014/main" xmlns="" id="{1AA5FD57-3FE8-4B86-B84D-7926B20B9C82}"/>
                </a:ext>
              </a:extLst>
            </p:cNvPr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grpSp>
          <p:nvGrpSpPr>
            <p:cNvPr id="109" name="组合 70">
              <a:extLst>
                <a:ext uri="{FF2B5EF4-FFF2-40B4-BE49-F238E27FC236}">
                  <a16:creationId xmlns:a16="http://schemas.microsoft.com/office/drawing/2014/main" xmlns="" id="{C093E9B5-93B8-466A-A640-7094D897A2D0}"/>
                </a:ext>
              </a:extLst>
            </p:cNvPr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110" name="五角星 2">
                <a:extLst>
                  <a:ext uri="{FF2B5EF4-FFF2-40B4-BE49-F238E27FC236}">
                    <a16:creationId xmlns:a16="http://schemas.microsoft.com/office/drawing/2014/main" xmlns="" id="{BDE58B79-EC2B-4869-9B38-E5EE0DB9BB9E}"/>
                  </a:ext>
                </a:extLst>
              </p:cNvPr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64E4F2"/>
              </a:solidFill>
              <a:ln w="15875">
                <a:solidFill>
                  <a:schemeClr val="bg1"/>
                </a:solidFill>
              </a:ln>
              <a:effectLst>
                <a:innerShdw blurRad="292100">
                  <a:srgbClr val="00B0F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11" name="五角星 2">
                <a:extLst>
                  <a:ext uri="{FF2B5EF4-FFF2-40B4-BE49-F238E27FC236}">
                    <a16:creationId xmlns:a16="http://schemas.microsoft.com/office/drawing/2014/main" xmlns="" id="{F8B1AEAB-D545-4168-9AD7-92D6B63E909B}"/>
                  </a:ext>
                </a:extLst>
              </p:cNvPr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12" name="五角星 2">
                <a:extLst>
                  <a:ext uri="{FF2B5EF4-FFF2-40B4-BE49-F238E27FC236}">
                    <a16:creationId xmlns:a16="http://schemas.microsoft.com/office/drawing/2014/main" xmlns="" id="{A363E6AD-E592-4E42-A869-CE42404C68D2}"/>
                  </a:ext>
                </a:extLst>
              </p:cNvPr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  <a:gd name="connsiteX0" fmla="*/ 0 w 195060"/>
                  <a:gd name="connsiteY0" fmla="*/ 223173 h 223173"/>
                  <a:gd name="connsiteX1" fmla="*/ 195060 w 195060"/>
                  <a:gd name="connsiteY1" fmla="*/ 0 h 22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</p:grpSp>
      <p:sp>
        <p:nvSpPr>
          <p:cNvPr id="119" name="文本框 92">
            <a:extLst>
              <a:ext uri="{FF2B5EF4-FFF2-40B4-BE49-F238E27FC236}">
                <a16:creationId xmlns:a16="http://schemas.microsoft.com/office/drawing/2014/main" xmlns="" id="{3EDA4C5B-04D3-43D7-AA26-900FDDA093DD}"/>
              </a:ext>
            </a:extLst>
          </p:cNvPr>
          <p:cNvSpPr txBox="1"/>
          <p:nvPr/>
        </p:nvSpPr>
        <p:spPr>
          <a:xfrm>
            <a:off x="552832" y="2836753"/>
            <a:ext cx="3532926" cy="2245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pPr algn="ctr"/>
            <a:r>
              <a:rPr lang="en-US" altLang="en-US" sz="40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 phòng bệnh lây qua đường tiêu hóa cần:</a:t>
            </a:r>
            <a:endParaRPr lang="zh-CN" altLang="en-US" sz="4000" dirty="0">
              <a:solidFill>
                <a:schemeClr val="bg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grpSp>
        <p:nvGrpSpPr>
          <p:cNvPr id="120" name="组合 38">
            <a:extLst>
              <a:ext uri="{FF2B5EF4-FFF2-40B4-BE49-F238E27FC236}">
                <a16:creationId xmlns:a16="http://schemas.microsoft.com/office/drawing/2014/main" xmlns="" id="{6F9804A4-5B15-47E3-B43D-FABB728322FF}"/>
              </a:ext>
            </a:extLst>
          </p:cNvPr>
          <p:cNvGrpSpPr/>
          <p:nvPr/>
        </p:nvGrpSpPr>
        <p:grpSpPr>
          <a:xfrm>
            <a:off x="4791351" y="1396410"/>
            <a:ext cx="1800964" cy="1379422"/>
            <a:chOff x="4640063" y="1819101"/>
            <a:chExt cx="2154589" cy="1650276"/>
          </a:xfrm>
        </p:grpSpPr>
        <p:sp>
          <p:nvSpPr>
            <p:cNvPr id="121" name="五角星 2">
              <a:extLst>
                <a:ext uri="{FF2B5EF4-FFF2-40B4-BE49-F238E27FC236}">
                  <a16:creationId xmlns:a16="http://schemas.microsoft.com/office/drawing/2014/main" xmlns="" id="{55DB0829-8492-4FFD-AC4F-FCDC88EEF0DF}"/>
                </a:ext>
              </a:extLst>
            </p:cNvPr>
            <p:cNvSpPr/>
            <p:nvPr/>
          </p:nvSpPr>
          <p:spPr>
            <a:xfrm rot="20227648">
              <a:off x="4851510" y="1823391"/>
              <a:ext cx="1571083" cy="1580289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rgbClr val="C4EF39"/>
            </a:solidFill>
            <a:ln w="63500">
              <a:noFill/>
            </a:ln>
            <a:effectLst>
              <a:outerShdw blurRad="190500" dist="635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22" name="五角星 2">
              <a:extLst>
                <a:ext uri="{FF2B5EF4-FFF2-40B4-BE49-F238E27FC236}">
                  <a16:creationId xmlns:a16="http://schemas.microsoft.com/office/drawing/2014/main" xmlns="" id="{9825F5D2-D16B-4D28-9B27-3880F725937C}"/>
                </a:ext>
              </a:extLst>
            </p:cNvPr>
            <p:cNvSpPr/>
            <p:nvPr/>
          </p:nvSpPr>
          <p:spPr>
            <a:xfrm rot="20227648">
              <a:off x="4847218" y="1819101"/>
              <a:ext cx="1571083" cy="1580289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rgbClr val="C4EF39"/>
            </a:solidFill>
            <a:ln w="25400">
              <a:solidFill>
                <a:schemeClr val="bg1"/>
              </a:solidFill>
            </a:ln>
            <a:effectLst>
              <a:innerShdw blurRad="368300">
                <a:srgbClr val="81C147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23" name="五角星 2">
              <a:extLst>
                <a:ext uri="{FF2B5EF4-FFF2-40B4-BE49-F238E27FC236}">
                  <a16:creationId xmlns:a16="http://schemas.microsoft.com/office/drawing/2014/main" xmlns="" id="{36194626-F1D8-4E5E-9220-1439F45E42DD}"/>
                </a:ext>
              </a:extLst>
            </p:cNvPr>
            <p:cNvSpPr/>
            <p:nvPr/>
          </p:nvSpPr>
          <p:spPr>
            <a:xfrm rot="20463093">
              <a:off x="4926374" y="2194893"/>
              <a:ext cx="563426" cy="430419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654322 w 918524"/>
                <a:gd name="connsiteY0" fmla="*/ 223173 h 923906"/>
                <a:gd name="connsiteX1" fmla="*/ 916461 w 918524"/>
                <a:gd name="connsiteY1" fmla="*/ 349269 h 923906"/>
                <a:gd name="connsiteX2" fmla="*/ 774876 w 918524"/>
                <a:gd name="connsiteY2" fmla="*/ 613293 h 923906"/>
                <a:gd name="connsiteX3" fmla="*/ 741827 w 918524"/>
                <a:gd name="connsiteY3" fmla="*/ 914398 h 923906"/>
                <a:gd name="connsiteX4" fmla="*/ 459262 w 918524"/>
                <a:gd name="connsiteY4" fmla="*/ 854400 h 923906"/>
                <a:gd name="connsiteX5" fmla="*/ 176697 w 918524"/>
                <a:gd name="connsiteY5" fmla="*/ 914398 h 923906"/>
                <a:gd name="connsiteX6" fmla="*/ 143648 w 918524"/>
                <a:gd name="connsiteY6" fmla="*/ 613293 h 923906"/>
                <a:gd name="connsiteX7" fmla="*/ 2063 w 918524"/>
                <a:gd name="connsiteY7" fmla="*/ 349269 h 923906"/>
                <a:gd name="connsiteX8" fmla="*/ 264202 w 918524"/>
                <a:gd name="connsiteY8" fmla="*/ 223173 h 923906"/>
                <a:gd name="connsiteX9" fmla="*/ 459262 w 918524"/>
                <a:gd name="connsiteY9" fmla="*/ 0 h 923906"/>
                <a:gd name="connsiteX10" fmla="*/ 715845 w 918524"/>
                <a:gd name="connsiteY10" fmla="*/ 284696 h 923906"/>
                <a:gd name="connsiteX0" fmla="*/ 916461 w 918524"/>
                <a:gd name="connsiteY0" fmla="*/ 349269 h 923906"/>
                <a:gd name="connsiteX1" fmla="*/ 774876 w 918524"/>
                <a:gd name="connsiteY1" fmla="*/ 613293 h 923906"/>
                <a:gd name="connsiteX2" fmla="*/ 741827 w 918524"/>
                <a:gd name="connsiteY2" fmla="*/ 914398 h 923906"/>
                <a:gd name="connsiteX3" fmla="*/ 459262 w 918524"/>
                <a:gd name="connsiteY3" fmla="*/ 854400 h 923906"/>
                <a:gd name="connsiteX4" fmla="*/ 176697 w 918524"/>
                <a:gd name="connsiteY4" fmla="*/ 914398 h 923906"/>
                <a:gd name="connsiteX5" fmla="*/ 143648 w 918524"/>
                <a:gd name="connsiteY5" fmla="*/ 613293 h 923906"/>
                <a:gd name="connsiteX6" fmla="*/ 2063 w 918524"/>
                <a:gd name="connsiteY6" fmla="*/ 349269 h 923906"/>
                <a:gd name="connsiteX7" fmla="*/ 264202 w 918524"/>
                <a:gd name="connsiteY7" fmla="*/ 223173 h 923906"/>
                <a:gd name="connsiteX8" fmla="*/ 459262 w 918524"/>
                <a:gd name="connsiteY8" fmla="*/ 0 h 923906"/>
                <a:gd name="connsiteX9" fmla="*/ 715845 w 918524"/>
                <a:gd name="connsiteY9" fmla="*/ 284696 h 923906"/>
                <a:gd name="connsiteX0" fmla="*/ 774876 w 774876"/>
                <a:gd name="connsiteY0" fmla="*/ 613293 h 923906"/>
                <a:gd name="connsiteX1" fmla="*/ 741827 w 774876"/>
                <a:gd name="connsiteY1" fmla="*/ 914398 h 923906"/>
                <a:gd name="connsiteX2" fmla="*/ 459262 w 774876"/>
                <a:gd name="connsiteY2" fmla="*/ 854400 h 923906"/>
                <a:gd name="connsiteX3" fmla="*/ 176697 w 774876"/>
                <a:gd name="connsiteY3" fmla="*/ 914398 h 923906"/>
                <a:gd name="connsiteX4" fmla="*/ 143648 w 774876"/>
                <a:gd name="connsiteY4" fmla="*/ 613293 h 923906"/>
                <a:gd name="connsiteX5" fmla="*/ 2063 w 774876"/>
                <a:gd name="connsiteY5" fmla="*/ 349269 h 923906"/>
                <a:gd name="connsiteX6" fmla="*/ 264202 w 774876"/>
                <a:gd name="connsiteY6" fmla="*/ 223173 h 923906"/>
                <a:gd name="connsiteX7" fmla="*/ 459262 w 774876"/>
                <a:gd name="connsiteY7" fmla="*/ 0 h 923906"/>
                <a:gd name="connsiteX8" fmla="*/ 715845 w 774876"/>
                <a:gd name="connsiteY8" fmla="*/ 284696 h 923906"/>
                <a:gd name="connsiteX0" fmla="*/ 741827 w 741827"/>
                <a:gd name="connsiteY0" fmla="*/ 914398 h 923906"/>
                <a:gd name="connsiteX1" fmla="*/ 459262 w 741827"/>
                <a:gd name="connsiteY1" fmla="*/ 854400 h 923906"/>
                <a:gd name="connsiteX2" fmla="*/ 176697 w 741827"/>
                <a:gd name="connsiteY2" fmla="*/ 914398 h 923906"/>
                <a:gd name="connsiteX3" fmla="*/ 143648 w 741827"/>
                <a:gd name="connsiteY3" fmla="*/ 613293 h 923906"/>
                <a:gd name="connsiteX4" fmla="*/ 2063 w 741827"/>
                <a:gd name="connsiteY4" fmla="*/ 349269 h 923906"/>
                <a:gd name="connsiteX5" fmla="*/ 264202 w 741827"/>
                <a:gd name="connsiteY5" fmla="*/ 223173 h 923906"/>
                <a:gd name="connsiteX6" fmla="*/ 459262 w 741827"/>
                <a:gd name="connsiteY6" fmla="*/ 0 h 923906"/>
                <a:gd name="connsiteX7" fmla="*/ 715845 w 741827"/>
                <a:gd name="connsiteY7" fmla="*/ 284696 h 923906"/>
                <a:gd name="connsiteX0" fmla="*/ 459262 w 715845"/>
                <a:gd name="connsiteY0" fmla="*/ 854400 h 916632"/>
                <a:gd name="connsiteX1" fmla="*/ 176697 w 715845"/>
                <a:gd name="connsiteY1" fmla="*/ 914398 h 916632"/>
                <a:gd name="connsiteX2" fmla="*/ 143648 w 715845"/>
                <a:gd name="connsiteY2" fmla="*/ 613293 h 916632"/>
                <a:gd name="connsiteX3" fmla="*/ 2063 w 715845"/>
                <a:gd name="connsiteY3" fmla="*/ 349269 h 916632"/>
                <a:gd name="connsiteX4" fmla="*/ 264202 w 715845"/>
                <a:gd name="connsiteY4" fmla="*/ 223173 h 916632"/>
                <a:gd name="connsiteX5" fmla="*/ 459262 w 715845"/>
                <a:gd name="connsiteY5" fmla="*/ 0 h 916632"/>
                <a:gd name="connsiteX6" fmla="*/ 715845 w 715845"/>
                <a:gd name="connsiteY6" fmla="*/ 284696 h 916632"/>
                <a:gd name="connsiteX0" fmla="*/ 176697 w 715845"/>
                <a:gd name="connsiteY0" fmla="*/ 914398 h 914398"/>
                <a:gd name="connsiteX1" fmla="*/ 143648 w 715845"/>
                <a:gd name="connsiteY1" fmla="*/ 613293 h 914398"/>
                <a:gd name="connsiteX2" fmla="*/ 2063 w 715845"/>
                <a:gd name="connsiteY2" fmla="*/ 349269 h 914398"/>
                <a:gd name="connsiteX3" fmla="*/ 264202 w 715845"/>
                <a:gd name="connsiteY3" fmla="*/ 223173 h 914398"/>
                <a:gd name="connsiteX4" fmla="*/ 459262 w 715845"/>
                <a:gd name="connsiteY4" fmla="*/ 0 h 914398"/>
                <a:gd name="connsiteX5" fmla="*/ 715845 w 715845"/>
                <a:gd name="connsiteY5" fmla="*/ 284696 h 914398"/>
                <a:gd name="connsiteX0" fmla="*/ 143648 w 715845"/>
                <a:gd name="connsiteY0" fmla="*/ 613293 h 613293"/>
                <a:gd name="connsiteX1" fmla="*/ 2063 w 715845"/>
                <a:gd name="connsiteY1" fmla="*/ 349269 h 613293"/>
                <a:gd name="connsiteX2" fmla="*/ 264202 w 715845"/>
                <a:gd name="connsiteY2" fmla="*/ 223173 h 613293"/>
                <a:gd name="connsiteX3" fmla="*/ 459262 w 715845"/>
                <a:gd name="connsiteY3" fmla="*/ 0 h 613293"/>
                <a:gd name="connsiteX4" fmla="*/ 715845 w 715845"/>
                <a:gd name="connsiteY4" fmla="*/ 284696 h 613293"/>
                <a:gd name="connsiteX0" fmla="*/ 0 w 713782"/>
                <a:gd name="connsiteY0" fmla="*/ 349269 h 349269"/>
                <a:gd name="connsiteX1" fmla="*/ 262139 w 713782"/>
                <a:gd name="connsiteY1" fmla="*/ 223173 h 349269"/>
                <a:gd name="connsiteX2" fmla="*/ 457199 w 713782"/>
                <a:gd name="connsiteY2" fmla="*/ 0 h 349269"/>
                <a:gd name="connsiteX3" fmla="*/ 713782 w 713782"/>
                <a:gd name="connsiteY3" fmla="*/ 284696 h 349269"/>
                <a:gd name="connsiteX0" fmla="*/ 0 w 457199"/>
                <a:gd name="connsiteY0" fmla="*/ 349269 h 349269"/>
                <a:gd name="connsiteX1" fmla="*/ 262139 w 457199"/>
                <a:gd name="connsiteY1" fmla="*/ 223173 h 349269"/>
                <a:gd name="connsiteX2" fmla="*/ 457199 w 457199"/>
                <a:gd name="connsiteY2" fmla="*/ 0 h 349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7199" h="349269">
                  <a:moveTo>
                    <a:pt x="0" y="349269"/>
                  </a:moveTo>
                  <a:cubicBezTo>
                    <a:pt x="20092" y="284249"/>
                    <a:pt x="185939" y="281384"/>
                    <a:pt x="262139" y="223173"/>
                  </a:cubicBezTo>
                  <a:cubicBezTo>
                    <a:pt x="338339" y="164962"/>
                    <a:pt x="392179" y="0"/>
                    <a:pt x="457199" y="0"/>
                  </a:cubicBezTo>
                </a:path>
              </a:pathLst>
            </a:custGeom>
            <a:noFill/>
            <a:ln w="635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24" name="任意多边形 42">
              <a:extLst>
                <a:ext uri="{FF2B5EF4-FFF2-40B4-BE49-F238E27FC236}">
                  <a16:creationId xmlns:a16="http://schemas.microsoft.com/office/drawing/2014/main" xmlns="" id="{5AD7D9D7-E069-473A-A080-03B64CE16D82}"/>
                </a:ext>
              </a:extLst>
            </p:cNvPr>
            <p:cNvSpPr/>
            <p:nvPr/>
          </p:nvSpPr>
          <p:spPr>
            <a:xfrm>
              <a:off x="5086277" y="1951851"/>
              <a:ext cx="732999" cy="499698"/>
            </a:xfrm>
            <a:custGeom>
              <a:avLst/>
              <a:gdLst>
                <a:gd name="connsiteX0" fmla="*/ 0 w 895738"/>
                <a:gd name="connsiteY0" fmla="*/ 499698 h 499698"/>
                <a:gd name="connsiteX1" fmla="*/ 242595 w 895738"/>
                <a:gd name="connsiteY1" fmla="*/ 79820 h 499698"/>
                <a:gd name="connsiteX2" fmla="*/ 625151 w 895738"/>
                <a:gd name="connsiteY2" fmla="*/ 5175 h 499698"/>
                <a:gd name="connsiteX3" fmla="*/ 895738 w 895738"/>
                <a:gd name="connsiteY3" fmla="*/ 154465 h 499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5738" h="499698">
                  <a:moveTo>
                    <a:pt x="0" y="499698"/>
                  </a:moveTo>
                  <a:cubicBezTo>
                    <a:pt x="69201" y="330969"/>
                    <a:pt x="138403" y="162240"/>
                    <a:pt x="242595" y="79820"/>
                  </a:cubicBezTo>
                  <a:cubicBezTo>
                    <a:pt x="346787" y="-2600"/>
                    <a:pt x="516294" y="-7266"/>
                    <a:pt x="625151" y="5175"/>
                  </a:cubicBezTo>
                  <a:cubicBezTo>
                    <a:pt x="734008" y="17616"/>
                    <a:pt x="814873" y="86040"/>
                    <a:pt x="895738" y="154465"/>
                  </a:cubicBezTo>
                </a:path>
              </a:pathLst>
            </a:custGeom>
            <a:noFill/>
            <a:ln w="50800" cap="rnd">
              <a:solidFill>
                <a:srgbClr val="FDDF03"/>
              </a:solidFill>
            </a:ln>
            <a:scene3d>
              <a:camera prst="orthographicFront"/>
              <a:lightRig rig="soft" dir="t"/>
            </a:scene3d>
            <a:sp3d contourW="12700" prstMaterial="plastic">
              <a:bevelT w="69850" h="19050"/>
              <a:bevelB w="38100" h="101600"/>
              <a:contourClr>
                <a:srgbClr val="FDDF03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25" name="任意多边形 43">
              <a:extLst>
                <a:ext uri="{FF2B5EF4-FFF2-40B4-BE49-F238E27FC236}">
                  <a16:creationId xmlns:a16="http://schemas.microsoft.com/office/drawing/2014/main" xmlns="" id="{53E2B71D-EDD1-431F-90A1-056C5E88BAA7}"/>
                </a:ext>
              </a:extLst>
            </p:cNvPr>
            <p:cNvSpPr/>
            <p:nvPr/>
          </p:nvSpPr>
          <p:spPr>
            <a:xfrm>
              <a:off x="4640063" y="2334256"/>
              <a:ext cx="467301" cy="231299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26" name="任意多边形 44">
              <a:extLst>
                <a:ext uri="{FF2B5EF4-FFF2-40B4-BE49-F238E27FC236}">
                  <a16:creationId xmlns:a16="http://schemas.microsoft.com/office/drawing/2014/main" xmlns="" id="{731CE76A-7984-40CA-8A57-20579E6B6C9A}"/>
                </a:ext>
              </a:extLst>
            </p:cNvPr>
            <p:cNvSpPr/>
            <p:nvPr/>
          </p:nvSpPr>
          <p:spPr>
            <a:xfrm rot="2733597">
              <a:off x="4715345" y="2211235"/>
              <a:ext cx="467301" cy="231299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rgbClr val="8AFA4C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27" name="任意多边形 45">
              <a:extLst>
                <a:ext uri="{FF2B5EF4-FFF2-40B4-BE49-F238E27FC236}">
                  <a16:creationId xmlns:a16="http://schemas.microsoft.com/office/drawing/2014/main" xmlns="" id="{BE9FC916-7C64-408F-9DB1-8453E25E5B76}"/>
                </a:ext>
              </a:extLst>
            </p:cNvPr>
            <p:cNvSpPr/>
            <p:nvPr/>
          </p:nvSpPr>
          <p:spPr>
            <a:xfrm>
              <a:off x="5054178" y="2956295"/>
              <a:ext cx="1189822" cy="462707"/>
            </a:xfrm>
            <a:custGeom>
              <a:avLst/>
              <a:gdLst>
                <a:gd name="connsiteX0" fmla="*/ 0 w 1244906"/>
                <a:gd name="connsiteY0" fmla="*/ 0 h 526264"/>
                <a:gd name="connsiteX1" fmla="*/ 165253 w 1244906"/>
                <a:gd name="connsiteY1" fmla="*/ 429658 h 526264"/>
                <a:gd name="connsiteX2" fmla="*/ 760163 w 1244906"/>
                <a:gd name="connsiteY2" fmla="*/ 517793 h 526264"/>
                <a:gd name="connsiteX3" fmla="*/ 1244906 w 1244906"/>
                <a:gd name="connsiteY3" fmla="*/ 286438 h 526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4906" h="526264">
                  <a:moveTo>
                    <a:pt x="0" y="0"/>
                  </a:moveTo>
                  <a:cubicBezTo>
                    <a:pt x="19279" y="171679"/>
                    <a:pt x="38559" y="343359"/>
                    <a:pt x="165253" y="429658"/>
                  </a:cubicBezTo>
                  <a:cubicBezTo>
                    <a:pt x="291947" y="515957"/>
                    <a:pt x="580221" y="541663"/>
                    <a:pt x="760163" y="517793"/>
                  </a:cubicBezTo>
                  <a:cubicBezTo>
                    <a:pt x="940105" y="493923"/>
                    <a:pt x="1092505" y="390180"/>
                    <a:pt x="1244906" y="286438"/>
                  </a:cubicBezTo>
                </a:path>
              </a:pathLst>
            </a:custGeom>
            <a:noFill/>
            <a:ln w="50800" cap="rnd">
              <a:solidFill>
                <a:srgbClr val="FDDF03"/>
              </a:solidFill>
            </a:ln>
            <a:scene3d>
              <a:camera prst="orthographicFront"/>
              <a:lightRig rig="soft" dir="t"/>
            </a:scene3d>
            <a:sp3d contourW="12700" prstMaterial="plastic">
              <a:bevelT w="69850" h="19050"/>
              <a:bevelB w="38100" h="101600"/>
              <a:contourClr>
                <a:srgbClr val="FDDF03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28" name="任意多边形 46">
              <a:extLst>
                <a:ext uri="{FF2B5EF4-FFF2-40B4-BE49-F238E27FC236}">
                  <a16:creationId xmlns:a16="http://schemas.microsoft.com/office/drawing/2014/main" xmlns="" id="{ED8D5453-EACF-4CDF-8BC9-DEF6CA8626A7}"/>
                </a:ext>
              </a:extLst>
            </p:cNvPr>
            <p:cNvSpPr/>
            <p:nvPr/>
          </p:nvSpPr>
          <p:spPr>
            <a:xfrm>
              <a:off x="6288480" y="2416467"/>
              <a:ext cx="299147" cy="539826"/>
            </a:xfrm>
            <a:custGeom>
              <a:avLst/>
              <a:gdLst>
                <a:gd name="connsiteX0" fmla="*/ 0 w 299147"/>
                <a:gd name="connsiteY0" fmla="*/ 0 h 539826"/>
                <a:gd name="connsiteX1" fmla="*/ 297456 w 299147"/>
                <a:gd name="connsiteY1" fmla="*/ 165253 h 539826"/>
                <a:gd name="connsiteX2" fmla="*/ 99152 w 299147"/>
                <a:gd name="connsiteY2" fmla="*/ 539826 h 53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9147" h="539826">
                  <a:moveTo>
                    <a:pt x="0" y="0"/>
                  </a:moveTo>
                  <a:cubicBezTo>
                    <a:pt x="140465" y="37641"/>
                    <a:pt x="280931" y="75282"/>
                    <a:pt x="297456" y="165253"/>
                  </a:cubicBezTo>
                  <a:cubicBezTo>
                    <a:pt x="313981" y="255224"/>
                    <a:pt x="206566" y="397525"/>
                    <a:pt x="99152" y="539826"/>
                  </a:cubicBezTo>
                </a:path>
              </a:pathLst>
            </a:custGeom>
            <a:noFill/>
            <a:ln w="50800" cap="rnd">
              <a:solidFill>
                <a:srgbClr val="FDDF03"/>
              </a:solidFill>
            </a:ln>
            <a:scene3d>
              <a:camera prst="orthographicFront"/>
              <a:lightRig rig="soft" dir="t"/>
            </a:scene3d>
            <a:sp3d contourW="12700" prstMaterial="plastic">
              <a:bevelT w="69850" h="19050"/>
              <a:bevelB w="38100" h="101600"/>
              <a:contourClr>
                <a:srgbClr val="FDDF03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29" name="任意多边形 47">
              <a:extLst>
                <a:ext uri="{FF2B5EF4-FFF2-40B4-BE49-F238E27FC236}">
                  <a16:creationId xmlns:a16="http://schemas.microsoft.com/office/drawing/2014/main" xmlns="" id="{0B815484-2C60-4DCB-A452-04ABEAE53BF9}"/>
                </a:ext>
              </a:extLst>
            </p:cNvPr>
            <p:cNvSpPr/>
            <p:nvPr/>
          </p:nvSpPr>
          <p:spPr>
            <a:xfrm rot="20610461">
              <a:off x="6327351" y="2781616"/>
              <a:ext cx="467301" cy="231299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rgbClr val="8AFA4C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30" name="五角星 2">
              <a:extLst>
                <a:ext uri="{FF2B5EF4-FFF2-40B4-BE49-F238E27FC236}">
                  <a16:creationId xmlns:a16="http://schemas.microsoft.com/office/drawing/2014/main" xmlns="" id="{FB035A34-2B25-419C-9734-C4F75DE19B1B}"/>
                </a:ext>
              </a:extLst>
            </p:cNvPr>
            <p:cNvSpPr/>
            <p:nvPr/>
          </p:nvSpPr>
          <p:spPr>
            <a:xfrm rot="7138278">
              <a:off x="6084827" y="2744429"/>
              <a:ext cx="234826" cy="268670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654322 w 918524"/>
                <a:gd name="connsiteY0" fmla="*/ 223173 h 923906"/>
                <a:gd name="connsiteX1" fmla="*/ 916461 w 918524"/>
                <a:gd name="connsiteY1" fmla="*/ 349269 h 923906"/>
                <a:gd name="connsiteX2" fmla="*/ 774876 w 918524"/>
                <a:gd name="connsiteY2" fmla="*/ 613293 h 923906"/>
                <a:gd name="connsiteX3" fmla="*/ 741827 w 918524"/>
                <a:gd name="connsiteY3" fmla="*/ 914398 h 923906"/>
                <a:gd name="connsiteX4" fmla="*/ 459262 w 918524"/>
                <a:gd name="connsiteY4" fmla="*/ 854400 h 923906"/>
                <a:gd name="connsiteX5" fmla="*/ 176697 w 918524"/>
                <a:gd name="connsiteY5" fmla="*/ 914398 h 923906"/>
                <a:gd name="connsiteX6" fmla="*/ 143648 w 918524"/>
                <a:gd name="connsiteY6" fmla="*/ 613293 h 923906"/>
                <a:gd name="connsiteX7" fmla="*/ 2063 w 918524"/>
                <a:gd name="connsiteY7" fmla="*/ 349269 h 923906"/>
                <a:gd name="connsiteX8" fmla="*/ 264202 w 918524"/>
                <a:gd name="connsiteY8" fmla="*/ 223173 h 923906"/>
                <a:gd name="connsiteX9" fmla="*/ 459262 w 918524"/>
                <a:gd name="connsiteY9" fmla="*/ 0 h 923906"/>
                <a:gd name="connsiteX10" fmla="*/ 715845 w 918524"/>
                <a:gd name="connsiteY10" fmla="*/ 284696 h 923906"/>
                <a:gd name="connsiteX0" fmla="*/ 916461 w 918524"/>
                <a:gd name="connsiteY0" fmla="*/ 349269 h 923906"/>
                <a:gd name="connsiteX1" fmla="*/ 774876 w 918524"/>
                <a:gd name="connsiteY1" fmla="*/ 613293 h 923906"/>
                <a:gd name="connsiteX2" fmla="*/ 741827 w 918524"/>
                <a:gd name="connsiteY2" fmla="*/ 914398 h 923906"/>
                <a:gd name="connsiteX3" fmla="*/ 459262 w 918524"/>
                <a:gd name="connsiteY3" fmla="*/ 854400 h 923906"/>
                <a:gd name="connsiteX4" fmla="*/ 176697 w 918524"/>
                <a:gd name="connsiteY4" fmla="*/ 914398 h 923906"/>
                <a:gd name="connsiteX5" fmla="*/ 143648 w 918524"/>
                <a:gd name="connsiteY5" fmla="*/ 613293 h 923906"/>
                <a:gd name="connsiteX6" fmla="*/ 2063 w 918524"/>
                <a:gd name="connsiteY6" fmla="*/ 349269 h 923906"/>
                <a:gd name="connsiteX7" fmla="*/ 264202 w 918524"/>
                <a:gd name="connsiteY7" fmla="*/ 223173 h 923906"/>
                <a:gd name="connsiteX8" fmla="*/ 459262 w 918524"/>
                <a:gd name="connsiteY8" fmla="*/ 0 h 923906"/>
                <a:gd name="connsiteX9" fmla="*/ 715845 w 918524"/>
                <a:gd name="connsiteY9" fmla="*/ 284696 h 923906"/>
                <a:gd name="connsiteX0" fmla="*/ 774876 w 774876"/>
                <a:gd name="connsiteY0" fmla="*/ 613293 h 923906"/>
                <a:gd name="connsiteX1" fmla="*/ 741827 w 774876"/>
                <a:gd name="connsiteY1" fmla="*/ 914398 h 923906"/>
                <a:gd name="connsiteX2" fmla="*/ 459262 w 774876"/>
                <a:gd name="connsiteY2" fmla="*/ 854400 h 923906"/>
                <a:gd name="connsiteX3" fmla="*/ 176697 w 774876"/>
                <a:gd name="connsiteY3" fmla="*/ 914398 h 923906"/>
                <a:gd name="connsiteX4" fmla="*/ 143648 w 774876"/>
                <a:gd name="connsiteY4" fmla="*/ 613293 h 923906"/>
                <a:gd name="connsiteX5" fmla="*/ 2063 w 774876"/>
                <a:gd name="connsiteY5" fmla="*/ 349269 h 923906"/>
                <a:gd name="connsiteX6" fmla="*/ 264202 w 774876"/>
                <a:gd name="connsiteY6" fmla="*/ 223173 h 923906"/>
                <a:gd name="connsiteX7" fmla="*/ 459262 w 774876"/>
                <a:gd name="connsiteY7" fmla="*/ 0 h 923906"/>
                <a:gd name="connsiteX8" fmla="*/ 715845 w 774876"/>
                <a:gd name="connsiteY8" fmla="*/ 284696 h 923906"/>
                <a:gd name="connsiteX0" fmla="*/ 741827 w 741827"/>
                <a:gd name="connsiteY0" fmla="*/ 914398 h 923906"/>
                <a:gd name="connsiteX1" fmla="*/ 459262 w 741827"/>
                <a:gd name="connsiteY1" fmla="*/ 854400 h 923906"/>
                <a:gd name="connsiteX2" fmla="*/ 176697 w 741827"/>
                <a:gd name="connsiteY2" fmla="*/ 914398 h 923906"/>
                <a:gd name="connsiteX3" fmla="*/ 143648 w 741827"/>
                <a:gd name="connsiteY3" fmla="*/ 613293 h 923906"/>
                <a:gd name="connsiteX4" fmla="*/ 2063 w 741827"/>
                <a:gd name="connsiteY4" fmla="*/ 349269 h 923906"/>
                <a:gd name="connsiteX5" fmla="*/ 264202 w 741827"/>
                <a:gd name="connsiteY5" fmla="*/ 223173 h 923906"/>
                <a:gd name="connsiteX6" fmla="*/ 459262 w 741827"/>
                <a:gd name="connsiteY6" fmla="*/ 0 h 923906"/>
                <a:gd name="connsiteX7" fmla="*/ 715845 w 741827"/>
                <a:gd name="connsiteY7" fmla="*/ 284696 h 923906"/>
                <a:gd name="connsiteX0" fmla="*/ 459262 w 715845"/>
                <a:gd name="connsiteY0" fmla="*/ 854400 h 916632"/>
                <a:gd name="connsiteX1" fmla="*/ 176697 w 715845"/>
                <a:gd name="connsiteY1" fmla="*/ 914398 h 916632"/>
                <a:gd name="connsiteX2" fmla="*/ 143648 w 715845"/>
                <a:gd name="connsiteY2" fmla="*/ 613293 h 916632"/>
                <a:gd name="connsiteX3" fmla="*/ 2063 w 715845"/>
                <a:gd name="connsiteY3" fmla="*/ 349269 h 916632"/>
                <a:gd name="connsiteX4" fmla="*/ 264202 w 715845"/>
                <a:gd name="connsiteY4" fmla="*/ 223173 h 916632"/>
                <a:gd name="connsiteX5" fmla="*/ 459262 w 715845"/>
                <a:gd name="connsiteY5" fmla="*/ 0 h 916632"/>
                <a:gd name="connsiteX6" fmla="*/ 715845 w 715845"/>
                <a:gd name="connsiteY6" fmla="*/ 284696 h 916632"/>
                <a:gd name="connsiteX0" fmla="*/ 176697 w 715845"/>
                <a:gd name="connsiteY0" fmla="*/ 914398 h 914398"/>
                <a:gd name="connsiteX1" fmla="*/ 143648 w 715845"/>
                <a:gd name="connsiteY1" fmla="*/ 613293 h 914398"/>
                <a:gd name="connsiteX2" fmla="*/ 2063 w 715845"/>
                <a:gd name="connsiteY2" fmla="*/ 349269 h 914398"/>
                <a:gd name="connsiteX3" fmla="*/ 264202 w 715845"/>
                <a:gd name="connsiteY3" fmla="*/ 223173 h 914398"/>
                <a:gd name="connsiteX4" fmla="*/ 459262 w 715845"/>
                <a:gd name="connsiteY4" fmla="*/ 0 h 914398"/>
                <a:gd name="connsiteX5" fmla="*/ 715845 w 715845"/>
                <a:gd name="connsiteY5" fmla="*/ 284696 h 914398"/>
                <a:gd name="connsiteX0" fmla="*/ 143648 w 715845"/>
                <a:gd name="connsiteY0" fmla="*/ 613293 h 613293"/>
                <a:gd name="connsiteX1" fmla="*/ 2063 w 715845"/>
                <a:gd name="connsiteY1" fmla="*/ 349269 h 613293"/>
                <a:gd name="connsiteX2" fmla="*/ 264202 w 715845"/>
                <a:gd name="connsiteY2" fmla="*/ 223173 h 613293"/>
                <a:gd name="connsiteX3" fmla="*/ 459262 w 715845"/>
                <a:gd name="connsiteY3" fmla="*/ 0 h 613293"/>
                <a:gd name="connsiteX4" fmla="*/ 715845 w 715845"/>
                <a:gd name="connsiteY4" fmla="*/ 284696 h 613293"/>
                <a:gd name="connsiteX0" fmla="*/ 0 w 713782"/>
                <a:gd name="connsiteY0" fmla="*/ 349269 h 349269"/>
                <a:gd name="connsiteX1" fmla="*/ 262139 w 713782"/>
                <a:gd name="connsiteY1" fmla="*/ 223173 h 349269"/>
                <a:gd name="connsiteX2" fmla="*/ 457199 w 713782"/>
                <a:gd name="connsiteY2" fmla="*/ 0 h 349269"/>
                <a:gd name="connsiteX3" fmla="*/ 713782 w 713782"/>
                <a:gd name="connsiteY3" fmla="*/ 284696 h 349269"/>
                <a:gd name="connsiteX0" fmla="*/ 0 w 457199"/>
                <a:gd name="connsiteY0" fmla="*/ 349269 h 349269"/>
                <a:gd name="connsiteX1" fmla="*/ 262139 w 457199"/>
                <a:gd name="connsiteY1" fmla="*/ 223173 h 349269"/>
                <a:gd name="connsiteX2" fmla="*/ 457199 w 457199"/>
                <a:gd name="connsiteY2" fmla="*/ 0 h 349269"/>
                <a:gd name="connsiteX0" fmla="*/ 0 w 195060"/>
                <a:gd name="connsiteY0" fmla="*/ 223173 h 223173"/>
                <a:gd name="connsiteX1" fmla="*/ 195060 w 195060"/>
                <a:gd name="connsiteY1" fmla="*/ 0 h 223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5060" h="223173">
                  <a:moveTo>
                    <a:pt x="0" y="223173"/>
                  </a:moveTo>
                  <a:cubicBezTo>
                    <a:pt x="76200" y="164962"/>
                    <a:pt x="130040" y="0"/>
                    <a:pt x="195060" y="0"/>
                  </a:cubicBezTo>
                </a:path>
              </a:pathLst>
            </a:custGeom>
            <a:noFill/>
            <a:ln w="635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31" name="任意多边形 49">
              <a:extLst>
                <a:ext uri="{FF2B5EF4-FFF2-40B4-BE49-F238E27FC236}">
                  <a16:creationId xmlns:a16="http://schemas.microsoft.com/office/drawing/2014/main" xmlns="" id="{58C4537E-4078-4FF6-8458-D561CECFD9B6}"/>
                </a:ext>
              </a:extLst>
            </p:cNvPr>
            <p:cNvSpPr/>
            <p:nvPr/>
          </p:nvSpPr>
          <p:spPr>
            <a:xfrm>
              <a:off x="4909575" y="3275667"/>
              <a:ext cx="302010" cy="193710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rgbClr val="8AFA4C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32" name="任意多边形 50">
              <a:extLst>
                <a:ext uri="{FF2B5EF4-FFF2-40B4-BE49-F238E27FC236}">
                  <a16:creationId xmlns:a16="http://schemas.microsoft.com/office/drawing/2014/main" xmlns="" id="{2187FA51-6D5B-452F-A22C-3C54D66165CA}"/>
                </a:ext>
              </a:extLst>
            </p:cNvPr>
            <p:cNvSpPr/>
            <p:nvPr/>
          </p:nvSpPr>
          <p:spPr>
            <a:xfrm rot="3820380">
              <a:off x="5144154" y="3137501"/>
              <a:ext cx="293117" cy="188006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rgbClr val="3FA705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33" name="文本框 51">
              <a:extLst>
                <a:ext uri="{FF2B5EF4-FFF2-40B4-BE49-F238E27FC236}">
                  <a16:creationId xmlns:a16="http://schemas.microsoft.com/office/drawing/2014/main" xmlns="" id="{48400533-6D3D-452F-9503-772FBB828719}"/>
                </a:ext>
              </a:extLst>
            </p:cNvPr>
            <p:cNvSpPr txBox="1"/>
            <p:nvPr/>
          </p:nvSpPr>
          <p:spPr>
            <a:xfrm>
              <a:off x="5359113" y="2234344"/>
              <a:ext cx="744731" cy="92052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r>
                <a:rPr lang="en-US" altLang="zh-CN" sz="4400" b="1">
                  <a:ln w="25400">
                    <a:noFill/>
                  </a:ln>
                  <a:solidFill>
                    <a:srgbClr val="2F5597"/>
                  </a:solidFill>
                  <a:latin typeface="Times New Roman" panose="02020603050405020304" pitchFamily="18" charset="0"/>
                  <a:ea typeface="inpin heiti" panose="00000500000000000000" pitchFamily="2" charset="-122"/>
                  <a:cs typeface="Times New Roman" panose="02020603050405020304" pitchFamily="18" charset="0"/>
                  <a:sym typeface="inpin heiti" panose="00000500000000000000" pitchFamily="2" charset="-122"/>
                </a:rPr>
                <a:t>1</a:t>
              </a:r>
              <a:endParaRPr lang="zh-CN" altLang="en-US" sz="4400" b="1" dirty="0">
                <a:ln w="25400">
                  <a:noFill/>
                </a:ln>
                <a:solidFill>
                  <a:srgbClr val="2F5597"/>
                </a:solidFill>
                <a:latin typeface="Times New Roman" panose="02020603050405020304" pitchFamily="18" charset="0"/>
                <a:ea typeface="inpin heiti" panose="00000500000000000000" pitchFamily="2" charset="-122"/>
                <a:cs typeface="Times New Roman" panose="02020603050405020304" pitchFamily="18" charset="0"/>
                <a:sym typeface="inpin heiti" panose="00000500000000000000" pitchFamily="2" charset="-122"/>
              </a:endParaRPr>
            </a:p>
          </p:txBody>
        </p:sp>
      </p:grpSp>
      <p:grpSp>
        <p:nvGrpSpPr>
          <p:cNvPr id="134" name="组合 52">
            <a:extLst>
              <a:ext uri="{FF2B5EF4-FFF2-40B4-BE49-F238E27FC236}">
                <a16:creationId xmlns:a16="http://schemas.microsoft.com/office/drawing/2014/main" xmlns="" id="{A1F24EA6-49F0-43E2-945C-555D6AAA3762}"/>
              </a:ext>
            </a:extLst>
          </p:cNvPr>
          <p:cNvGrpSpPr/>
          <p:nvPr/>
        </p:nvGrpSpPr>
        <p:grpSpPr>
          <a:xfrm>
            <a:off x="4777780" y="4657686"/>
            <a:ext cx="1800964" cy="1383824"/>
            <a:chOff x="4640063" y="1813835"/>
            <a:chExt cx="2154589" cy="1655542"/>
          </a:xfrm>
        </p:grpSpPr>
        <p:sp>
          <p:nvSpPr>
            <p:cNvPr id="135" name="五角星 2">
              <a:extLst>
                <a:ext uri="{FF2B5EF4-FFF2-40B4-BE49-F238E27FC236}">
                  <a16:creationId xmlns:a16="http://schemas.microsoft.com/office/drawing/2014/main" xmlns="" id="{DE1A0A05-5B1B-4BB2-9E61-CA18AD54D929}"/>
                </a:ext>
              </a:extLst>
            </p:cNvPr>
            <p:cNvSpPr/>
            <p:nvPr/>
          </p:nvSpPr>
          <p:spPr>
            <a:xfrm rot="20227648">
              <a:off x="4851510" y="1823391"/>
              <a:ext cx="1571083" cy="1580289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rgbClr val="C4EF39"/>
            </a:solidFill>
            <a:ln w="63500">
              <a:noFill/>
            </a:ln>
            <a:effectLst>
              <a:outerShdw blurRad="190500" dist="635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36" name="五角星 2">
              <a:extLst>
                <a:ext uri="{FF2B5EF4-FFF2-40B4-BE49-F238E27FC236}">
                  <a16:creationId xmlns:a16="http://schemas.microsoft.com/office/drawing/2014/main" xmlns="" id="{092A85D0-4DF9-41B1-A202-BC1AF5D5E094}"/>
                </a:ext>
              </a:extLst>
            </p:cNvPr>
            <p:cNvSpPr/>
            <p:nvPr/>
          </p:nvSpPr>
          <p:spPr>
            <a:xfrm rot="20227648">
              <a:off x="4843841" y="1813835"/>
              <a:ext cx="1571083" cy="1580289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rgbClr val="FDDF03"/>
            </a:solidFill>
            <a:ln w="25400">
              <a:solidFill>
                <a:schemeClr val="bg1"/>
              </a:solidFill>
            </a:ln>
            <a:effectLst>
              <a:innerShdw blurRad="368300">
                <a:srgbClr val="F4B502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37" name="五角星 2">
              <a:extLst>
                <a:ext uri="{FF2B5EF4-FFF2-40B4-BE49-F238E27FC236}">
                  <a16:creationId xmlns:a16="http://schemas.microsoft.com/office/drawing/2014/main" xmlns="" id="{DD9EB2BF-C53A-4C9C-BC58-68689710F900}"/>
                </a:ext>
              </a:extLst>
            </p:cNvPr>
            <p:cNvSpPr/>
            <p:nvPr/>
          </p:nvSpPr>
          <p:spPr>
            <a:xfrm rot="20463093">
              <a:off x="4926374" y="2194893"/>
              <a:ext cx="563426" cy="430419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654322 w 918524"/>
                <a:gd name="connsiteY0" fmla="*/ 223173 h 923906"/>
                <a:gd name="connsiteX1" fmla="*/ 916461 w 918524"/>
                <a:gd name="connsiteY1" fmla="*/ 349269 h 923906"/>
                <a:gd name="connsiteX2" fmla="*/ 774876 w 918524"/>
                <a:gd name="connsiteY2" fmla="*/ 613293 h 923906"/>
                <a:gd name="connsiteX3" fmla="*/ 741827 w 918524"/>
                <a:gd name="connsiteY3" fmla="*/ 914398 h 923906"/>
                <a:gd name="connsiteX4" fmla="*/ 459262 w 918524"/>
                <a:gd name="connsiteY4" fmla="*/ 854400 h 923906"/>
                <a:gd name="connsiteX5" fmla="*/ 176697 w 918524"/>
                <a:gd name="connsiteY5" fmla="*/ 914398 h 923906"/>
                <a:gd name="connsiteX6" fmla="*/ 143648 w 918524"/>
                <a:gd name="connsiteY6" fmla="*/ 613293 h 923906"/>
                <a:gd name="connsiteX7" fmla="*/ 2063 w 918524"/>
                <a:gd name="connsiteY7" fmla="*/ 349269 h 923906"/>
                <a:gd name="connsiteX8" fmla="*/ 264202 w 918524"/>
                <a:gd name="connsiteY8" fmla="*/ 223173 h 923906"/>
                <a:gd name="connsiteX9" fmla="*/ 459262 w 918524"/>
                <a:gd name="connsiteY9" fmla="*/ 0 h 923906"/>
                <a:gd name="connsiteX10" fmla="*/ 715845 w 918524"/>
                <a:gd name="connsiteY10" fmla="*/ 284696 h 923906"/>
                <a:gd name="connsiteX0" fmla="*/ 916461 w 918524"/>
                <a:gd name="connsiteY0" fmla="*/ 349269 h 923906"/>
                <a:gd name="connsiteX1" fmla="*/ 774876 w 918524"/>
                <a:gd name="connsiteY1" fmla="*/ 613293 h 923906"/>
                <a:gd name="connsiteX2" fmla="*/ 741827 w 918524"/>
                <a:gd name="connsiteY2" fmla="*/ 914398 h 923906"/>
                <a:gd name="connsiteX3" fmla="*/ 459262 w 918524"/>
                <a:gd name="connsiteY3" fmla="*/ 854400 h 923906"/>
                <a:gd name="connsiteX4" fmla="*/ 176697 w 918524"/>
                <a:gd name="connsiteY4" fmla="*/ 914398 h 923906"/>
                <a:gd name="connsiteX5" fmla="*/ 143648 w 918524"/>
                <a:gd name="connsiteY5" fmla="*/ 613293 h 923906"/>
                <a:gd name="connsiteX6" fmla="*/ 2063 w 918524"/>
                <a:gd name="connsiteY6" fmla="*/ 349269 h 923906"/>
                <a:gd name="connsiteX7" fmla="*/ 264202 w 918524"/>
                <a:gd name="connsiteY7" fmla="*/ 223173 h 923906"/>
                <a:gd name="connsiteX8" fmla="*/ 459262 w 918524"/>
                <a:gd name="connsiteY8" fmla="*/ 0 h 923906"/>
                <a:gd name="connsiteX9" fmla="*/ 715845 w 918524"/>
                <a:gd name="connsiteY9" fmla="*/ 284696 h 923906"/>
                <a:gd name="connsiteX0" fmla="*/ 774876 w 774876"/>
                <a:gd name="connsiteY0" fmla="*/ 613293 h 923906"/>
                <a:gd name="connsiteX1" fmla="*/ 741827 w 774876"/>
                <a:gd name="connsiteY1" fmla="*/ 914398 h 923906"/>
                <a:gd name="connsiteX2" fmla="*/ 459262 w 774876"/>
                <a:gd name="connsiteY2" fmla="*/ 854400 h 923906"/>
                <a:gd name="connsiteX3" fmla="*/ 176697 w 774876"/>
                <a:gd name="connsiteY3" fmla="*/ 914398 h 923906"/>
                <a:gd name="connsiteX4" fmla="*/ 143648 w 774876"/>
                <a:gd name="connsiteY4" fmla="*/ 613293 h 923906"/>
                <a:gd name="connsiteX5" fmla="*/ 2063 w 774876"/>
                <a:gd name="connsiteY5" fmla="*/ 349269 h 923906"/>
                <a:gd name="connsiteX6" fmla="*/ 264202 w 774876"/>
                <a:gd name="connsiteY6" fmla="*/ 223173 h 923906"/>
                <a:gd name="connsiteX7" fmla="*/ 459262 w 774876"/>
                <a:gd name="connsiteY7" fmla="*/ 0 h 923906"/>
                <a:gd name="connsiteX8" fmla="*/ 715845 w 774876"/>
                <a:gd name="connsiteY8" fmla="*/ 284696 h 923906"/>
                <a:gd name="connsiteX0" fmla="*/ 741827 w 741827"/>
                <a:gd name="connsiteY0" fmla="*/ 914398 h 923906"/>
                <a:gd name="connsiteX1" fmla="*/ 459262 w 741827"/>
                <a:gd name="connsiteY1" fmla="*/ 854400 h 923906"/>
                <a:gd name="connsiteX2" fmla="*/ 176697 w 741827"/>
                <a:gd name="connsiteY2" fmla="*/ 914398 h 923906"/>
                <a:gd name="connsiteX3" fmla="*/ 143648 w 741827"/>
                <a:gd name="connsiteY3" fmla="*/ 613293 h 923906"/>
                <a:gd name="connsiteX4" fmla="*/ 2063 w 741827"/>
                <a:gd name="connsiteY4" fmla="*/ 349269 h 923906"/>
                <a:gd name="connsiteX5" fmla="*/ 264202 w 741827"/>
                <a:gd name="connsiteY5" fmla="*/ 223173 h 923906"/>
                <a:gd name="connsiteX6" fmla="*/ 459262 w 741827"/>
                <a:gd name="connsiteY6" fmla="*/ 0 h 923906"/>
                <a:gd name="connsiteX7" fmla="*/ 715845 w 741827"/>
                <a:gd name="connsiteY7" fmla="*/ 284696 h 923906"/>
                <a:gd name="connsiteX0" fmla="*/ 459262 w 715845"/>
                <a:gd name="connsiteY0" fmla="*/ 854400 h 916632"/>
                <a:gd name="connsiteX1" fmla="*/ 176697 w 715845"/>
                <a:gd name="connsiteY1" fmla="*/ 914398 h 916632"/>
                <a:gd name="connsiteX2" fmla="*/ 143648 w 715845"/>
                <a:gd name="connsiteY2" fmla="*/ 613293 h 916632"/>
                <a:gd name="connsiteX3" fmla="*/ 2063 w 715845"/>
                <a:gd name="connsiteY3" fmla="*/ 349269 h 916632"/>
                <a:gd name="connsiteX4" fmla="*/ 264202 w 715845"/>
                <a:gd name="connsiteY4" fmla="*/ 223173 h 916632"/>
                <a:gd name="connsiteX5" fmla="*/ 459262 w 715845"/>
                <a:gd name="connsiteY5" fmla="*/ 0 h 916632"/>
                <a:gd name="connsiteX6" fmla="*/ 715845 w 715845"/>
                <a:gd name="connsiteY6" fmla="*/ 284696 h 916632"/>
                <a:gd name="connsiteX0" fmla="*/ 176697 w 715845"/>
                <a:gd name="connsiteY0" fmla="*/ 914398 h 914398"/>
                <a:gd name="connsiteX1" fmla="*/ 143648 w 715845"/>
                <a:gd name="connsiteY1" fmla="*/ 613293 h 914398"/>
                <a:gd name="connsiteX2" fmla="*/ 2063 w 715845"/>
                <a:gd name="connsiteY2" fmla="*/ 349269 h 914398"/>
                <a:gd name="connsiteX3" fmla="*/ 264202 w 715845"/>
                <a:gd name="connsiteY3" fmla="*/ 223173 h 914398"/>
                <a:gd name="connsiteX4" fmla="*/ 459262 w 715845"/>
                <a:gd name="connsiteY4" fmla="*/ 0 h 914398"/>
                <a:gd name="connsiteX5" fmla="*/ 715845 w 715845"/>
                <a:gd name="connsiteY5" fmla="*/ 284696 h 914398"/>
                <a:gd name="connsiteX0" fmla="*/ 143648 w 715845"/>
                <a:gd name="connsiteY0" fmla="*/ 613293 h 613293"/>
                <a:gd name="connsiteX1" fmla="*/ 2063 w 715845"/>
                <a:gd name="connsiteY1" fmla="*/ 349269 h 613293"/>
                <a:gd name="connsiteX2" fmla="*/ 264202 w 715845"/>
                <a:gd name="connsiteY2" fmla="*/ 223173 h 613293"/>
                <a:gd name="connsiteX3" fmla="*/ 459262 w 715845"/>
                <a:gd name="connsiteY3" fmla="*/ 0 h 613293"/>
                <a:gd name="connsiteX4" fmla="*/ 715845 w 715845"/>
                <a:gd name="connsiteY4" fmla="*/ 284696 h 613293"/>
                <a:gd name="connsiteX0" fmla="*/ 0 w 713782"/>
                <a:gd name="connsiteY0" fmla="*/ 349269 h 349269"/>
                <a:gd name="connsiteX1" fmla="*/ 262139 w 713782"/>
                <a:gd name="connsiteY1" fmla="*/ 223173 h 349269"/>
                <a:gd name="connsiteX2" fmla="*/ 457199 w 713782"/>
                <a:gd name="connsiteY2" fmla="*/ 0 h 349269"/>
                <a:gd name="connsiteX3" fmla="*/ 713782 w 713782"/>
                <a:gd name="connsiteY3" fmla="*/ 284696 h 349269"/>
                <a:gd name="connsiteX0" fmla="*/ 0 w 457199"/>
                <a:gd name="connsiteY0" fmla="*/ 349269 h 349269"/>
                <a:gd name="connsiteX1" fmla="*/ 262139 w 457199"/>
                <a:gd name="connsiteY1" fmla="*/ 223173 h 349269"/>
                <a:gd name="connsiteX2" fmla="*/ 457199 w 457199"/>
                <a:gd name="connsiteY2" fmla="*/ 0 h 349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7199" h="349269">
                  <a:moveTo>
                    <a:pt x="0" y="349269"/>
                  </a:moveTo>
                  <a:cubicBezTo>
                    <a:pt x="20092" y="284249"/>
                    <a:pt x="185939" y="281384"/>
                    <a:pt x="262139" y="223173"/>
                  </a:cubicBezTo>
                  <a:cubicBezTo>
                    <a:pt x="338339" y="164962"/>
                    <a:pt x="392179" y="0"/>
                    <a:pt x="457199" y="0"/>
                  </a:cubicBezTo>
                </a:path>
              </a:pathLst>
            </a:custGeom>
            <a:noFill/>
            <a:ln w="635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38" name="任意多边形 56">
              <a:extLst>
                <a:ext uri="{FF2B5EF4-FFF2-40B4-BE49-F238E27FC236}">
                  <a16:creationId xmlns:a16="http://schemas.microsoft.com/office/drawing/2014/main" xmlns="" id="{554F67DE-3FD1-44D7-8D42-4119AFF5D221}"/>
                </a:ext>
              </a:extLst>
            </p:cNvPr>
            <p:cNvSpPr/>
            <p:nvPr/>
          </p:nvSpPr>
          <p:spPr>
            <a:xfrm>
              <a:off x="5086277" y="1951851"/>
              <a:ext cx="732999" cy="499698"/>
            </a:xfrm>
            <a:custGeom>
              <a:avLst/>
              <a:gdLst>
                <a:gd name="connsiteX0" fmla="*/ 0 w 895738"/>
                <a:gd name="connsiteY0" fmla="*/ 499698 h 499698"/>
                <a:gd name="connsiteX1" fmla="*/ 242595 w 895738"/>
                <a:gd name="connsiteY1" fmla="*/ 79820 h 499698"/>
                <a:gd name="connsiteX2" fmla="*/ 625151 w 895738"/>
                <a:gd name="connsiteY2" fmla="*/ 5175 h 499698"/>
                <a:gd name="connsiteX3" fmla="*/ 895738 w 895738"/>
                <a:gd name="connsiteY3" fmla="*/ 154465 h 499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5738" h="499698">
                  <a:moveTo>
                    <a:pt x="0" y="499698"/>
                  </a:moveTo>
                  <a:cubicBezTo>
                    <a:pt x="69201" y="330969"/>
                    <a:pt x="138403" y="162240"/>
                    <a:pt x="242595" y="79820"/>
                  </a:cubicBezTo>
                  <a:cubicBezTo>
                    <a:pt x="346787" y="-2600"/>
                    <a:pt x="516294" y="-7266"/>
                    <a:pt x="625151" y="5175"/>
                  </a:cubicBezTo>
                  <a:cubicBezTo>
                    <a:pt x="734008" y="17616"/>
                    <a:pt x="814873" y="86040"/>
                    <a:pt x="895738" y="154465"/>
                  </a:cubicBezTo>
                </a:path>
              </a:pathLst>
            </a:custGeom>
            <a:noFill/>
            <a:ln w="50800" cap="rnd">
              <a:solidFill>
                <a:srgbClr val="92D050"/>
              </a:solidFill>
            </a:ln>
            <a:scene3d>
              <a:camera prst="orthographicFront"/>
              <a:lightRig rig="soft" dir="t"/>
            </a:scene3d>
            <a:sp3d contourW="12700" prstMaterial="plastic">
              <a:bevelT w="69850" h="19050"/>
              <a:bevelB w="38100" h="101600"/>
              <a:contourClr>
                <a:srgbClr val="92D050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39" name="任意多边形 57">
              <a:extLst>
                <a:ext uri="{FF2B5EF4-FFF2-40B4-BE49-F238E27FC236}">
                  <a16:creationId xmlns:a16="http://schemas.microsoft.com/office/drawing/2014/main" xmlns="" id="{E7D9DD39-5FB3-4A9C-A1B8-2E71AB7DE33D}"/>
                </a:ext>
              </a:extLst>
            </p:cNvPr>
            <p:cNvSpPr/>
            <p:nvPr/>
          </p:nvSpPr>
          <p:spPr>
            <a:xfrm>
              <a:off x="4640063" y="2334256"/>
              <a:ext cx="467301" cy="231299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rgbClr val="3FA705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40" name="任意多边形 58">
              <a:extLst>
                <a:ext uri="{FF2B5EF4-FFF2-40B4-BE49-F238E27FC236}">
                  <a16:creationId xmlns:a16="http://schemas.microsoft.com/office/drawing/2014/main" xmlns="" id="{CC422D69-BCAD-45FB-97F7-CD741C6F6353}"/>
                </a:ext>
              </a:extLst>
            </p:cNvPr>
            <p:cNvSpPr/>
            <p:nvPr/>
          </p:nvSpPr>
          <p:spPr>
            <a:xfrm rot="2733597">
              <a:off x="4715345" y="2211235"/>
              <a:ext cx="467301" cy="231299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rgbClr val="8AFA4C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41" name="任意多边形 59">
              <a:extLst>
                <a:ext uri="{FF2B5EF4-FFF2-40B4-BE49-F238E27FC236}">
                  <a16:creationId xmlns:a16="http://schemas.microsoft.com/office/drawing/2014/main" xmlns="" id="{F5820254-CEA9-43EE-BC9C-43800CA5F668}"/>
                </a:ext>
              </a:extLst>
            </p:cNvPr>
            <p:cNvSpPr/>
            <p:nvPr/>
          </p:nvSpPr>
          <p:spPr>
            <a:xfrm>
              <a:off x="5054178" y="2956295"/>
              <a:ext cx="1189822" cy="462707"/>
            </a:xfrm>
            <a:custGeom>
              <a:avLst/>
              <a:gdLst>
                <a:gd name="connsiteX0" fmla="*/ 0 w 1244906"/>
                <a:gd name="connsiteY0" fmla="*/ 0 h 526264"/>
                <a:gd name="connsiteX1" fmla="*/ 165253 w 1244906"/>
                <a:gd name="connsiteY1" fmla="*/ 429658 h 526264"/>
                <a:gd name="connsiteX2" fmla="*/ 760163 w 1244906"/>
                <a:gd name="connsiteY2" fmla="*/ 517793 h 526264"/>
                <a:gd name="connsiteX3" fmla="*/ 1244906 w 1244906"/>
                <a:gd name="connsiteY3" fmla="*/ 286438 h 526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4906" h="526264">
                  <a:moveTo>
                    <a:pt x="0" y="0"/>
                  </a:moveTo>
                  <a:cubicBezTo>
                    <a:pt x="19279" y="171679"/>
                    <a:pt x="38559" y="343359"/>
                    <a:pt x="165253" y="429658"/>
                  </a:cubicBezTo>
                  <a:cubicBezTo>
                    <a:pt x="291947" y="515957"/>
                    <a:pt x="580221" y="541663"/>
                    <a:pt x="760163" y="517793"/>
                  </a:cubicBezTo>
                  <a:cubicBezTo>
                    <a:pt x="940105" y="493923"/>
                    <a:pt x="1092505" y="390180"/>
                    <a:pt x="1244906" y="286438"/>
                  </a:cubicBezTo>
                </a:path>
              </a:pathLst>
            </a:custGeom>
            <a:noFill/>
            <a:ln w="50800" cap="rnd">
              <a:solidFill>
                <a:srgbClr val="92D050"/>
              </a:solidFill>
            </a:ln>
            <a:scene3d>
              <a:camera prst="orthographicFront"/>
              <a:lightRig rig="soft" dir="t"/>
            </a:scene3d>
            <a:sp3d contourW="12700" prstMaterial="plastic">
              <a:bevelT w="69850" h="19050"/>
              <a:bevelB w="38100" h="101600"/>
              <a:contourClr>
                <a:srgbClr val="81C147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42" name="任意多边形 60">
              <a:extLst>
                <a:ext uri="{FF2B5EF4-FFF2-40B4-BE49-F238E27FC236}">
                  <a16:creationId xmlns:a16="http://schemas.microsoft.com/office/drawing/2014/main" xmlns="" id="{28F4B8B8-626B-4742-A850-03B25A7B6020}"/>
                </a:ext>
              </a:extLst>
            </p:cNvPr>
            <p:cNvSpPr/>
            <p:nvPr/>
          </p:nvSpPr>
          <p:spPr>
            <a:xfrm>
              <a:off x="6288480" y="2416467"/>
              <a:ext cx="299147" cy="539826"/>
            </a:xfrm>
            <a:custGeom>
              <a:avLst/>
              <a:gdLst>
                <a:gd name="connsiteX0" fmla="*/ 0 w 299147"/>
                <a:gd name="connsiteY0" fmla="*/ 0 h 539826"/>
                <a:gd name="connsiteX1" fmla="*/ 297456 w 299147"/>
                <a:gd name="connsiteY1" fmla="*/ 165253 h 539826"/>
                <a:gd name="connsiteX2" fmla="*/ 99152 w 299147"/>
                <a:gd name="connsiteY2" fmla="*/ 539826 h 53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9147" h="539826">
                  <a:moveTo>
                    <a:pt x="0" y="0"/>
                  </a:moveTo>
                  <a:cubicBezTo>
                    <a:pt x="140465" y="37641"/>
                    <a:pt x="280931" y="75282"/>
                    <a:pt x="297456" y="165253"/>
                  </a:cubicBezTo>
                  <a:cubicBezTo>
                    <a:pt x="313981" y="255224"/>
                    <a:pt x="206566" y="397525"/>
                    <a:pt x="99152" y="539826"/>
                  </a:cubicBezTo>
                </a:path>
              </a:pathLst>
            </a:custGeom>
            <a:noFill/>
            <a:ln w="50800" cap="rnd">
              <a:solidFill>
                <a:srgbClr val="92D050"/>
              </a:solidFill>
            </a:ln>
            <a:scene3d>
              <a:camera prst="orthographicFront"/>
              <a:lightRig rig="soft" dir="t"/>
            </a:scene3d>
            <a:sp3d contourW="12700" prstMaterial="plastic">
              <a:bevelT w="69850" h="19050"/>
              <a:bevelB w="38100" h="101600"/>
              <a:contourClr>
                <a:srgbClr val="97BF17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43" name="任意多边形 61">
              <a:extLst>
                <a:ext uri="{FF2B5EF4-FFF2-40B4-BE49-F238E27FC236}">
                  <a16:creationId xmlns:a16="http://schemas.microsoft.com/office/drawing/2014/main" xmlns="" id="{9B6D0048-8C81-4F5D-8F68-FE490B7980DE}"/>
                </a:ext>
              </a:extLst>
            </p:cNvPr>
            <p:cNvSpPr/>
            <p:nvPr/>
          </p:nvSpPr>
          <p:spPr>
            <a:xfrm rot="20610461">
              <a:off x="6327351" y="2781616"/>
              <a:ext cx="467301" cy="231299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rgbClr val="8AFA4C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44" name="五角星 2">
              <a:extLst>
                <a:ext uri="{FF2B5EF4-FFF2-40B4-BE49-F238E27FC236}">
                  <a16:creationId xmlns:a16="http://schemas.microsoft.com/office/drawing/2014/main" xmlns="" id="{686B33E1-3A13-41C8-9D2E-713E3B81B13A}"/>
                </a:ext>
              </a:extLst>
            </p:cNvPr>
            <p:cNvSpPr/>
            <p:nvPr/>
          </p:nvSpPr>
          <p:spPr>
            <a:xfrm rot="7138278">
              <a:off x="6084827" y="2744429"/>
              <a:ext cx="234826" cy="268670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654322 w 918524"/>
                <a:gd name="connsiteY0" fmla="*/ 223173 h 923906"/>
                <a:gd name="connsiteX1" fmla="*/ 916461 w 918524"/>
                <a:gd name="connsiteY1" fmla="*/ 349269 h 923906"/>
                <a:gd name="connsiteX2" fmla="*/ 774876 w 918524"/>
                <a:gd name="connsiteY2" fmla="*/ 613293 h 923906"/>
                <a:gd name="connsiteX3" fmla="*/ 741827 w 918524"/>
                <a:gd name="connsiteY3" fmla="*/ 914398 h 923906"/>
                <a:gd name="connsiteX4" fmla="*/ 459262 w 918524"/>
                <a:gd name="connsiteY4" fmla="*/ 854400 h 923906"/>
                <a:gd name="connsiteX5" fmla="*/ 176697 w 918524"/>
                <a:gd name="connsiteY5" fmla="*/ 914398 h 923906"/>
                <a:gd name="connsiteX6" fmla="*/ 143648 w 918524"/>
                <a:gd name="connsiteY6" fmla="*/ 613293 h 923906"/>
                <a:gd name="connsiteX7" fmla="*/ 2063 w 918524"/>
                <a:gd name="connsiteY7" fmla="*/ 349269 h 923906"/>
                <a:gd name="connsiteX8" fmla="*/ 264202 w 918524"/>
                <a:gd name="connsiteY8" fmla="*/ 223173 h 923906"/>
                <a:gd name="connsiteX9" fmla="*/ 459262 w 918524"/>
                <a:gd name="connsiteY9" fmla="*/ 0 h 923906"/>
                <a:gd name="connsiteX10" fmla="*/ 715845 w 918524"/>
                <a:gd name="connsiteY10" fmla="*/ 284696 h 923906"/>
                <a:gd name="connsiteX0" fmla="*/ 916461 w 918524"/>
                <a:gd name="connsiteY0" fmla="*/ 349269 h 923906"/>
                <a:gd name="connsiteX1" fmla="*/ 774876 w 918524"/>
                <a:gd name="connsiteY1" fmla="*/ 613293 h 923906"/>
                <a:gd name="connsiteX2" fmla="*/ 741827 w 918524"/>
                <a:gd name="connsiteY2" fmla="*/ 914398 h 923906"/>
                <a:gd name="connsiteX3" fmla="*/ 459262 w 918524"/>
                <a:gd name="connsiteY3" fmla="*/ 854400 h 923906"/>
                <a:gd name="connsiteX4" fmla="*/ 176697 w 918524"/>
                <a:gd name="connsiteY4" fmla="*/ 914398 h 923906"/>
                <a:gd name="connsiteX5" fmla="*/ 143648 w 918524"/>
                <a:gd name="connsiteY5" fmla="*/ 613293 h 923906"/>
                <a:gd name="connsiteX6" fmla="*/ 2063 w 918524"/>
                <a:gd name="connsiteY6" fmla="*/ 349269 h 923906"/>
                <a:gd name="connsiteX7" fmla="*/ 264202 w 918524"/>
                <a:gd name="connsiteY7" fmla="*/ 223173 h 923906"/>
                <a:gd name="connsiteX8" fmla="*/ 459262 w 918524"/>
                <a:gd name="connsiteY8" fmla="*/ 0 h 923906"/>
                <a:gd name="connsiteX9" fmla="*/ 715845 w 918524"/>
                <a:gd name="connsiteY9" fmla="*/ 284696 h 923906"/>
                <a:gd name="connsiteX0" fmla="*/ 774876 w 774876"/>
                <a:gd name="connsiteY0" fmla="*/ 613293 h 923906"/>
                <a:gd name="connsiteX1" fmla="*/ 741827 w 774876"/>
                <a:gd name="connsiteY1" fmla="*/ 914398 h 923906"/>
                <a:gd name="connsiteX2" fmla="*/ 459262 w 774876"/>
                <a:gd name="connsiteY2" fmla="*/ 854400 h 923906"/>
                <a:gd name="connsiteX3" fmla="*/ 176697 w 774876"/>
                <a:gd name="connsiteY3" fmla="*/ 914398 h 923906"/>
                <a:gd name="connsiteX4" fmla="*/ 143648 w 774876"/>
                <a:gd name="connsiteY4" fmla="*/ 613293 h 923906"/>
                <a:gd name="connsiteX5" fmla="*/ 2063 w 774876"/>
                <a:gd name="connsiteY5" fmla="*/ 349269 h 923906"/>
                <a:gd name="connsiteX6" fmla="*/ 264202 w 774876"/>
                <a:gd name="connsiteY6" fmla="*/ 223173 h 923906"/>
                <a:gd name="connsiteX7" fmla="*/ 459262 w 774876"/>
                <a:gd name="connsiteY7" fmla="*/ 0 h 923906"/>
                <a:gd name="connsiteX8" fmla="*/ 715845 w 774876"/>
                <a:gd name="connsiteY8" fmla="*/ 284696 h 923906"/>
                <a:gd name="connsiteX0" fmla="*/ 741827 w 741827"/>
                <a:gd name="connsiteY0" fmla="*/ 914398 h 923906"/>
                <a:gd name="connsiteX1" fmla="*/ 459262 w 741827"/>
                <a:gd name="connsiteY1" fmla="*/ 854400 h 923906"/>
                <a:gd name="connsiteX2" fmla="*/ 176697 w 741827"/>
                <a:gd name="connsiteY2" fmla="*/ 914398 h 923906"/>
                <a:gd name="connsiteX3" fmla="*/ 143648 w 741827"/>
                <a:gd name="connsiteY3" fmla="*/ 613293 h 923906"/>
                <a:gd name="connsiteX4" fmla="*/ 2063 w 741827"/>
                <a:gd name="connsiteY4" fmla="*/ 349269 h 923906"/>
                <a:gd name="connsiteX5" fmla="*/ 264202 w 741827"/>
                <a:gd name="connsiteY5" fmla="*/ 223173 h 923906"/>
                <a:gd name="connsiteX6" fmla="*/ 459262 w 741827"/>
                <a:gd name="connsiteY6" fmla="*/ 0 h 923906"/>
                <a:gd name="connsiteX7" fmla="*/ 715845 w 741827"/>
                <a:gd name="connsiteY7" fmla="*/ 284696 h 923906"/>
                <a:gd name="connsiteX0" fmla="*/ 459262 w 715845"/>
                <a:gd name="connsiteY0" fmla="*/ 854400 h 916632"/>
                <a:gd name="connsiteX1" fmla="*/ 176697 w 715845"/>
                <a:gd name="connsiteY1" fmla="*/ 914398 h 916632"/>
                <a:gd name="connsiteX2" fmla="*/ 143648 w 715845"/>
                <a:gd name="connsiteY2" fmla="*/ 613293 h 916632"/>
                <a:gd name="connsiteX3" fmla="*/ 2063 w 715845"/>
                <a:gd name="connsiteY3" fmla="*/ 349269 h 916632"/>
                <a:gd name="connsiteX4" fmla="*/ 264202 w 715845"/>
                <a:gd name="connsiteY4" fmla="*/ 223173 h 916632"/>
                <a:gd name="connsiteX5" fmla="*/ 459262 w 715845"/>
                <a:gd name="connsiteY5" fmla="*/ 0 h 916632"/>
                <a:gd name="connsiteX6" fmla="*/ 715845 w 715845"/>
                <a:gd name="connsiteY6" fmla="*/ 284696 h 916632"/>
                <a:gd name="connsiteX0" fmla="*/ 176697 w 715845"/>
                <a:gd name="connsiteY0" fmla="*/ 914398 h 914398"/>
                <a:gd name="connsiteX1" fmla="*/ 143648 w 715845"/>
                <a:gd name="connsiteY1" fmla="*/ 613293 h 914398"/>
                <a:gd name="connsiteX2" fmla="*/ 2063 w 715845"/>
                <a:gd name="connsiteY2" fmla="*/ 349269 h 914398"/>
                <a:gd name="connsiteX3" fmla="*/ 264202 w 715845"/>
                <a:gd name="connsiteY3" fmla="*/ 223173 h 914398"/>
                <a:gd name="connsiteX4" fmla="*/ 459262 w 715845"/>
                <a:gd name="connsiteY4" fmla="*/ 0 h 914398"/>
                <a:gd name="connsiteX5" fmla="*/ 715845 w 715845"/>
                <a:gd name="connsiteY5" fmla="*/ 284696 h 914398"/>
                <a:gd name="connsiteX0" fmla="*/ 143648 w 715845"/>
                <a:gd name="connsiteY0" fmla="*/ 613293 h 613293"/>
                <a:gd name="connsiteX1" fmla="*/ 2063 w 715845"/>
                <a:gd name="connsiteY1" fmla="*/ 349269 h 613293"/>
                <a:gd name="connsiteX2" fmla="*/ 264202 w 715845"/>
                <a:gd name="connsiteY2" fmla="*/ 223173 h 613293"/>
                <a:gd name="connsiteX3" fmla="*/ 459262 w 715845"/>
                <a:gd name="connsiteY3" fmla="*/ 0 h 613293"/>
                <a:gd name="connsiteX4" fmla="*/ 715845 w 715845"/>
                <a:gd name="connsiteY4" fmla="*/ 284696 h 613293"/>
                <a:gd name="connsiteX0" fmla="*/ 0 w 713782"/>
                <a:gd name="connsiteY0" fmla="*/ 349269 h 349269"/>
                <a:gd name="connsiteX1" fmla="*/ 262139 w 713782"/>
                <a:gd name="connsiteY1" fmla="*/ 223173 h 349269"/>
                <a:gd name="connsiteX2" fmla="*/ 457199 w 713782"/>
                <a:gd name="connsiteY2" fmla="*/ 0 h 349269"/>
                <a:gd name="connsiteX3" fmla="*/ 713782 w 713782"/>
                <a:gd name="connsiteY3" fmla="*/ 284696 h 349269"/>
                <a:gd name="connsiteX0" fmla="*/ 0 w 457199"/>
                <a:gd name="connsiteY0" fmla="*/ 349269 h 349269"/>
                <a:gd name="connsiteX1" fmla="*/ 262139 w 457199"/>
                <a:gd name="connsiteY1" fmla="*/ 223173 h 349269"/>
                <a:gd name="connsiteX2" fmla="*/ 457199 w 457199"/>
                <a:gd name="connsiteY2" fmla="*/ 0 h 349269"/>
                <a:gd name="connsiteX0" fmla="*/ 0 w 195060"/>
                <a:gd name="connsiteY0" fmla="*/ 223173 h 223173"/>
                <a:gd name="connsiteX1" fmla="*/ 195060 w 195060"/>
                <a:gd name="connsiteY1" fmla="*/ 0 h 223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5060" h="223173">
                  <a:moveTo>
                    <a:pt x="0" y="223173"/>
                  </a:moveTo>
                  <a:cubicBezTo>
                    <a:pt x="76200" y="164962"/>
                    <a:pt x="130040" y="0"/>
                    <a:pt x="195060" y="0"/>
                  </a:cubicBezTo>
                </a:path>
              </a:pathLst>
            </a:custGeom>
            <a:noFill/>
            <a:ln w="635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45" name="任意多边形 63">
              <a:extLst>
                <a:ext uri="{FF2B5EF4-FFF2-40B4-BE49-F238E27FC236}">
                  <a16:creationId xmlns:a16="http://schemas.microsoft.com/office/drawing/2014/main" xmlns="" id="{8BF839F5-135F-4755-A0AB-D2A27E57A92F}"/>
                </a:ext>
              </a:extLst>
            </p:cNvPr>
            <p:cNvSpPr/>
            <p:nvPr/>
          </p:nvSpPr>
          <p:spPr>
            <a:xfrm>
              <a:off x="4909575" y="3275667"/>
              <a:ext cx="302010" cy="193710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rgbClr val="318109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46" name="任意多边形 64">
              <a:extLst>
                <a:ext uri="{FF2B5EF4-FFF2-40B4-BE49-F238E27FC236}">
                  <a16:creationId xmlns:a16="http://schemas.microsoft.com/office/drawing/2014/main" xmlns="" id="{4143ECCE-7282-4B1B-BCC2-7D098679D025}"/>
                </a:ext>
              </a:extLst>
            </p:cNvPr>
            <p:cNvSpPr/>
            <p:nvPr/>
          </p:nvSpPr>
          <p:spPr>
            <a:xfrm rot="3820380">
              <a:off x="5144154" y="3137501"/>
              <a:ext cx="293117" cy="188006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rgbClr val="8AFA4C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47" name="文本框 65">
              <a:extLst>
                <a:ext uri="{FF2B5EF4-FFF2-40B4-BE49-F238E27FC236}">
                  <a16:creationId xmlns:a16="http://schemas.microsoft.com/office/drawing/2014/main" xmlns="" id="{DD1D6D88-25EC-4055-B19E-19EE91826ECD}"/>
                </a:ext>
              </a:extLst>
            </p:cNvPr>
            <p:cNvSpPr txBox="1"/>
            <p:nvPr/>
          </p:nvSpPr>
          <p:spPr>
            <a:xfrm>
              <a:off x="5394855" y="2265991"/>
              <a:ext cx="744731" cy="92052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r>
                <a:rPr lang="en-US" altLang="zh-CN" sz="4400" b="1">
                  <a:ln w="25400">
                    <a:noFill/>
                  </a:ln>
                  <a:solidFill>
                    <a:srgbClr val="2F5597"/>
                  </a:solidFill>
                  <a:latin typeface="Times New Roman" panose="02020603050405020304" pitchFamily="18" charset="0"/>
                  <a:ea typeface="inpin heiti" panose="00000500000000000000" pitchFamily="2" charset="-122"/>
                  <a:cs typeface="Times New Roman" panose="02020603050405020304" pitchFamily="18" charset="0"/>
                  <a:sym typeface="inpin heiti" panose="00000500000000000000" pitchFamily="2" charset="-122"/>
                </a:rPr>
                <a:t>3</a:t>
              </a:r>
              <a:endParaRPr lang="zh-CN" altLang="en-US" sz="4400" b="1" dirty="0">
                <a:ln w="25400">
                  <a:noFill/>
                </a:ln>
                <a:solidFill>
                  <a:srgbClr val="2F5597"/>
                </a:solidFill>
                <a:latin typeface="Times New Roman" panose="02020603050405020304" pitchFamily="18" charset="0"/>
                <a:ea typeface="inpin heiti" panose="00000500000000000000" pitchFamily="2" charset="-122"/>
                <a:cs typeface="Times New Roman" panose="02020603050405020304" pitchFamily="18" charset="0"/>
                <a:sym typeface="inpin heiti" panose="00000500000000000000" pitchFamily="2" charset="-122"/>
              </a:endParaRPr>
            </a:p>
          </p:txBody>
        </p:sp>
      </p:grpSp>
      <p:grpSp>
        <p:nvGrpSpPr>
          <p:cNvPr id="148" name="组合 66">
            <a:extLst>
              <a:ext uri="{FF2B5EF4-FFF2-40B4-BE49-F238E27FC236}">
                <a16:creationId xmlns:a16="http://schemas.microsoft.com/office/drawing/2014/main" xmlns="" id="{86AD45CA-BFED-4BB6-892D-298195FBBB12}"/>
              </a:ext>
            </a:extLst>
          </p:cNvPr>
          <p:cNvGrpSpPr/>
          <p:nvPr/>
        </p:nvGrpSpPr>
        <p:grpSpPr>
          <a:xfrm rot="253194">
            <a:off x="4831994" y="2985013"/>
            <a:ext cx="1800964" cy="1375836"/>
            <a:chOff x="4640063" y="1823391"/>
            <a:chExt cx="2154589" cy="1645986"/>
          </a:xfrm>
        </p:grpSpPr>
        <p:sp>
          <p:nvSpPr>
            <p:cNvPr id="149" name="五角星 2">
              <a:extLst>
                <a:ext uri="{FF2B5EF4-FFF2-40B4-BE49-F238E27FC236}">
                  <a16:creationId xmlns:a16="http://schemas.microsoft.com/office/drawing/2014/main" xmlns="" id="{A18B3800-5835-4189-AA8F-6DBBD18F0A6A}"/>
                </a:ext>
              </a:extLst>
            </p:cNvPr>
            <p:cNvSpPr/>
            <p:nvPr/>
          </p:nvSpPr>
          <p:spPr>
            <a:xfrm rot="20227648">
              <a:off x="4851510" y="1823391"/>
              <a:ext cx="1571083" cy="1580289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rgbClr val="C4EF39"/>
            </a:solidFill>
            <a:ln w="63500">
              <a:noFill/>
            </a:ln>
            <a:effectLst>
              <a:outerShdw blurRad="190500" dist="635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50" name="五角星 2">
              <a:extLst>
                <a:ext uri="{FF2B5EF4-FFF2-40B4-BE49-F238E27FC236}">
                  <a16:creationId xmlns:a16="http://schemas.microsoft.com/office/drawing/2014/main" xmlns="" id="{D48DBE60-B7F6-44C9-854A-65C8A5AE78D5}"/>
                </a:ext>
              </a:extLst>
            </p:cNvPr>
            <p:cNvSpPr/>
            <p:nvPr/>
          </p:nvSpPr>
          <p:spPr>
            <a:xfrm rot="20227648">
              <a:off x="4863198" y="1834323"/>
              <a:ext cx="1571083" cy="1580289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rgbClr val="84F6FC"/>
            </a:solidFill>
            <a:ln w="25400">
              <a:solidFill>
                <a:schemeClr val="bg1"/>
              </a:solidFill>
            </a:ln>
            <a:effectLst>
              <a:innerShdw blurRad="368300">
                <a:srgbClr val="13CCDF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51" name="五角星 2">
              <a:extLst>
                <a:ext uri="{FF2B5EF4-FFF2-40B4-BE49-F238E27FC236}">
                  <a16:creationId xmlns:a16="http://schemas.microsoft.com/office/drawing/2014/main" xmlns="" id="{B1849054-2B42-41C3-AD64-CFE978A2C49E}"/>
                </a:ext>
              </a:extLst>
            </p:cNvPr>
            <p:cNvSpPr/>
            <p:nvPr/>
          </p:nvSpPr>
          <p:spPr>
            <a:xfrm rot="20463093">
              <a:off x="4926374" y="2194893"/>
              <a:ext cx="563426" cy="430419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654322 w 918524"/>
                <a:gd name="connsiteY0" fmla="*/ 223173 h 923906"/>
                <a:gd name="connsiteX1" fmla="*/ 916461 w 918524"/>
                <a:gd name="connsiteY1" fmla="*/ 349269 h 923906"/>
                <a:gd name="connsiteX2" fmla="*/ 774876 w 918524"/>
                <a:gd name="connsiteY2" fmla="*/ 613293 h 923906"/>
                <a:gd name="connsiteX3" fmla="*/ 741827 w 918524"/>
                <a:gd name="connsiteY3" fmla="*/ 914398 h 923906"/>
                <a:gd name="connsiteX4" fmla="*/ 459262 w 918524"/>
                <a:gd name="connsiteY4" fmla="*/ 854400 h 923906"/>
                <a:gd name="connsiteX5" fmla="*/ 176697 w 918524"/>
                <a:gd name="connsiteY5" fmla="*/ 914398 h 923906"/>
                <a:gd name="connsiteX6" fmla="*/ 143648 w 918524"/>
                <a:gd name="connsiteY6" fmla="*/ 613293 h 923906"/>
                <a:gd name="connsiteX7" fmla="*/ 2063 w 918524"/>
                <a:gd name="connsiteY7" fmla="*/ 349269 h 923906"/>
                <a:gd name="connsiteX8" fmla="*/ 264202 w 918524"/>
                <a:gd name="connsiteY8" fmla="*/ 223173 h 923906"/>
                <a:gd name="connsiteX9" fmla="*/ 459262 w 918524"/>
                <a:gd name="connsiteY9" fmla="*/ 0 h 923906"/>
                <a:gd name="connsiteX10" fmla="*/ 715845 w 918524"/>
                <a:gd name="connsiteY10" fmla="*/ 284696 h 923906"/>
                <a:gd name="connsiteX0" fmla="*/ 916461 w 918524"/>
                <a:gd name="connsiteY0" fmla="*/ 349269 h 923906"/>
                <a:gd name="connsiteX1" fmla="*/ 774876 w 918524"/>
                <a:gd name="connsiteY1" fmla="*/ 613293 h 923906"/>
                <a:gd name="connsiteX2" fmla="*/ 741827 w 918524"/>
                <a:gd name="connsiteY2" fmla="*/ 914398 h 923906"/>
                <a:gd name="connsiteX3" fmla="*/ 459262 w 918524"/>
                <a:gd name="connsiteY3" fmla="*/ 854400 h 923906"/>
                <a:gd name="connsiteX4" fmla="*/ 176697 w 918524"/>
                <a:gd name="connsiteY4" fmla="*/ 914398 h 923906"/>
                <a:gd name="connsiteX5" fmla="*/ 143648 w 918524"/>
                <a:gd name="connsiteY5" fmla="*/ 613293 h 923906"/>
                <a:gd name="connsiteX6" fmla="*/ 2063 w 918524"/>
                <a:gd name="connsiteY6" fmla="*/ 349269 h 923906"/>
                <a:gd name="connsiteX7" fmla="*/ 264202 w 918524"/>
                <a:gd name="connsiteY7" fmla="*/ 223173 h 923906"/>
                <a:gd name="connsiteX8" fmla="*/ 459262 w 918524"/>
                <a:gd name="connsiteY8" fmla="*/ 0 h 923906"/>
                <a:gd name="connsiteX9" fmla="*/ 715845 w 918524"/>
                <a:gd name="connsiteY9" fmla="*/ 284696 h 923906"/>
                <a:gd name="connsiteX0" fmla="*/ 774876 w 774876"/>
                <a:gd name="connsiteY0" fmla="*/ 613293 h 923906"/>
                <a:gd name="connsiteX1" fmla="*/ 741827 w 774876"/>
                <a:gd name="connsiteY1" fmla="*/ 914398 h 923906"/>
                <a:gd name="connsiteX2" fmla="*/ 459262 w 774876"/>
                <a:gd name="connsiteY2" fmla="*/ 854400 h 923906"/>
                <a:gd name="connsiteX3" fmla="*/ 176697 w 774876"/>
                <a:gd name="connsiteY3" fmla="*/ 914398 h 923906"/>
                <a:gd name="connsiteX4" fmla="*/ 143648 w 774876"/>
                <a:gd name="connsiteY4" fmla="*/ 613293 h 923906"/>
                <a:gd name="connsiteX5" fmla="*/ 2063 w 774876"/>
                <a:gd name="connsiteY5" fmla="*/ 349269 h 923906"/>
                <a:gd name="connsiteX6" fmla="*/ 264202 w 774876"/>
                <a:gd name="connsiteY6" fmla="*/ 223173 h 923906"/>
                <a:gd name="connsiteX7" fmla="*/ 459262 w 774876"/>
                <a:gd name="connsiteY7" fmla="*/ 0 h 923906"/>
                <a:gd name="connsiteX8" fmla="*/ 715845 w 774876"/>
                <a:gd name="connsiteY8" fmla="*/ 284696 h 923906"/>
                <a:gd name="connsiteX0" fmla="*/ 741827 w 741827"/>
                <a:gd name="connsiteY0" fmla="*/ 914398 h 923906"/>
                <a:gd name="connsiteX1" fmla="*/ 459262 w 741827"/>
                <a:gd name="connsiteY1" fmla="*/ 854400 h 923906"/>
                <a:gd name="connsiteX2" fmla="*/ 176697 w 741827"/>
                <a:gd name="connsiteY2" fmla="*/ 914398 h 923906"/>
                <a:gd name="connsiteX3" fmla="*/ 143648 w 741827"/>
                <a:gd name="connsiteY3" fmla="*/ 613293 h 923906"/>
                <a:gd name="connsiteX4" fmla="*/ 2063 w 741827"/>
                <a:gd name="connsiteY4" fmla="*/ 349269 h 923906"/>
                <a:gd name="connsiteX5" fmla="*/ 264202 w 741827"/>
                <a:gd name="connsiteY5" fmla="*/ 223173 h 923906"/>
                <a:gd name="connsiteX6" fmla="*/ 459262 w 741827"/>
                <a:gd name="connsiteY6" fmla="*/ 0 h 923906"/>
                <a:gd name="connsiteX7" fmla="*/ 715845 w 741827"/>
                <a:gd name="connsiteY7" fmla="*/ 284696 h 923906"/>
                <a:gd name="connsiteX0" fmla="*/ 459262 w 715845"/>
                <a:gd name="connsiteY0" fmla="*/ 854400 h 916632"/>
                <a:gd name="connsiteX1" fmla="*/ 176697 w 715845"/>
                <a:gd name="connsiteY1" fmla="*/ 914398 h 916632"/>
                <a:gd name="connsiteX2" fmla="*/ 143648 w 715845"/>
                <a:gd name="connsiteY2" fmla="*/ 613293 h 916632"/>
                <a:gd name="connsiteX3" fmla="*/ 2063 w 715845"/>
                <a:gd name="connsiteY3" fmla="*/ 349269 h 916632"/>
                <a:gd name="connsiteX4" fmla="*/ 264202 w 715845"/>
                <a:gd name="connsiteY4" fmla="*/ 223173 h 916632"/>
                <a:gd name="connsiteX5" fmla="*/ 459262 w 715845"/>
                <a:gd name="connsiteY5" fmla="*/ 0 h 916632"/>
                <a:gd name="connsiteX6" fmla="*/ 715845 w 715845"/>
                <a:gd name="connsiteY6" fmla="*/ 284696 h 916632"/>
                <a:gd name="connsiteX0" fmla="*/ 176697 w 715845"/>
                <a:gd name="connsiteY0" fmla="*/ 914398 h 914398"/>
                <a:gd name="connsiteX1" fmla="*/ 143648 w 715845"/>
                <a:gd name="connsiteY1" fmla="*/ 613293 h 914398"/>
                <a:gd name="connsiteX2" fmla="*/ 2063 w 715845"/>
                <a:gd name="connsiteY2" fmla="*/ 349269 h 914398"/>
                <a:gd name="connsiteX3" fmla="*/ 264202 w 715845"/>
                <a:gd name="connsiteY3" fmla="*/ 223173 h 914398"/>
                <a:gd name="connsiteX4" fmla="*/ 459262 w 715845"/>
                <a:gd name="connsiteY4" fmla="*/ 0 h 914398"/>
                <a:gd name="connsiteX5" fmla="*/ 715845 w 715845"/>
                <a:gd name="connsiteY5" fmla="*/ 284696 h 914398"/>
                <a:gd name="connsiteX0" fmla="*/ 143648 w 715845"/>
                <a:gd name="connsiteY0" fmla="*/ 613293 h 613293"/>
                <a:gd name="connsiteX1" fmla="*/ 2063 w 715845"/>
                <a:gd name="connsiteY1" fmla="*/ 349269 h 613293"/>
                <a:gd name="connsiteX2" fmla="*/ 264202 w 715845"/>
                <a:gd name="connsiteY2" fmla="*/ 223173 h 613293"/>
                <a:gd name="connsiteX3" fmla="*/ 459262 w 715845"/>
                <a:gd name="connsiteY3" fmla="*/ 0 h 613293"/>
                <a:gd name="connsiteX4" fmla="*/ 715845 w 715845"/>
                <a:gd name="connsiteY4" fmla="*/ 284696 h 613293"/>
                <a:gd name="connsiteX0" fmla="*/ 0 w 713782"/>
                <a:gd name="connsiteY0" fmla="*/ 349269 h 349269"/>
                <a:gd name="connsiteX1" fmla="*/ 262139 w 713782"/>
                <a:gd name="connsiteY1" fmla="*/ 223173 h 349269"/>
                <a:gd name="connsiteX2" fmla="*/ 457199 w 713782"/>
                <a:gd name="connsiteY2" fmla="*/ 0 h 349269"/>
                <a:gd name="connsiteX3" fmla="*/ 713782 w 713782"/>
                <a:gd name="connsiteY3" fmla="*/ 284696 h 349269"/>
                <a:gd name="connsiteX0" fmla="*/ 0 w 457199"/>
                <a:gd name="connsiteY0" fmla="*/ 349269 h 349269"/>
                <a:gd name="connsiteX1" fmla="*/ 262139 w 457199"/>
                <a:gd name="connsiteY1" fmla="*/ 223173 h 349269"/>
                <a:gd name="connsiteX2" fmla="*/ 457199 w 457199"/>
                <a:gd name="connsiteY2" fmla="*/ 0 h 349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7199" h="349269">
                  <a:moveTo>
                    <a:pt x="0" y="349269"/>
                  </a:moveTo>
                  <a:cubicBezTo>
                    <a:pt x="20092" y="284249"/>
                    <a:pt x="185939" y="281384"/>
                    <a:pt x="262139" y="223173"/>
                  </a:cubicBezTo>
                  <a:cubicBezTo>
                    <a:pt x="338339" y="164962"/>
                    <a:pt x="392179" y="0"/>
                    <a:pt x="457199" y="0"/>
                  </a:cubicBezTo>
                </a:path>
              </a:pathLst>
            </a:custGeom>
            <a:noFill/>
            <a:ln w="635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52" name="任意多边形 70">
              <a:extLst>
                <a:ext uri="{FF2B5EF4-FFF2-40B4-BE49-F238E27FC236}">
                  <a16:creationId xmlns:a16="http://schemas.microsoft.com/office/drawing/2014/main" xmlns="" id="{9176F398-9930-4E16-9085-7739F370AA6D}"/>
                </a:ext>
              </a:extLst>
            </p:cNvPr>
            <p:cNvSpPr/>
            <p:nvPr/>
          </p:nvSpPr>
          <p:spPr>
            <a:xfrm>
              <a:off x="5086277" y="1951851"/>
              <a:ext cx="732999" cy="499698"/>
            </a:xfrm>
            <a:custGeom>
              <a:avLst/>
              <a:gdLst>
                <a:gd name="connsiteX0" fmla="*/ 0 w 895738"/>
                <a:gd name="connsiteY0" fmla="*/ 499698 h 499698"/>
                <a:gd name="connsiteX1" fmla="*/ 242595 w 895738"/>
                <a:gd name="connsiteY1" fmla="*/ 79820 h 499698"/>
                <a:gd name="connsiteX2" fmla="*/ 625151 w 895738"/>
                <a:gd name="connsiteY2" fmla="*/ 5175 h 499698"/>
                <a:gd name="connsiteX3" fmla="*/ 895738 w 895738"/>
                <a:gd name="connsiteY3" fmla="*/ 154465 h 499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5738" h="499698">
                  <a:moveTo>
                    <a:pt x="0" y="499698"/>
                  </a:moveTo>
                  <a:cubicBezTo>
                    <a:pt x="69201" y="330969"/>
                    <a:pt x="138403" y="162240"/>
                    <a:pt x="242595" y="79820"/>
                  </a:cubicBezTo>
                  <a:cubicBezTo>
                    <a:pt x="346787" y="-2600"/>
                    <a:pt x="516294" y="-7266"/>
                    <a:pt x="625151" y="5175"/>
                  </a:cubicBezTo>
                  <a:cubicBezTo>
                    <a:pt x="734008" y="17616"/>
                    <a:pt x="814873" y="86040"/>
                    <a:pt x="895738" y="154465"/>
                  </a:cubicBezTo>
                </a:path>
              </a:pathLst>
            </a:custGeom>
            <a:noFill/>
            <a:ln w="50800" cap="rnd">
              <a:solidFill>
                <a:srgbClr val="1CD8EC"/>
              </a:solidFill>
            </a:ln>
            <a:scene3d>
              <a:camera prst="orthographicFront"/>
              <a:lightRig rig="soft" dir="t"/>
            </a:scene3d>
            <a:sp3d contourW="12700" prstMaterial="plastic">
              <a:bevelT w="69850" h="19050"/>
              <a:bevelB w="38100" h="101600"/>
              <a:contourClr>
                <a:srgbClr val="1CD8E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53" name="任意多边形 71">
              <a:extLst>
                <a:ext uri="{FF2B5EF4-FFF2-40B4-BE49-F238E27FC236}">
                  <a16:creationId xmlns:a16="http://schemas.microsoft.com/office/drawing/2014/main" xmlns="" id="{BC927A94-BC24-4DDC-9E67-DBF12B171272}"/>
                </a:ext>
              </a:extLst>
            </p:cNvPr>
            <p:cNvSpPr/>
            <p:nvPr/>
          </p:nvSpPr>
          <p:spPr>
            <a:xfrm>
              <a:off x="4640063" y="2334256"/>
              <a:ext cx="467301" cy="231299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rgbClr val="FC9204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54" name="任意多边形 72">
              <a:extLst>
                <a:ext uri="{FF2B5EF4-FFF2-40B4-BE49-F238E27FC236}">
                  <a16:creationId xmlns:a16="http://schemas.microsoft.com/office/drawing/2014/main" xmlns="" id="{6FBC3CE2-74FD-4F72-81A2-4E04F772FBFA}"/>
                </a:ext>
              </a:extLst>
            </p:cNvPr>
            <p:cNvSpPr/>
            <p:nvPr/>
          </p:nvSpPr>
          <p:spPr>
            <a:xfrm rot="2733597">
              <a:off x="4715345" y="2211235"/>
              <a:ext cx="467301" cy="231299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rgbClr val="F4B502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55" name="任意多边形 73">
              <a:extLst>
                <a:ext uri="{FF2B5EF4-FFF2-40B4-BE49-F238E27FC236}">
                  <a16:creationId xmlns:a16="http://schemas.microsoft.com/office/drawing/2014/main" xmlns="" id="{33446386-72F9-4EFF-A8A9-096D5BF6EC60}"/>
                </a:ext>
              </a:extLst>
            </p:cNvPr>
            <p:cNvSpPr/>
            <p:nvPr/>
          </p:nvSpPr>
          <p:spPr>
            <a:xfrm>
              <a:off x="5054178" y="2956295"/>
              <a:ext cx="1189822" cy="462707"/>
            </a:xfrm>
            <a:custGeom>
              <a:avLst/>
              <a:gdLst>
                <a:gd name="connsiteX0" fmla="*/ 0 w 1244906"/>
                <a:gd name="connsiteY0" fmla="*/ 0 h 526264"/>
                <a:gd name="connsiteX1" fmla="*/ 165253 w 1244906"/>
                <a:gd name="connsiteY1" fmla="*/ 429658 h 526264"/>
                <a:gd name="connsiteX2" fmla="*/ 760163 w 1244906"/>
                <a:gd name="connsiteY2" fmla="*/ 517793 h 526264"/>
                <a:gd name="connsiteX3" fmla="*/ 1244906 w 1244906"/>
                <a:gd name="connsiteY3" fmla="*/ 286438 h 526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4906" h="526264">
                  <a:moveTo>
                    <a:pt x="0" y="0"/>
                  </a:moveTo>
                  <a:cubicBezTo>
                    <a:pt x="19279" y="171679"/>
                    <a:pt x="38559" y="343359"/>
                    <a:pt x="165253" y="429658"/>
                  </a:cubicBezTo>
                  <a:cubicBezTo>
                    <a:pt x="291947" y="515957"/>
                    <a:pt x="580221" y="541663"/>
                    <a:pt x="760163" y="517793"/>
                  </a:cubicBezTo>
                  <a:cubicBezTo>
                    <a:pt x="940105" y="493923"/>
                    <a:pt x="1092505" y="390180"/>
                    <a:pt x="1244906" y="286438"/>
                  </a:cubicBezTo>
                </a:path>
              </a:pathLst>
            </a:custGeom>
            <a:noFill/>
            <a:ln w="50800" cap="rnd">
              <a:solidFill>
                <a:srgbClr val="1CD8EC"/>
              </a:solidFill>
            </a:ln>
            <a:scene3d>
              <a:camera prst="orthographicFront"/>
              <a:lightRig rig="soft" dir="t"/>
            </a:scene3d>
            <a:sp3d contourW="12700" prstMaterial="plastic">
              <a:bevelT w="69850" h="19050"/>
              <a:bevelB w="38100" h="101600"/>
              <a:contourClr>
                <a:srgbClr val="1CD8E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56" name="任意多边形 74">
              <a:extLst>
                <a:ext uri="{FF2B5EF4-FFF2-40B4-BE49-F238E27FC236}">
                  <a16:creationId xmlns:a16="http://schemas.microsoft.com/office/drawing/2014/main" xmlns="" id="{B10FE87D-1433-499F-B553-0451CD60309E}"/>
                </a:ext>
              </a:extLst>
            </p:cNvPr>
            <p:cNvSpPr/>
            <p:nvPr/>
          </p:nvSpPr>
          <p:spPr>
            <a:xfrm>
              <a:off x="6288480" y="2416467"/>
              <a:ext cx="299147" cy="539826"/>
            </a:xfrm>
            <a:custGeom>
              <a:avLst/>
              <a:gdLst>
                <a:gd name="connsiteX0" fmla="*/ 0 w 299147"/>
                <a:gd name="connsiteY0" fmla="*/ 0 h 539826"/>
                <a:gd name="connsiteX1" fmla="*/ 297456 w 299147"/>
                <a:gd name="connsiteY1" fmla="*/ 165253 h 539826"/>
                <a:gd name="connsiteX2" fmla="*/ 99152 w 299147"/>
                <a:gd name="connsiteY2" fmla="*/ 539826 h 53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9147" h="539826">
                  <a:moveTo>
                    <a:pt x="0" y="0"/>
                  </a:moveTo>
                  <a:cubicBezTo>
                    <a:pt x="140465" y="37641"/>
                    <a:pt x="280931" y="75282"/>
                    <a:pt x="297456" y="165253"/>
                  </a:cubicBezTo>
                  <a:cubicBezTo>
                    <a:pt x="313981" y="255224"/>
                    <a:pt x="206566" y="397525"/>
                    <a:pt x="99152" y="539826"/>
                  </a:cubicBezTo>
                </a:path>
              </a:pathLst>
            </a:custGeom>
            <a:noFill/>
            <a:ln w="50800" cap="rnd">
              <a:solidFill>
                <a:srgbClr val="1CD8EC"/>
              </a:solidFill>
            </a:ln>
            <a:scene3d>
              <a:camera prst="orthographicFront"/>
              <a:lightRig rig="soft" dir="t"/>
            </a:scene3d>
            <a:sp3d contourW="12700" prstMaterial="plastic">
              <a:bevelT w="69850" h="19050"/>
              <a:bevelB w="38100" h="101600"/>
              <a:contourClr>
                <a:srgbClr val="1CD8E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57" name="任意多边形 75">
              <a:extLst>
                <a:ext uri="{FF2B5EF4-FFF2-40B4-BE49-F238E27FC236}">
                  <a16:creationId xmlns:a16="http://schemas.microsoft.com/office/drawing/2014/main" xmlns="" id="{33CE5A2D-3FE9-4294-B275-83F04E2FBD3D}"/>
                </a:ext>
              </a:extLst>
            </p:cNvPr>
            <p:cNvSpPr/>
            <p:nvPr/>
          </p:nvSpPr>
          <p:spPr>
            <a:xfrm rot="20610461">
              <a:off x="6327351" y="2781616"/>
              <a:ext cx="467301" cy="231299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rgbClr val="FC9204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58" name="五角星 2">
              <a:extLst>
                <a:ext uri="{FF2B5EF4-FFF2-40B4-BE49-F238E27FC236}">
                  <a16:creationId xmlns:a16="http://schemas.microsoft.com/office/drawing/2014/main" xmlns="" id="{7CDD1DF6-CEE9-4370-95B0-E45D68F04DFC}"/>
                </a:ext>
              </a:extLst>
            </p:cNvPr>
            <p:cNvSpPr/>
            <p:nvPr/>
          </p:nvSpPr>
          <p:spPr>
            <a:xfrm rot="7138278">
              <a:off x="6084827" y="2744429"/>
              <a:ext cx="234826" cy="268670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654322 w 918524"/>
                <a:gd name="connsiteY0" fmla="*/ 223173 h 923906"/>
                <a:gd name="connsiteX1" fmla="*/ 916461 w 918524"/>
                <a:gd name="connsiteY1" fmla="*/ 349269 h 923906"/>
                <a:gd name="connsiteX2" fmla="*/ 774876 w 918524"/>
                <a:gd name="connsiteY2" fmla="*/ 613293 h 923906"/>
                <a:gd name="connsiteX3" fmla="*/ 741827 w 918524"/>
                <a:gd name="connsiteY3" fmla="*/ 914398 h 923906"/>
                <a:gd name="connsiteX4" fmla="*/ 459262 w 918524"/>
                <a:gd name="connsiteY4" fmla="*/ 854400 h 923906"/>
                <a:gd name="connsiteX5" fmla="*/ 176697 w 918524"/>
                <a:gd name="connsiteY5" fmla="*/ 914398 h 923906"/>
                <a:gd name="connsiteX6" fmla="*/ 143648 w 918524"/>
                <a:gd name="connsiteY6" fmla="*/ 613293 h 923906"/>
                <a:gd name="connsiteX7" fmla="*/ 2063 w 918524"/>
                <a:gd name="connsiteY7" fmla="*/ 349269 h 923906"/>
                <a:gd name="connsiteX8" fmla="*/ 264202 w 918524"/>
                <a:gd name="connsiteY8" fmla="*/ 223173 h 923906"/>
                <a:gd name="connsiteX9" fmla="*/ 459262 w 918524"/>
                <a:gd name="connsiteY9" fmla="*/ 0 h 923906"/>
                <a:gd name="connsiteX10" fmla="*/ 715845 w 918524"/>
                <a:gd name="connsiteY10" fmla="*/ 284696 h 923906"/>
                <a:gd name="connsiteX0" fmla="*/ 916461 w 918524"/>
                <a:gd name="connsiteY0" fmla="*/ 349269 h 923906"/>
                <a:gd name="connsiteX1" fmla="*/ 774876 w 918524"/>
                <a:gd name="connsiteY1" fmla="*/ 613293 h 923906"/>
                <a:gd name="connsiteX2" fmla="*/ 741827 w 918524"/>
                <a:gd name="connsiteY2" fmla="*/ 914398 h 923906"/>
                <a:gd name="connsiteX3" fmla="*/ 459262 w 918524"/>
                <a:gd name="connsiteY3" fmla="*/ 854400 h 923906"/>
                <a:gd name="connsiteX4" fmla="*/ 176697 w 918524"/>
                <a:gd name="connsiteY4" fmla="*/ 914398 h 923906"/>
                <a:gd name="connsiteX5" fmla="*/ 143648 w 918524"/>
                <a:gd name="connsiteY5" fmla="*/ 613293 h 923906"/>
                <a:gd name="connsiteX6" fmla="*/ 2063 w 918524"/>
                <a:gd name="connsiteY6" fmla="*/ 349269 h 923906"/>
                <a:gd name="connsiteX7" fmla="*/ 264202 w 918524"/>
                <a:gd name="connsiteY7" fmla="*/ 223173 h 923906"/>
                <a:gd name="connsiteX8" fmla="*/ 459262 w 918524"/>
                <a:gd name="connsiteY8" fmla="*/ 0 h 923906"/>
                <a:gd name="connsiteX9" fmla="*/ 715845 w 918524"/>
                <a:gd name="connsiteY9" fmla="*/ 284696 h 923906"/>
                <a:gd name="connsiteX0" fmla="*/ 774876 w 774876"/>
                <a:gd name="connsiteY0" fmla="*/ 613293 h 923906"/>
                <a:gd name="connsiteX1" fmla="*/ 741827 w 774876"/>
                <a:gd name="connsiteY1" fmla="*/ 914398 h 923906"/>
                <a:gd name="connsiteX2" fmla="*/ 459262 w 774876"/>
                <a:gd name="connsiteY2" fmla="*/ 854400 h 923906"/>
                <a:gd name="connsiteX3" fmla="*/ 176697 w 774876"/>
                <a:gd name="connsiteY3" fmla="*/ 914398 h 923906"/>
                <a:gd name="connsiteX4" fmla="*/ 143648 w 774876"/>
                <a:gd name="connsiteY4" fmla="*/ 613293 h 923906"/>
                <a:gd name="connsiteX5" fmla="*/ 2063 w 774876"/>
                <a:gd name="connsiteY5" fmla="*/ 349269 h 923906"/>
                <a:gd name="connsiteX6" fmla="*/ 264202 w 774876"/>
                <a:gd name="connsiteY6" fmla="*/ 223173 h 923906"/>
                <a:gd name="connsiteX7" fmla="*/ 459262 w 774876"/>
                <a:gd name="connsiteY7" fmla="*/ 0 h 923906"/>
                <a:gd name="connsiteX8" fmla="*/ 715845 w 774876"/>
                <a:gd name="connsiteY8" fmla="*/ 284696 h 923906"/>
                <a:gd name="connsiteX0" fmla="*/ 741827 w 741827"/>
                <a:gd name="connsiteY0" fmla="*/ 914398 h 923906"/>
                <a:gd name="connsiteX1" fmla="*/ 459262 w 741827"/>
                <a:gd name="connsiteY1" fmla="*/ 854400 h 923906"/>
                <a:gd name="connsiteX2" fmla="*/ 176697 w 741827"/>
                <a:gd name="connsiteY2" fmla="*/ 914398 h 923906"/>
                <a:gd name="connsiteX3" fmla="*/ 143648 w 741827"/>
                <a:gd name="connsiteY3" fmla="*/ 613293 h 923906"/>
                <a:gd name="connsiteX4" fmla="*/ 2063 w 741827"/>
                <a:gd name="connsiteY4" fmla="*/ 349269 h 923906"/>
                <a:gd name="connsiteX5" fmla="*/ 264202 w 741827"/>
                <a:gd name="connsiteY5" fmla="*/ 223173 h 923906"/>
                <a:gd name="connsiteX6" fmla="*/ 459262 w 741827"/>
                <a:gd name="connsiteY6" fmla="*/ 0 h 923906"/>
                <a:gd name="connsiteX7" fmla="*/ 715845 w 741827"/>
                <a:gd name="connsiteY7" fmla="*/ 284696 h 923906"/>
                <a:gd name="connsiteX0" fmla="*/ 459262 w 715845"/>
                <a:gd name="connsiteY0" fmla="*/ 854400 h 916632"/>
                <a:gd name="connsiteX1" fmla="*/ 176697 w 715845"/>
                <a:gd name="connsiteY1" fmla="*/ 914398 h 916632"/>
                <a:gd name="connsiteX2" fmla="*/ 143648 w 715845"/>
                <a:gd name="connsiteY2" fmla="*/ 613293 h 916632"/>
                <a:gd name="connsiteX3" fmla="*/ 2063 w 715845"/>
                <a:gd name="connsiteY3" fmla="*/ 349269 h 916632"/>
                <a:gd name="connsiteX4" fmla="*/ 264202 w 715845"/>
                <a:gd name="connsiteY4" fmla="*/ 223173 h 916632"/>
                <a:gd name="connsiteX5" fmla="*/ 459262 w 715845"/>
                <a:gd name="connsiteY5" fmla="*/ 0 h 916632"/>
                <a:gd name="connsiteX6" fmla="*/ 715845 w 715845"/>
                <a:gd name="connsiteY6" fmla="*/ 284696 h 916632"/>
                <a:gd name="connsiteX0" fmla="*/ 176697 w 715845"/>
                <a:gd name="connsiteY0" fmla="*/ 914398 h 914398"/>
                <a:gd name="connsiteX1" fmla="*/ 143648 w 715845"/>
                <a:gd name="connsiteY1" fmla="*/ 613293 h 914398"/>
                <a:gd name="connsiteX2" fmla="*/ 2063 w 715845"/>
                <a:gd name="connsiteY2" fmla="*/ 349269 h 914398"/>
                <a:gd name="connsiteX3" fmla="*/ 264202 w 715845"/>
                <a:gd name="connsiteY3" fmla="*/ 223173 h 914398"/>
                <a:gd name="connsiteX4" fmla="*/ 459262 w 715845"/>
                <a:gd name="connsiteY4" fmla="*/ 0 h 914398"/>
                <a:gd name="connsiteX5" fmla="*/ 715845 w 715845"/>
                <a:gd name="connsiteY5" fmla="*/ 284696 h 914398"/>
                <a:gd name="connsiteX0" fmla="*/ 143648 w 715845"/>
                <a:gd name="connsiteY0" fmla="*/ 613293 h 613293"/>
                <a:gd name="connsiteX1" fmla="*/ 2063 w 715845"/>
                <a:gd name="connsiteY1" fmla="*/ 349269 h 613293"/>
                <a:gd name="connsiteX2" fmla="*/ 264202 w 715845"/>
                <a:gd name="connsiteY2" fmla="*/ 223173 h 613293"/>
                <a:gd name="connsiteX3" fmla="*/ 459262 w 715845"/>
                <a:gd name="connsiteY3" fmla="*/ 0 h 613293"/>
                <a:gd name="connsiteX4" fmla="*/ 715845 w 715845"/>
                <a:gd name="connsiteY4" fmla="*/ 284696 h 613293"/>
                <a:gd name="connsiteX0" fmla="*/ 0 w 713782"/>
                <a:gd name="connsiteY0" fmla="*/ 349269 h 349269"/>
                <a:gd name="connsiteX1" fmla="*/ 262139 w 713782"/>
                <a:gd name="connsiteY1" fmla="*/ 223173 h 349269"/>
                <a:gd name="connsiteX2" fmla="*/ 457199 w 713782"/>
                <a:gd name="connsiteY2" fmla="*/ 0 h 349269"/>
                <a:gd name="connsiteX3" fmla="*/ 713782 w 713782"/>
                <a:gd name="connsiteY3" fmla="*/ 284696 h 349269"/>
                <a:gd name="connsiteX0" fmla="*/ 0 w 457199"/>
                <a:gd name="connsiteY0" fmla="*/ 349269 h 349269"/>
                <a:gd name="connsiteX1" fmla="*/ 262139 w 457199"/>
                <a:gd name="connsiteY1" fmla="*/ 223173 h 349269"/>
                <a:gd name="connsiteX2" fmla="*/ 457199 w 457199"/>
                <a:gd name="connsiteY2" fmla="*/ 0 h 349269"/>
                <a:gd name="connsiteX0" fmla="*/ 0 w 195060"/>
                <a:gd name="connsiteY0" fmla="*/ 223173 h 223173"/>
                <a:gd name="connsiteX1" fmla="*/ 195060 w 195060"/>
                <a:gd name="connsiteY1" fmla="*/ 0 h 223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5060" h="223173">
                  <a:moveTo>
                    <a:pt x="0" y="223173"/>
                  </a:moveTo>
                  <a:cubicBezTo>
                    <a:pt x="76200" y="164962"/>
                    <a:pt x="130040" y="0"/>
                    <a:pt x="195060" y="0"/>
                  </a:cubicBezTo>
                </a:path>
              </a:pathLst>
            </a:custGeom>
            <a:noFill/>
            <a:ln w="635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59" name="任意多边形 77">
              <a:extLst>
                <a:ext uri="{FF2B5EF4-FFF2-40B4-BE49-F238E27FC236}">
                  <a16:creationId xmlns:a16="http://schemas.microsoft.com/office/drawing/2014/main" xmlns="" id="{92F209AE-803F-4B40-9A25-F838024D8F05}"/>
                </a:ext>
              </a:extLst>
            </p:cNvPr>
            <p:cNvSpPr/>
            <p:nvPr/>
          </p:nvSpPr>
          <p:spPr>
            <a:xfrm>
              <a:off x="4909575" y="3275667"/>
              <a:ext cx="302010" cy="193710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chemeClr val="accent4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60" name="任意多边形 78">
              <a:extLst>
                <a:ext uri="{FF2B5EF4-FFF2-40B4-BE49-F238E27FC236}">
                  <a16:creationId xmlns:a16="http://schemas.microsoft.com/office/drawing/2014/main" xmlns="" id="{58CD214C-4DCF-4E3B-AD04-A44B2B2ABB2A}"/>
                </a:ext>
              </a:extLst>
            </p:cNvPr>
            <p:cNvSpPr/>
            <p:nvPr/>
          </p:nvSpPr>
          <p:spPr>
            <a:xfrm rot="3820380">
              <a:off x="5144154" y="3137501"/>
              <a:ext cx="293117" cy="188006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rgbClr val="F4B502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61" name="文本框 79">
              <a:extLst>
                <a:ext uri="{FF2B5EF4-FFF2-40B4-BE49-F238E27FC236}">
                  <a16:creationId xmlns:a16="http://schemas.microsoft.com/office/drawing/2014/main" xmlns="" id="{D93933E1-7BBD-46D7-ADB2-7DF0D47426FD}"/>
                </a:ext>
              </a:extLst>
            </p:cNvPr>
            <p:cNvSpPr txBox="1"/>
            <p:nvPr/>
          </p:nvSpPr>
          <p:spPr>
            <a:xfrm rot="21346806">
              <a:off x="5382287" y="2248521"/>
              <a:ext cx="744731" cy="92052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r>
                <a:rPr lang="en-US" altLang="zh-CN" sz="4400" b="1">
                  <a:ln w="25400">
                    <a:noFill/>
                  </a:ln>
                  <a:solidFill>
                    <a:srgbClr val="2F5597"/>
                  </a:solidFill>
                  <a:latin typeface="Times New Roman" panose="02020603050405020304" pitchFamily="18" charset="0"/>
                  <a:ea typeface="inpin heiti" panose="00000500000000000000" pitchFamily="2" charset="-122"/>
                  <a:cs typeface="Times New Roman" panose="02020603050405020304" pitchFamily="18" charset="0"/>
                  <a:sym typeface="inpin heiti" panose="00000500000000000000" pitchFamily="2" charset="-122"/>
                </a:rPr>
                <a:t>2</a:t>
              </a:r>
              <a:endParaRPr lang="zh-CN" altLang="en-US" sz="4400" b="1" dirty="0">
                <a:ln w="25400">
                  <a:noFill/>
                </a:ln>
                <a:solidFill>
                  <a:srgbClr val="2F5597"/>
                </a:solidFill>
                <a:latin typeface="Times New Roman" panose="02020603050405020304" pitchFamily="18" charset="0"/>
                <a:ea typeface="inpin heiti" panose="00000500000000000000" pitchFamily="2" charset="-122"/>
                <a:cs typeface="Times New Roman" panose="02020603050405020304" pitchFamily="18" charset="0"/>
                <a:sym typeface="inpin heiti" panose="00000500000000000000" pitchFamily="2" charset="-122"/>
              </a:endParaRPr>
            </a:p>
          </p:txBody>
        </p:sp>
      </p:grpSp>
      <p:sp>
        <p:nvSpPr>
          <p:cNvPr id="162" name="TextBox 161">
            <a:extLst>
              <a:ext uri="{FF2B5EF4-FFF2-40B4-BE49-F238E27FC236}">
                <a16:creationId xmlns:a16="http://schemas.microsoft.com/office/drawing/2014/main" xmlns="" id="{8799823D-A078-4A71-831C-6D749A9BB3A0}"/>
              </a:ext>
            </a:extLst>
          </p:cNvPr>
          <p:cNvSpPr txBox="1"/>
          <p:nvPr/>
        </p:nvSpPr>
        <p:spPr>
          <a:xfrm>
            <a:off x="6609025" y="1717038"/>
            <a:ext cx="4986337" cy="615553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altLang="en-US" sz="3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 gìn vệ sinh ăn uống</a:t>
            </a:r>
            <a:endParaRPr lang="en-US" sz="3400"/>
          </a:p>
        </p:txBody>
      </p:sp>
      <p:sp>
        <p:nvSpPr>
          <p:cNvPr id="163" name="TextBox 162">
            <a:extLst>
              <a:ext uri="{FF2B5EF4-FFF2-40B4-BE49-F238E27FC236}">
                <a16:creationId xmlns:a16="http://schemas.microsoft.com/office/drawing/2014/main" xmlns="" id="{47C7A896-0D7C-4DC3-8378-D603985D75C4}"/>
              </a:ext>
            </a:extLst>
          </p:cNvPr>
          <p:cNvSpPr txBox="1"/>
          <p:nvPr/>
        </p:nvSpPr>
        <p:spPr>
          <a:xfrm>
            <a:off x="6592074" y="3378572"/>
            <a:ext cx="5870137" cy="615553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3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 gìn vệ sinh cá nhân</a:t>
            </a:r>
            <a:endParaRPr lang="en-US" sz="3400"/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xmlns="" id="{58D68304-775E-467E-BF6E-6660F2360BAD}"/>
              </a:ext>
            </a:extLst>
          </p:cNvPr>
          <p:cNvSpPr txBox="1"/>
          <p:nvPr/>
        </p:nvSpPr>
        <p:spPr>
          <a:xfrm>
            <a:off x="6609025" y="5066714"/>
            <a:ext cx="5385728" cy="615553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altLang="en-US" sz="3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 gìn vệ sinh môi trường</a:t>
            </a:r>
            <a:endParaRPr lang="en-US" sz="3400"/>
          </a:p>
        </p:txBody>
      </p:sp>
      <p:grpSp>
        <p:nvGrpSpPr>
          <p:cNvPr id="165" name="组合 56">
            <a:extLst>
              <a:ext uri="{FF2B5EF4-FFF2-40B4-BE49-F238E27FC236}">
                <a16:creationId xmlns:a16="http://schemas.microsoft.com/office/drawing/2014/main" xmlns="" id="{8A7F7007-D0B3-4BF0-BDDD-C0DBAD52209F}"/>
              </a:ext>
            </a:extLst>
          </p:cNvPr>
          <p:cNvGrpSpPr/>
          <p:nvPr/>
        </p:nvGrpSpPr>
        <p:grpSpPr>
          <a:xfrm rot="2224307">
            <a:off x="1566901" y="226253"/>
            <a:ext cx="555837" cy="545616"/>
            <a:chOff x="10646778" y="4753862"/>
            <a:chExt cx="751521" cy="737702"/>
          </a:xfrm>
        </p:grpSpPr>
        <p:sp>
          <p:nvSpPr>
            <p:cNvPr id="166" name="五角星 2">
              <a:extLst>
                <a:ext uri="{FF2B5EF4-FFF2-40B4-BE49-F238E27FC236}">
                  <a16:creationId xmlns:a16="http://schemas.microsoft.com/office/drawing/2014/main" xmlns="" id="{B556B995-5703-484B-A394-5D68277D3412}"/>
                </a:ext>
              </a:extLst>
            </p:cNvPr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grpSp>
          <p:nvGrpSpPr>
            <p:cNvPr id="167" name="组合 58">
              <a:extLst>
                <a:ext uri="{FF2B5EF4-FFF2-40B4-BE49-F238E27FC236}">
                  <a16:creationId xmlns:a16="http://schemas.microsoft.com/office/drawing/2014/main" xmlns="" id="{A6D7548F-D6C9-42B5-8142-9E9E93C675FB}"/>
                </a:ext>
              </a:extLst>
            </p:cNvPr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168" name="五角星 2">
                <a:extLst>
                  <a:ext uri="{FF2B5EF4-FFF2-40B4-BE49-F238E27FC236}">
                    <a16:creationId xmlns:a16="http://schemas.microsoft.com/office/drawing/2014/main" xmlns="" id="{79E0813F-0A09-4B9D-BB49-D3593BAC0481}"/>
                  </a:ext>
                </a:extLst>
              </p:cNvPr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FFFF00"/>
              </a:solidFill>
              <a:ln w="15875">
                <a:solidFill>
                  <a:srgbClr val="FFFF00"/>
                </a:solidFill>
              </a:ln>
              <a:effectLst>
                <a:innerShdw blurRad="292100">
                  <a:srgbClr val="FFC00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69" name="五角星 2">
                <a:extLst>
                  <a:ext uri="{FF2B5EF4-FFF2-40B4-BE49-F238E27FC236}">
                    <a16:creationId xmlns:a16="http://schemas.microsoft.com/office/drawing/2014/main" xmlns="" id="{1CC214B4-831E-41C9-96D6-9D8DD8F23367}"/>
                  </a:ext>
                </a:extLst>
              </p:cNvPr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70" name="五角星 2">
                <a:extLst>
                  <a:ext uri="{FF2B5EF4-FFF2-40B4-BE49-F238E27FC236}">
                    <a16:creationId xmlns:a16="http://schemas.microsoft.com/office/drawing/2014/main" xmlns="" id="{44AEE856-F006-4A5B-8EBD-DB3F823C894D}"/>
                  </a:ext>
                </a:extLst>
              </p:cNvPr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  <a:gd name="connsiteX0" fmla="*/ 0 w 195060"/>
                  <a:gd name="connsiteY0" fmla="*/ 223173 h 223173"/>
                  <a:gd name="connsiteX1" fmla="*/ 195060 w 195060"/>
                  <a:gd name="connsiteY1" fmla="*/ 0 h 22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</p:grpSp>
      <p:grpSp>
        <p:nvGrpSpPr>
          <p:cNvPr id="171" name="组合 66">
            <a:extLst>
              <a:ext uri="{FF2B5EF4-FFF2-40B4-BE49-F238E27FC236}">
                <a16:creationId xmlns:a16="http://schemas.microsoft.com/office/drawing/2014/main" xmlns="" id="{7127F8F1-A9B5-4389-A7BA-F3DF6D14628D}"/>
              </a:ext>
            </a:extLst>
          </p:cNvPr>
          <p:cNvGrpSpPr/>
          <p:nvPr/>
        </p:nvGrpSpPr>
        <p:grpSpPr>
          <a:xfrm>
            <a:off x="201012" y="74807"/>
            <a:ext cx="1148113" cy="1482591"/>
            <a:chOff x="0" y="0"/>
            <a:chExt cx="3604899" cy="4899660"/>
          </a:xfrm>
        </p:grpSpPr>
        <p:grpSp>
          <p:nvGrpSpPr>
            <p:cNvPr id="172" name="组合 67">
              <a:extLst>
                <a:ext uri="{FF2B5EF4-FFF2-40B4-BE49-F238E27FC236}">
                  <a16:creationId xmlns:a16="http://schemas.microsoft.com/office/drawing/2014/main" xmlns="" id="{D4E6C582-4887-4664-BC10-760F6690C996}"/>
                </a:ext>
              </a:extLst>
            </p:cNvPr>
            <p:cNvGrpSpPr/>
            <p:nvPr/>
          </p:nvGrpSpPr>
          <p:grpSpPr>
            <a:xfrm>
              <a:off x="0" y="0"/>
              <a:ext cx="1007745" cy="4896486"/>
              <a:chOff x="0" y="0"/>
              <a:chExt cx="1008112" cy="4752528"/>
            </a:xfrm>
          </p:grpSpPr>
          <p:sp>
            <p:nvSpPr>
              <p:cNvPr id="189" name="矩形 84">
                <a:extLst>
                  <a:ext uri="{FF2B5EF4-FFF2-40B4-BE49-F238E27FC236}">
                    <a16:creationId xmlns:a16="http://schemas.microsoft.com/office/drawing/2014/main" xmlns="" id="{54F66EA4-AE26-44AA-A712-3A0B8F7D3384}"/>
                  </a:ext>
                </a:extLst>
              </p:cNvPr>
              <p:cNvSpPr/>
              <p:nvPr/>
            </p:nvSpPr>
            <p:spPr>
              <a:xfrm>
                <a:off x="0" y="1008113"/>
                <a:ext cx="407741" cy="3312368"/>
              </a:xfrm>
              <a:prstGeom prst="rect">
                <a:avLst/>
              </a:prstGeom>
              <a:solidFill>
                <a:srgbClr val="EF85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90" name="矩形 85">
                <a:extLst>
                  <a:ext uri="{FF2B5EF4-FFF2-40B4-BE49-F238E27FC236}">
                    <a16:creationId xmlns:a16="http://schemas.microsoft.com/office/drawing/2014/main" xmlns="" id="{95A55ADE-8F8F-40DB-8835-59BBCE5156A4}"/>
                  </a:ext>
                </a:extLst>
              </p:cNvPr>
              <p:cNvSpPr/>
              <p:nvPr/>
            </p:nvSpPr>
            <p:spPr>
              <a:xfrm>
                <a:off x="322827" y="1008114"/>
                <a:ext cx="647571" cy="3312368"/>
              </a:xfrm>
              <a:prstGeom prst="rect">
                <a:avLst/>
              </a:prstGeom>
              <a:solidFill>
                <a:srgbClr val="EB67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91" name="矩形 86">
                <a:extLst>
                  <a:ext uri="{FF2B5EF4-FFF2-40B4-BE49-F238E27FC236}">
                    <a16:creationId xmlns:a16="http://schemas.microsoft.com/office/drawing/2014/main" xmlns="" id="{5FAD654F-E89F-420A-ABCF-32BF04D98451}"/>
                  </a:ext>
                </a:extLst>
              </p:cNvPr>
              <p:cNvSpPr/>
              <p:nvPr/>
            </p:nvSpPr>
            <p:spPr>
              <a:xfrm>
                <a:off x="720081" y="1008112"/>
                <a:ext cx="288031" cy="3312369"/>
              </a:xfrm>
              <a:prstGeom prst="rect">
                <a:avLst/>
              </a:prstGeom>
              <a:solidFill>
                <a:srgbClr val="E74B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92" name="梯形 87">
                <a:extLst>
                  <a:ext uri="{FF2B5EF4-FFF2-40B4-BE49-F238E27FC236}">
                    <a16:creationId xmlns:a16="http://schemas.microsoft.com/office/drawing/2014/main" xmlns="" id="{7AB64BBE-65B1-4263-9DA9-03A1F319F2C3}"/>
                  </a:ext>
                </a:extLst>
              </p:cNvPr>
              <p:cNvSpPr/>
              <p:nvPr/>
            </p:nvSpPr>
            <p:spPr>
              <a:xfrm>
                <a:off x="0" y="432048"/>
                <a:ext cx="1008112" cy="576064"/>
              </a:xfrm>
              <a:prstGeom prst="trapezoid">
                <a:avLst>
                  <a:gd name="adj" fmla="val 50196"/>
                </a:avLst>
              </a:prstGeom>
              <a:solidFill>
                <a:srgbClr val="FBC1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93" name="等腰三角形 88">
                <a:extLst>
                  <a:ext uri="{FF2B5EF4-FFF2-40B4-BE49-F238E27FC236}">
                    <a16:creationId xmlns:a16="http://schemas.microsoft.com/office/drawing/2014/main" xmlns="" id="{F18DF41D-77B0-4213-8684-8EC01F96F87F}"/>
                  </a:ext>
                </a:extLst>
              </p:cNvPr>
              <p:cNvSpPr/>
              <p:nvPr/>
            </p:nvSpPr>
            <p:spPr>
              <a:xfrm>
                <a:off x="288032" y="0"/>
                <a:ext cx="432048" cy="432048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94" name="矩形 89">
                <a:extLst>
                  <a:ext uri="{FF2B5EF4-FFF2-40B4-BE49-F238E27FC236}">
                    <a16:creationId xmlns:a16="http://schemas.microsoft.com/office/drawing/2014/main" xmlns="" id="{0B997A23-EE5B-4BA9-8A9E-BD7434FE084E}"/>
                  </a:ext>
                </a:extLst>
              </p:cNvPr>
              <p:cNvSpPr/>
              <p:nvPr/>
            </p:nvSpPr>
            <p:spPr>
              <a:xfrm>
                <a:off x="0" y="4320480"/>
                <a:ext cx="1008112" cy="216024"/>
              </a:xfrm>
              <a:prstGeom prst="rect">
                <a:avLst/>
              </a:prstGeom>
              <a:solidFill>
                <a:srgbClr val="FBC1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95" name="同侧圆角矩形 90">
                <a:extLst>
                  <a:ext uri="{FF2B5EF4-FFF2-40B4-BE49-F238E27FC236}">
                    <a16:creationId xmlns:a16="http://schemas.microsoft.com/office/drawing/2014/main" xmlns="" id="{142EF33E-8AA0-4323-99E4-CA35AFF836C3}"/>
                  </a:ext>
                </a:extLst>
              </p:cNvPr>
              <p:cNvSpPr/>
              <p:nvPr/>
            </p:nvSpPr>
            <p:spPr>
              <a:xfrm flipV="1">
                <a:off x="0" y="4536504"/>
                <a:ext cx="1008112" cy="216024"/>
              </a:xfrm>
              <a:prstGeom prst="round2Same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grpSp>
          <p:nvGrpSpPr>
            <p:cNvPr id="173" name="组合 68">
              <a:extLst>
                <a:ext uri="{FF2B5EF4-FFF2-40B4-BE49-F238E27FC236}">
                  <a16:creationId xmlns:a16="http://schemas.microsoft.com/office/drawing/2014/main" xmlns="" id="{5ABCC893-6682-45CB-8B80-47D093F7FF90}"/>
                </a:ext>
              </a:extLst>
            </p:cNvPr>
            <p:cNvGrpSpPr/>
            <p:nvPr/>
          </p:nvGrpSpPr>
          <p:grpSpPr>
            <a:xfrm>
              <a:off x="1162050" y="1371600"/>
              <a:ext cx="1007745" cy="3528060"/>
              <a:chOff x="1152128" y="1368152"/>
              <a:chExt cx="1008112" cy="4752528"/>
            </a:xfrm>
          </p:grpSpPr>
          <p:sp>
            <p:nvSpPr>
              <p:cNvPr id="182" name="矩形 77">
                <a:extLst>
                  <a:ext uri="{FF2B5EF4-FFF2-40B4-BE49-F238E27FC236}">
                    <a16:creationId xmlns:a16="http://schemas.microsoft.com/office/drawing/2014/main" xmlns="" id="{0E54D643-A476-4D9D-A9B0-CDDBC3BFF863}"/>
                  </a:ext>
                </a:extLst>
              </p:cNvPr>
              <p:cNvSpPr/>
              <p:nvPr/>
            </p:nvSpPr>
            <p:spPr>
              <a:xfrm>
                <a:off x="1152128" y="2376264"/>
                <a:ext cx="288032" cy="3312368"/>
              </a:xfrm>
              <a:prstGeom prst="rect">
                <a:avLst/>
              </a:prstGeom>
              <a:solidFill>
                <a:srgbClr val="EEAB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83" name="矩形 78">
                <a:extLst>
                  <a:ext uri="{FF2B5EF4-FFF2-40B4-BE49-F238E27FC236}">
                    <a16:creationId xmlns:a16="http://schemas.microsoft.com/office/drawing/2014/main" xmlns="" id="{DA2CACE6-08DD-4EDA-971C-7C7FB6449013}"/>
                  </a:ext>
                </a:extLst>
              </p:cNvPr>
              <p:cNvSpPr/>
              <p:nvPr/>
            </p:nvSpPr>
            <p:spPr>
              <a:xfrm>
                <a:off x="1359767" y="2376265"/>
                <a:ext cx="512440" cy="3312369"/>
              </a:xfrm>
              <a:prstGeom prst="rect">
                <a:avLst/>
              </a:prstGeom>
              <a:solidFill>
                <a:srgbClr val="F0B76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84" name="矩形 79">
                <a:extLst>
                  <a:ext uri="{FF2B5EF4-FFF2-40B4-BE49-F238E27FC236}">
                    <a16:creationId xmlns:a16="http://schemas.microsoft.com/office/drawing/2014/main" xmlns="" id="{EFCE0A02-9916-4BCC-9091-E6B4F265C674}"/>
                  </a:ext>
                </a:extLst>
              </p:cNvPr>
              <p:cNvSpPr/>
              <p:nvPr/>
            </p:nvSpPr>
            <p:spPr>
              <a:xfrm>
                <a:off x="1872208" y="2376264"/>
                <a:ext cx="288032" cy="3312368"/>
              </a:xfrm>
              <a:prstGeom prst="rect">
                <a:avLst/>
              </a:prstGeom>
              <a:solidFill>
                <a:srgbClr val="F4CA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85" name="梯形 80">
                <a:extLst>
                  <a:ext uri="{FF2B5EF4-FFF2-40B4-BE49-F238E27FC236}">
                    <a16:creationId xmlns:a16="http://schemas.microsoft.com/office/drawing/2014/main" xmlns="" id="{61553743-B558-49A9-BF95-546109BB3709}"/>
                  </a:ext>
                </a:extLst>
              </p:cNvPr>
              <p:cNvSpPr/>
              <p:nvPr/>
            </p:nvSpPr>
            <p:spPr>
              <a:xfrm>
                <a:off x="1152128" y="1800200"/>
                <a:ext cx="1008112" cy="576064"/>
              </a:xfrm>
              <a:prstGeom prst="trapezoid">
                <a:avLst>
                  <a:gd name="adj" fmla="val 70558"/>
                </a:avLst>
              </a:prstGeom>
              <a:solidFill>
                <a:srgbClr val="F8DC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86" name="等腰三角形 81">
                <a:extLst>
                  <a:ext uri="{FF2B5EF4-FFF2-40B4-BE49-F238E27FC236}">
                    <a16:creationId xmlns:a16="http://schemas.microsoft.com/office/drawing/2014/main" xmlns="" id="{5D7C391A-D017-4A15-ADFC-C9972985F0B3}"/>
                  </a:ext>
                </a:extLst>
              </p:cNvPr>
              <p:cNvSpPr/>
              <p:nvPr/>
            </p:nvSpPr>
            <p:spPr>
              <a:xfrm>
                <a:off x="1440160" y="1368152"/>
                <a:ext cx="432048" cy="432048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87" name="矩形 82">
                <a:extLst>
                  <a:ext uri="{FF2B5EF4-FFF2-40B4-BE49-F238E27FC236}">
                    <a16:creationId xmlns:a16="http://schemas.microsoft.com/office/drawing/2014/main" xmlns="" id="{EF5ED488-6719-480B-A1D5-800FBB4F2630}"/>
                  </a:ext>
                </a:extLst>
              </p:cNvPr>
              <p:cNvSpPr/>
              <p:nvPr/>
            </p:nvSpPr>
            <p:spPr>
              <a:xfrm>
                <a:off x="1152128" y="5688632"/>
                <a:ext cx="1008112" cy="216024"/>
              </a:xfrm>
              <a:prstGeom prst="rect">
                <a:avLst/>
              </a:prstGeom>
              <a:solidFill>
                <a:srgbClr val="F8DC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88" name="同侧圆角矩形 83">
                <a:extLst>
                  <a:ext uri="{FF2B5EF4-FFF2-40B4-BE49-F238E27FC236}">
                    <a16:creationId xmlns:a16="http://schemas.microsoft.com/office/drawing/2014/main" xmlns="" id="{531E0E35-F78B-4FBB-9B2A-1355653C9C2F}"/>
                  </a:ext>
                </a:extLst>
              </p:cNvPr>
              <p:cNvSpPr/>
              <p:nvPr/>
            </p:nvSpPr>
            <p:spPr>
              <a:xfrm flipV="1">
                <a:off x="1152128" y="5904656"/>
                <a:ext cx="1008112" cy="216024"/>
              </a:xfrm>
              <a:prstGeom prst="round2Same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grpSp>
          <p:nvGrpSpPr>
            <p:cNvPr id="174" name="组合 69">
              <a:extLst>
                <a:ext uri="{FF2B5EF4-FFF2-40B4-BE49-F238E27FC236}">
                  <a16:creationId xmlns:a16="http://schemas.microsoft.com/office/drawing/2014/main" xmlns="" id="{0DB020DD-A92A-4C9B-8591-BCD8D1CC1832}"/>
                </a:ext>
              </a:extLst>
            </p:cNvPr>
            <p:cNvGrpSpPr/>
            <p:nvPr/>
          </p:nvGrpSpPr>
          <p:grpSpPr>
            <a:xfrm>
              <a:off x="2381253" y="152400"/>
              <a:ext cx="1223646" cy="4738370"/>
              <a:chOff x="2376264" y="157967"/>
              <a:chExt cx="1008112" cy="4964224"/>
            </a:xfrm>
          </p:grpSpPr>
          <p:sp>
            <p:nvSpPr>
              <p:cNvPr id="175" name="矩形 70">
                <a:extLst>
                  <a:ext uri="{FF2B5EF4-FFF2-40B4-BE49-F238E27FC236}">
                    <a16:creationId xmlns:a16="http://schemas.microsoft.com/office/drawing/2014/main" xmlns="" id="{8FEED480-F5F7-463C-95A0-14F68FC0B762}"/>
                  </a:ext>
                </a:extLst>
              </p:cNvPr>
              <p:cNvSpPr/>
              <p:nvPr/>
            </p:nvSpPr>
            <p:spPr>
              <a:xfrm>
                <a:off x="2376264" y="1377775"/>
                <a:ext cx="288032" cy="3312368"/>
              </a:xfrm>
              <a:prstGeom prst="rect">
                <a:avLst/>
              </a:prstGeom>
              <a:solidFill>
                <a:srgbClr val="2DBDD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76" name="矩形 71">
                <a:extLst>
                  <a:ext uri="{FF2B5EF4-FFF2-40B4-BE49-F238E27FC236}">
                    <a16:creationId xmlns:a16="http://schemas.microsoft.com/office/drawing/2014/main" xmlns="" id="{73836E3B-6FAB-45FD-91BA-F49803B85589}"/>
                  </a:ext>
                </a:extLst>
              </p:cNvPr>
              <p:cNvSpPr/>
              <p:nvPr/>
            </p:nvSpPr>
            <p:spPr>
              <a:xfrm>
                <a:off x="2664293" y="1377774"/>
                <a:ext cx="533596" cy="3312368"/>
              </a:xfrm>
              <a:prstGeom prst="rect">
                <a:avLst/>
              </a:prstGeom>
              <a:solidFill>
                <a:srgbClr val="58CB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77" name="矩形 72">
                <a:extLst>
                  <a:ext uri="{FF2B5EF4-FFF2-40B4-BE49-F238E27FC236}">
                    <a16:creationId xmlns:a16="http://schemas.microsoft.com/office/drawing/2014/main" xmlns="" id="{E1617E44-36DF-43AC-9D5D-46719B269CDD}"/>
                  </a:ext>
                </a:extLst>
              </p:cNvPr>
              <p:cNvSpPr/>
              <p:nvPr/>
            </p:nvSpPr>
            <p:spPr>
              <a:xfrm>
                <a:off x="3096344" y="1377775"/>
                <a:ext cx="288032" cy="3312368"/>
              </a:xfrm>
              <a:prstGeom prst="rect">
                <a:avLst/>
              </a:prstGeom>
              <a:solidFill>
                <a:srgbClr val="8DD8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78" name="梯形 73">
                <a:extLst>
                  <a:ext uri="{FF2B5EF4-FFF2-40B4-BE49-F238E27FC236}">
                    <a16:creationId xmlns:a16="http://schemas.microsoft.com/office/drawing/2014/main" xmlns="" id="{9CD39EFC-6037-43E0-AD13-DF0AE330914A}"/>
                  </a:ext>
                </a:extLst>
              </p:cNvPr>
              <p:cNvSpPr/>
              <p:nvPr/>
            </p:nvSpPr>
            <p:spPr>
              <a:xfrm>
                <a:off x="2376264" y="671411"/>
                <a:ext cx="1008112" cy="706364"/>
              </a:xfrm>
              <a:prstGeom prst="trapezoid">
                <a:avLst>
                  <a:gd name="adj" fmla="val 48043"/>
                </a:avLst>
              </a:prstGeom>
              <a:solidFill>
                <a:srgbClr val="BDE8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79" name="等腰三角形 74">
                <a:extLst>
                  <a:ext uri="{FF2B5EF4-FFF2-40B4-BE49-F238E27FC236}">
                    <a16:creationId xmlns:a16="http://schemas.microsoft.com/office/drawing/2014/main" xmlns="" id="{D07287CE-917E-4A8D-A94A-30F85BC9FF7C}"/>
                  </a:ext>
                </a:extLst>
              </p:cNvPr>
              <p:cNvSpPr/>
              <p:nvPr/>
            </p:nvSpPr>
            <p:spPr>
              <a:xfrm>
                <a:off x="2636910" y="157967"/>
                <a:ext cx="474406" cy="528838"/>
              </a:xfrm>
              <a:prstGeom prst="triangl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80" name="矩形 75">
                <a:extLst>
                  <a:ext uri="{FF2B5EF4-FFF2-40B4-BE49-F238E27FC236}">
                    <a16:creationId xmlns:a16="http://schemas.microsoft.com/office/drawing/2014/main" xmlns="" id="{F36AB950-17DF-4CAA-9FDE-1B73780607D1}"/>
                  </a:ext>
                </a:extLst>
              </p:cNvPr>
              <p:cNvSpPr/>
              <p:nvPr/>
            </p:nvSpPr>
            <p:spPr>
              <a:xfrm>
                <a:off x="2376264" y="4690143"/>
                <a:ext cx="1008112" cy="216024"/>
              </a:xfrm>
              <a:prstGeom prst="rect">
                <a:avLst/>
              </a:prstGeom>
              <a:solidFill>
                <a:srgbClr val="BDE8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81" name="同侧圆角矩形 76">
                <a:extLst>
                  <a:ext uri="{FF2B5EF4-FFF2-40B4-BE49-F238E27FC236}">
                    <a16:creationId xmlns:a16="http://schemas.microsoft.com/office/drawing/2014/main" xmlns="" id="{A21DD10C-F788-49D9-8CA0-21724B0D0E97}"/>
                  </a:ext>
                </a:extLst>
              </p:cNvPr>
              <p:cNvSpPr/>
              <p:nvPr/>
            </p:nvSpPr>
            <p:spPr>
              <a:xfrm flipV="1">
                <a:off x="2376264" y="4906167"/>
                <a:ext cx="1008112" cy="216024"/>
              </a:xfrm>
              <a:prstGeom prst="round2Same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</p:grpSp>
      <p:grpSp>
        <p:nvGrpSpPr>
          <p:cNvPr id="196" name="组合 91">
            <a:extLst>
              <a:ext uri="{FF2B5EF4-FFF2-40B4-BE49-F238E27FC236}">
                <a16:creationId xmlns:a16="http://schemas.microsoft.com/office/drawing/2014/main" xmlns="" id="{1EF272EE-D799-4AD2-8877-05E44BD2BA3C}"/>
              </a:ext>
            </a:extLst>
          </p:cNvPr>
          <p:cNvGrpSpPr/>
          <p:nvPr/>
        </p:nvGrpSpPr>
        <p:grpSpPr>
          <a:xfrm flipH="1">
            <a:off x="55542" y="942397"/>
            <a:ext cx="1982590" cy="981285"/>
            <a:chOff x="594424" y="1153191"/>
            <a:chExt cx="2605976" cy="1634460"/>
          </a:xfrm>
        </p:grpSpPr>
        <p:sp>
          <p:nvSpPr>
            <p:cNvPr id="197" name="任意多边形 92">
              <a:extLst>
                <a:ext uri="{FF2B5EF4-FFF2-40B4-BE49-F238E27FC236}">
                  <a16:creationId xmlns:a16="http://schemas.microsoft.com/office/drawing/2014/main" xmlns="" id="{FA405922-012F-4F8C-91AD-DBEB31EEA675}"/>
                </a:ext>
              </a:extLst>
            </p:cNvPr>
            <p:cNvSpPr/>
            <p:nvPr/>
          </p:nvSpPr>
          <p:spPr>
            <a:xfrm>
              <a:off x="616196" y="1175175"/>
              <a:ext cx="2584204" cy="1612476"/>
            </a:xfrm>
            <a:custGeom>
              <a:avLst/>
              <a:gdLst>
                <a:gd name="connsiteX0" fmla="*/ 1389184 w 3610707"/>
                <a:gd name="connsiteY0" fmla="*/ 0 h 2450125"/>
                <a:gd name="connsiteX1" fmla="*/ 2191163 w 3610707"/>
                <a:gd name="connsiteY1" fmla="*/ 426409 h 2450125"/>
                <a:gd name="connsiteX2" fmla="*/ 2262626 w 3610707"/>
                <a:gd name="connsiteY2" fmla="*/ 558069 h 2450125"/>
                <a:gd name="connsiteX3" fmla="*/ 2332890 w 3610707"/>
                <a:gd name="connsiteY3" fmla="*/ 550986 h 2450125"/>
                <a:gd name="connsiteX4" fmla="*/ 2894584 w 3610707"/>
                <a:gd name="connsiteY4" fmla="*/ 923302 h 2450125"/>
                <a:gd name="connsiteX5" fmla="*/ 2915413 w 3610707"/>
                <a:gd name="connsiteY5" fmla="*/ 990402 h 2450125"/>
                <a:gd name="connsiteX6" fmla="*/ 2934595 w 3610707"/>
                <a:gd name="connsiteY6" fmla="*/ 984447 h 2450125"/>
                <a:gd name="connsiteX7" fmla="*/ 3048000 w 3610707"/>
                <a:gd name="connsiteY7" fmla="*/ 973015 h 2450125"/>
                <a:gd name="connsiteX8" fmla="*/ 3610707 w 3610707"/>
                <a:gd name="connsiteY8" fmla="*/ 1535722 h 2450125"/>
                <a:gd name="connsiteX9" fmla="*/ 3048000 w 3610707"/>
                <a:gd name="connsiteY9" fmla="*/ 2098429 h 2450125"/>
                <a:gd name="connsiteX10" fmla="*/ 2934595 w 3610707"/>
                <a:gd name="connsiteY10" fmla="*/ 2086997 h 2450125"/>
                <a:gd name="connsiteX11" fmla="*/ 2841470 w 3610707"/>
                <a:gd name="connsiteY11" fmla="*/ 2058089 h 2450125"/>
                <a:gd name="connsiteX12" fmla="*/ 2778805 w 3610707"/>
                <a:gd name="connsiteY12" fmla="*/ 2134039 h 2450125"/>
                <a:gd name="connsiteX13" fmla="*/ 2327029 w 3610707"/>
                <a:gd name="connsiteY13" fmla="*/ 2321171 h 2450125"/>
                <a:gd name="connsiteX14" fmla="*/ 1897442 w 3610707"/>
                <a:gd name="connsiteY14" fmla="*/ 2155195 h 2450125"/>
                <a:gd name="connsiteX15" fmla="*/ 1878393 w 3610707"/>
                <a:gd name="connsiteY15" fmla="*/ 2135215 h 2450125"/>
                <a:gd name="connsiteX16" fmla="*/ 1860361 w 3610707"/>
                <a:gd name="connsiteY16" fmla="*/ 2168437 h 2450125"/>
                <a:gd name="connsiteX17" fmla="*/ 1330568 w 3610707"/>
                <a:gd name="connsiteY17" fmla="*/ 2450125 h 2450125"/>
                <a:gd name="connsiteX18" fmla="*/ 800775 w 3610707"/>
                <a:gd name="connsiteY18" fmla="*/ 2168437 h 2450125"/>
                <a:gd name="connsiteX19" fmla="*/ 771869 w 3610707"/>
                <a:gd name="connsiteY19" fmla="*/ 2115180 h 2450125"/>
                <a:gd name="connsiteX20" fmla="*/ 753583 w 3610707"/>
                <a:gd name="connsiteY20" fmla="*/ 2120856 h 2450125"/>
                <a:gd name="connsiteX21" fmla="*/ 627184 w 3610707"/>
                <a:gd name="connsiteY21" fmla="*/ 2133598 h 2450125"/>
                <a:gd name="connsiteX22" fmla="*/ 0 w 3610707"/>
                <a:gd name="connsiteY22" fmla="*/ 1506414 h 2450125"/>
                <a:gd name="connsiteX23" fmla="*/ 383056 w 3610707"/>
                <a:gd name="connsiteY23" fmla="*/ 928517 h 2450125"/>
                <a:gd name="connsiteX24" fmla="*/ 424632 w 3610707"/>
                <a:gd name="connsiteY24" fmla="*/ 915611 h 2450125"/>
                <a:gd name="connsiteX25" fmla="*/ 427023 w 3610707"/>
                <a:gd name="connsiteY25" fmla="*/ 868268 h 2450125"/>
                <a:gd name="connsiteX26" fmla="*/ 1389184 w 3610707"/>
                <a:gd name="connsiteY26" fmla="*/ 0 h 24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10707" h="2450125">
                  <a:moveTo>
                    <a:pt x="1389184" y="0"/>
                  </a:moveTo>
                  <a:cubicBezTo>
                    <a:pt x="1723024" y="0"/>
                    <a:pt x="2017359" y="169144"/>
                    <a:pt x="2191163" y="426409"/>
                  </a:cubicBezTo>
                  <a:lnTo>
                    <a:pt x="2262626" y="558069"/>
                  </a:lnTo>
                  <a:lnTo>
                    <a:pt x="2332890" y="550986"/>
                  </a:lnTo>
                  <a:cubicBezTo>
                    <a:pt x="2585394" y="550986"/>
                    <a:pt x="2802042" y="704507"/>
                    <a:pt x="2894584" y="923302"/>
                  </a:cubicBezTo>
                  <a:lnTo>
                    <a:pt x="2915413" y="990402"/>
                  </a:lnTo>
                  <a:lnTo>
                    <a:pt x="2934595" y="984447"/>
                  </a:lnTo>
                  <a:cubicBezTo>
                    <a:pt x="2971226" y="976951"/>
                    <a:pt x="3009154" y="973015"/>
                    <a:pt x="3048000" y="973015"/>
                  </a:cubicBezTo>
                  <a:cubicBezTo>
                    <a:pt x="3358774" y="973015"/>
                    <a:pt x="3610707" y="1224948"/>
                    <a:pt x="3610707" y="1535722"/>
                  </a:cubicBezTo>
                  <a:cubicBezTo>
                    <a:pt x="3610707" y="1846496"/>
                    <a:pt x="3358774" y="2098429"/>
                    <a:pt x="3048000" y="2098429"/>
                  </a:cubicBezTo>
                  <a:cubicBezTo>
                    <a:pt x="3009154" y="2098429"/>
                    <a:pt x="2971226" y="2094493"/>
                    <a:pt x="2934595" y="2086997"/>
                  </a:cubicBezTo>
                  <a:lnTo>
                    <a:pt x="2841470" y="2058089"/>
                  </a:lnTo>
                  <a:lnTo>
                    <a:pt x="2778805" y="2134039"/>
                  </a:lnTo>
                  <a:cubicBezTo>
                    <a:pt x="2663186" y="2249659"/>
                    <a:pt x="2503459" y="2321171"/>
                    <a:pt x="2327029" y="2321171"/>
                  </a:cubicBezTo>
                  <a:cubicBezTo>
                    <a:pt x="2161626" y="2321171"/>
                    <a:pt x="2010904" y="2258319"/>
                    <a:pt x="1897442" y="2155195"/>
                  </a:cubicBezTo>
                  <a:lnTo>
                    <a:pt x="1878393" y="2135215"/>
                  </a:lnTo>
                  <a:lnTo>
                    <a:pt x="1860361" y="2168437"/>
                  </a:lnTo>
                  <a:cubicBezTo>
                    <a:pt x="1745544" y="2338387"/>
                    <a:pt x="1551105" y="2450125"/>
                    <a:pt x="1330568" y="2450125"/>
                  </a:cubicBezTo>
                  <a:cubicBezTo>
                    <a:pt x="1110031" y="2450125"/>
                    <a:pt x="915592" y="2338387"/>
                    <a:pt x="800775" y="2168437"/>
                  </a:cubicBezTo>
                  <a:lnTo>
                    <a:pt x="771869" y="2115180"/>
                  </a:lnTo>
                  <a:lnTo>
                    <a:pt x="753583" y="2120856"/>
                  </a:lnTo>
                  <a:cubicBezTo>
                    <a:pt x="712755" y="2129211"/>
                    <a:pt x="670482" y="2133598"/>
                    <a:pt x="627184" y="2133598"/>
                  </a:cubicBezTo>
                  <a:cubicBezTo>
                    <a:pt x="280800" y="2133598"/>
                    <a:pt x="0" y="1852798"/>
                    <a:pt x="0" y="1506414"/>
                  </a:cubicBezTo>
                  <a:cubicBezTo>
                    <a:pt x="0" y="1246626"/>
                    <a:pt x="157950" y="1023729"/>
                    <a:pt x="383056" y="928517"/>
                  </a:cubicBezTo>
                  <a:lnTo>
                    <a:pt x="424632" y="915611"/>
                  </a:lnTo>
                  <a:lnTo>
                    <a:pt x="427023" y="868268"/>
                  </a:lnTo>
                  <a:cubicBezTo>
                    <a:pt x="476551" y="380575"/>
                    <a:pt x="888424" y="0"/>
                    <a:pt x="138918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>
              <a:outerShdw blurRad="152400" dist="889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98" name="任意多边形 93">
              <a:extLst>
                <a:ext uri="{FF2B5EF4-FFF2-40B4-BE49-F238E27FC236}">
                  <a16:creationId xmlns:a16="http://schemas.microsoft.com/office/drawing/2014/main" xmlns="" id="{121F0591-5A64-4887-9FA7-72952374355A}"/>
                </a:ext>
              </a:extLst>
            </p:cNvPr>
            <p:cNvSpPr/>
            <p:nvPr/>
          </p:nvSpPr>
          <p:spPr>
            <a:xfrm>
              <a:off x="594424" y="1153191"/>
              <a:ext cx="2584204" cy="1612476"/>
            </a:xfrm>
            <a:custGeom>
              <a:avLst/>
              <a:gdLst>
                <a:gd name="connsiteX0" fmla="*/ 1389184 w 3610707"/>
                <a:gd name="connsiteY0" fmla="*/ 0 h 2450125"/>
                <a:gd name="connsiteX1" fmla="*/ 2191163 w 3610707"/>
                <a:gd name="connsiteY1" fmla="*/ 426409 h 2450125"/>
                <a:gd name="connsiteX2" fmla="*/ 2262626 w 3610707"/>
                <a:gd name="connsiteY2" fmla="*/ 558069 h 2450125"/>
                <a:gd name="connsiteX3" fmla="*/ 2332890 w 3610707"/>
                <a:gd name="connsiteY3" fmla="*/ 550986 h 2450125"/>
                <a:gd name="connsiteX4" fmla="*/ 2894584 w 3610707"/>
                <a:gd name="connsiteY4" fmla="*/ 923302 h 2450125"/>
                <a:gd name="connsiteX5" fmla="*/ 2915413 w 3610707"/>
                <a:gd name="connsiteY5" fmla="*/ 990402 h 2450125"/>
                <a:gd name="connsiteX6" fmla="*/ 2934595 w 3610707"/>
                <a:gd name="connsiteY6" fmla="*/ 984447 h 2450125"/>
                <a:gd name="connsiteX7" fmla="*/ 3048000 w 3610707"/>
                <a:gd name="connsiteY7" fmla="*/ 973015 h 2450125"/>
                <a:gd name="connsiteX8" fmla="*/ 3610707 w 3610707"/>
                <a:gd name="connsiteY8" fmla="*/ 1535722 h 2450125"/>
                <a:gd name="connsiteX9" fmla="*/ 3048000 w 3610707"/>
                <a:gd name="connsiteY9" fmla="*/ 2098429 h 2450125"/>
                <a:gd name="connsiteX10" fmla="*/ 2934595 w 3610707"/>
                <a:gd name="connsiteY10" fmla="*/ 2086997 h 2450125"/>
                <a:gd name="connsiteX11" fmla="*/ 2841470 w 3610707"/>
                <a:gd name="connsiteY11" fmla="*/ 2058089 h 2450125"/>
                <a:gd name="connsiteX12" fmla="*/ 2778805 w 3610707"/>
                <a:gd name="connsiteY12" fmla="*/ 2134039 h 2450125"/>
                <a:gd name="connsiteX13" fmla="*/ 2327029 w 3610707"/>
                <a:gd name="connsiteY13" fmla="*/ 2321171 h 2450125"/>
                <a:gd name="connsiteX14" fmla="*/ 1897442 w 3610707"/>
                <a:gd name="connsiteY14" fmla="*/ 2155195 h 2450125"/>
                <a:gd name="connsiteX15" fmla="*/ 1878393 w 3610707"/>
                <a:gd name="connsiteY15" fmla="*/ 2135215 h 2450125"/>
                <a:gd name="connsiteX16" fmla="*/ 1860361 w 3610707"/>
                <a:gd name="connsiteY16" fmla="*/ 2168437 h 2450125"/>
                <a:gd name="connsiteX17" fmla="*/ 1330568 w 3610707"/>
                <a:gd name="connsiteY17" fmla="*/ 2450125 h 2450125"/>
                <a:gd name="connsiteX18" fmla="*/ 800775 w 3610707"/>
                <a:gd name="connsiteY18" fmla="*/ 2168437 h 2450125"/>
                <a:gd name="connsiteX19" fmla="*/ 771869 w 3610707"/>
                <a:gd name="connsiteY19" fmla="*/ 2115180 h 2450125"/>
                <a:gd name="connsiteX20" fmla="*/ 753583 w 3610707"/>
                <a:gd name="connsiteY20" fmla="*/ 2120856 h 2450125"/>
                <a:gd name="connsiteX21" fmla="*/ 627184 w 3610707"/>
                <a:gd name="connsiteY21" fmla="*/ 2133598 h 2450125"/>
                <a:gd name="connsiteX22" fmla="*/ 0 w 3610707"/>
                <a:gd name="connsiteY22" fmla="*/ 1506414 h 2450125"/>
                <a:gd name="connsiteX23" fmla="*/ 383056 w 3610707"/>
                <a:gd name="connsiteY23" fmla="*/ 928517 h 2450125"/>
                <a:gd name="connsiteX24" fmla="*/ 424632 w 3610707"/>
                <a:gd name="connsiteY24" fmla="*/ 915611 h 2450125"/>
                <a:gd name="connsiteX25" fmla="*/ 427023 w 3610707"/>
                <a:gd name="connsiteY25" fmla="*/ 868268 h 2450125"/>
                <a:gd name="connsiteX26" fmla="*/ 1389184 w 3610707"/>
                <a:gd name="connsiteY26" fmla="*/ 0 h 24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10707" h="2450125">
                  <a:moveTo>
                    <a:pt x="1389184" y="0"/>
                  </a:moveTo>
                  <a:cubicBezTo>
                    <a:pt x="1723024" y="0"/>
                    <a:pt x="2017359" y="169144"/>
                    <a:pt x="2191163" y="426409"/>
                  </a:cubicBezTo>
                  <a:lnTo>
                    <a:pt x="2262626" y="558069"/>
                  </a:lnTo>
                  <a:lnTo>
                    <a:pt x="2332890" y="550986"/>
                  </a:lnTo>
                  <a:cubicBezTo>
                    <a:pt x="2585394" y="550986"/>
                    <a:pt x="2802042" y="704507"/>
                    <a:pt x="2894584" y="923302"/>
                  </a:cubicBezTo>
                  <a:lnTo>
                    <a:pt x="2915413" y="990402"/>
                  </a:lnTo>
                  <a:lnTo>
                    <a:pt x="2934595" y="984447"/>
                  </a:lnTo>
                  <a:cubicBezTo>
                    <a:pt x="2971226" y="976951"/>
                    <a:pt x="3009154" y="973015"/>
                    <a:pt x="3048000" y="973015"/>
                  </a:cubicBezTo>
                  <a:cubicBezTo>
                    <a:pt x="3358774" y="973015"/>
                    <a:pt x="3610707" y="1224948"/>
                    <a:pt x="3610707" y="1535722"/>
                  </a:cubicBezTo>
                  <a:cubicBezTo>
                    <a:pt x="3610707" y="1846496"/>
                    <a:pt x="3358774" y="2098429"/>
                    <a:pt x="3048000" y="2098429"/>
                  </a:cubicBezTo>
                  <a:cubicBezTo>
                    <a:pt x="3009154" y="2098429"/>
                    <a:pt x="2971226" y="2094493"/>
                    <a:pt x="2934595" y="2086997"/>
                  </a:cubicBezTo>
                  <a:lnTo>
                    <a:pt x="2841470" y="2058089"/>
                  </a:lnTo>
                  <a:lnTo>
                    <a:pt x="2778805" y="2134039"/>
                  </a:lnTo>
                  <a:cubicBezTo>
                    <a:pt x="2663186" y="2249659"/>
                    <a:pt x="2503459" y="2321171"/>
                    <a:pt x="2327029" y="2321171"/>
                  </a:cubicBezTo>
                  <a:cubicBezTo>
                    <a:pt x="2161626" y="2321171"/>
                    <a:pt x="2010904" y="2258319"/>
                    <a:pt x="1897442" y="2155195"/>
                  </a:cubicBezTo>
                  <a:lnTo>
                    <a:pt x="1878393" y="2135215"/>
                  </a:lnTo>
                  <a:lnTo>
                    <a:pt x="1860361" y="2168437"/>
                  </a:lnTo>
                  <a:cubicBezTo>
                    <a:pt x="1745544" y="2338387"/>
                    <a:pt x="1551105" y="2450125"/>
                    <a:pt x="1330568" y="2450125"/>
                  </a:cubicBezTo>
                  <a:cubicBezTo>
                    <a:pt x="1110031" y="2450125"/>
                    <a:pt x="915592" y="2338387"/>
                    <a:pt x="800775" y="2168437"/>
                  </a:cubicBezTo>
                  <a:lnTo>
                    <a:pt x="771869" y="2115180"/>
                  </a:lnTo>
                  <a:lnTo>
                    <a:pt x="753583" y="2120856"/>
                  </a:lnTo>
                  <a:cubicBezTo>
                    <a:pt x="712755" y="2129211"/>
                    <a:pt x="670482" y="2133598"/>
                    <a:pt x="627184" y="2133598"/>
                  </a:cubicBezTo>
                  <a:cubicBezTo>
                    <a:pt x="280800" y="2133598"/>
                    <a:pt x="0" y="1852798"/>
                    <a:pt x="0" y="1506414"/>
                  </a:cubicBezTo>
                  <a:cubicBezTo>
                    <a:pt x="0" y="1246626"/>
                    <a:pt x="157950" y="1023729"/>
                    <a:pt x="383056" y="928517"/>
                  </a:cubicBezTo>
                  <a:lnTo>
                    <a:pt x="424632" y="915611"/>
                  </a:lnTo>
                  <a:lnTo>
                    <a:pt x="427023" y="868268"/>
                  </a:lnTo>
                  <a:cubicBezTo>
                    <a:pt x="476551" y="380575"/>
                    <a:pt x="888424" y="0"/>
                    <a:pt x="138918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innerShdw blurRad="355600" dist="114300" dir="3600000">
                <a:srgbClr val="19B4C9">
                  <a:alpha val="71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4880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250"/>
                            </p:stCondLst>
                            <p:childTnLst>
                              <p:par>
                                <p:cTn id="40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41" dur="7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0" grpId="0" animBg="1"/>
      <p:bldP spid="81" grpId="0" animBg="1"/>
      <p:bldP spid="81" grpId="1" animBg="1"/>
      <p:bldP spid="119" grpId="0"/>
      <p:bldP spid="162" grpId="0"/>
      <p:bldP spid="163" grpId="0"/>
      <p:bldP spid="16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圆角矩形 12"/>
          <p:cNvSpPr/>
          <p:nvPr/>
        </p:nvSpPr>
        <p:spPr>
          <a:xfrm>
            <a:off x="605480" y="1905000"/>
            <a:ext cx="5694099" cy="4582886"/>
          </a:xfrm>
          <a:prstGeom prst="roundRect">
            <a:avLst/>
          </a:prstGeom>
          <a:pattFill prst="pct40">
            <a:fgClr>
              <a:srgbClr val="FBB1C7"/>
            </a:fgClr>
            <a:bgClr>
              <a:schemeClr val="bg1"/>
            </a:bgClr>
          </a:pattFill>
          <a:ln w="76200">
            <a:solidFill>
              <a:srgbClr val="7E43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4682" y="807170"/>
            <a:ext cx="4424404" cy="4794573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7932386" y="3204456"/>
            <a:ext cx="3823818" cy="175432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3600" b="1">
                <a:solidFill>
                  <a:srgbClr val="C00000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Ăn sạch: </a:t>
            </a:r>
            <a:r>
              <a:rPr lang="en-US" altLang="zh-CN" sz="3600" b="1">
                <a:solidFill>
                  <a:srgbClr val="2F5597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Thức ăn phải được rửa sạch nấu chín,…</a:t>
            </a:r>
            <a:endParaRPr lang="zh-CN" altLang="en-US" sz="3600" b="1" dirty="0">
              <a:solidFill>
                <a:srgbClr val="2F5597"/>
              </a:solidFill>
              <a:latin typeface="Times New Roman" panose="02020603050405020304" pitchFamily="18" charset="0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6413" y="3726966"/>
            <a:ext cx="1315495" cy="2053836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EF910E33-7098-4FDA-A7FD-B823DCD276B4}"/>
              </a:ext>
            </a:extLst>
          </p:cNvPr>
          <p:cNvGrpSpPr/>
          <p:nvPr/>
        </p:nvGrpSpPr>
        <p:grpSpPr>
          <a:xfrm>
            <a:off x="1141921" y="2416937"/>
            <a:ext cx="3152548" cy="3363865"/>
            <a:chOff x="1065721" y="1720251"/>
            <a:chExt cx="3152548" cy="336386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5721" y="1720251"/>
              <a:ext cx="3152548" cy="3363865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1C301EB1-A550-4CC4-ACA4-B5E307BB85E2}"/>
                </a:ext>
              </a:extLst>
            </p:cNvPr>
            <p:cNvSpPr/>
            <p:nvPr/>
          </p:nvSpPr>
          <p:spPr>
            <a:xfrm>
              <a:off x="1891863" y="1870841"/>
              <a:ext cx="1566040" cy="525518"/>
            </a:xfrm>
            <a:prstGeom prst="rect">
              <a:avLst/>
            </a:prstGeom>
            <a:solidFill>
              <a:srgbClr val="FEEDF6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rgbClr val="7E430F"/>
                  </a:solidFill>
                  <a:latin typeface="Times New Roman" panose="02020603050405020304" pitchFamily="18" charset="0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Rau </a:t>
              </a:r>
              <a:r>
                <a:rPr lang="en-US" b="1" dirty="0" err="1">
                  <a:solidFill>
                    <a:srgbClr val="7E430F"/>
                  </a:solidFill>
                  <a:latin typeface="Times New Roman" panose="02020603050405020304" pitchFamily="18" charset="0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quả</a:t>
              </a:r>
              <a:r>
                <a:rPr lang="en-US" b="1" dirty="0">
                  <a:solidFill>
                    <a:srgbClr val="7E430F"/>
                  </a:solidFill>
                  <a:latin typeface="Times New Roman" panose="02020603050405020304" pitchFamily="18" charset="0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rgbClr val="7E430F"/>
                  </a:solidFill>
                  <a:latin typeface="Times New Roman" panose="02020603050405020304" pitchFamily="18" charset="0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sạch</a:t>
              </a:r>
              <a:endParaRPr lang="en-US" b="1" dirty="0">
                <a:solidFill>
                  <a:srgbClr val="7E430F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6C29698C-DC8D-46F4-A4AB-C7AA147B7B55}"/>
              </a:ext>
            </a:extLst>
          </p:cNvPr>
          <p:cNvSpPr txBox="1"/>
          <p:nvPr/>
        </p:nvSpPr>
        <p:spPr>
          <a:xfrm>
            <a:off x="482499" y="594958"/>
            <a:ext cx="6103207" cy="776347"/>
          </a:xfrm>
          <a:prstGeom prst="roundRect">
            <a:avLst>
              <a:gd name="adj" fmla="val 16293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n-US" sz="40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Giữ gìn vệ sinh ăn uống</a:t>
            </a:r>
            <a:endParaRPr lang="en-US" sz="4000"/>
          </a:p>
        </p:txBody>
      </p:sp>
    </p:spTree>
    <p:extLst>
      <p:ext uri="{BB962C8B-B14F-4D97-AF65-F5344CB8AC3E}">
        <p14:creationId xmlns:p14="http://schemas.microsoft.com/office/powerpoint/2010/main" val="1577458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6" grpId="0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圆角矩形 12"/>
          <p:cNvSpPr/>
          <p:nvPr/>
        </p:nvSpPr>
        <p:spPr>
          <a:xfrm>
            <a:off x="523207" y="1721474"/>
            <a:ext cx="5694099" cy="4794573"/>
          </a:xfrm>
          <a:prstGeom prst="roundRect">
            <a:avLst/>
          </a:prstGeom>
          <a:pattFill prst="pct40">
            <a:fgClr>
              <a:srgbClr val="FBB1C7"/>
            </a:fgClr>
            <a:bgClr>
              <a:schemeClr val="bg1"/>
            </a:bgClr>
          </a:pattFill>
          <a:ln w="76200">
            <a:solidFill>
              <a:srgbClr val="7E43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3205" y="578570"/>
            <a:ext cx="4833258" cy="5375916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7568223" y="3266528"/>
            <a:ext cx="4103222" cy="175432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3600" b="1">
                <a:solidFill>
                  <a:srgbClr val="C00000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Uống sạch: </a:t>
            </a:r>
            <a:r>
              <a:rPr lang="en-US" altLang="zh-CN" sz="3600" b="1">
                <a:solidFill>
                  <a:srgbClr val="2F5597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uống nước đã đun sôi, không uống nước lã</a:t>
            </a:r>
            <a:endParaRPr lang="zh-CN" altLang="en-US" sz="3600" b="1" dirty="0">
              <a:solidFill>
                <a:srgbClr val="2F5597"/>
              </a:solidFill>
              <a:latin typeface="Times New Roman" panose="02020603050405020304" pitchFamily="18" charset="0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645" t="16747" r="6285" b="16654"/>
          <a:stretch/>
        </p:blipFill>
        <p:spPr>
          <a:xfrm>
            <a:off x="614413" y="2188029"/>
            <a:ext cx="5602893" cy="410391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32F12787-1D54-4123-89F1-D2F19727883A}"/>
              </a:ext>
            </a:extLst>
          </p:cNvPr>
          <p:cNvSpPr txBox="1"/>
          <p:nvPr/>
        </p:nvSpPr>
        <p:spPr>
          <a:xfrm>
            <a:off x="529280" y="231508"/>
            <a:ext cx="6103207" cy="776347"/>
          </a:xfrm>
          <a:prstGeom prst="roundRect">
            <a:avLst>
              <a:gd name="adj" fmla="val 16293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n-US" sz="40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Giữ gìn vệ sinh ăn uống</a:t>
            </a:r>
            <a:endParaRPr lang="en-US" sz="4000"/>
          </a:p>
        </p:txBody>
      </p:sp>
    </p:spTree>
    <p:extLst>
      <p:ext uri="{BB962C8B-B14F-4D97-AF65-F5344CB8AC3E}">
        <p14:creationId xmlns:p14="http://schemas.microsoft.com/office/powerpoint/2010/main" val="3169696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80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6" grpId="0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圆角矩形 12"/>
          <p:cNvSpPr/>
          <p:nvPr/>
        </p:nvSpPr>
        <p:spPr>
          <a:xfrm>
            <a:off x="616365" y="1850571"/>
            <a:ext cx="5694099" cy="4491304"/>
          </a:xfrm>
          <a:prstGeom prst="roundRect">
            <a:avLst/>
          </a:prstGeom>
          <a:pattFill prst="pct40">
            <a:fgClr>
              <a:srgbClr val="FBB1C7"/>
            </a:fgClr>
            <a:bgClr>
              <a:schemeClr val="bg1"/>
            </a:bgClr>
          </a:pattFill>
          <a:ln w="76200">
            <a:solidFill>
              <a:srgbClr val="7E43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4438" y="375869"/>
            <a:ext cx="5018576" cy="5565290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7609708" y="2884814"/>
            <a:ext cx="4108035" cy="230832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3600" b="1">
                <a:solidFill>
                  <a:srgbClr val="C00000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Không ăn </a:t>
            </a:r>
            <a:r>
              <a:rPr lang="en-US" altLang="zh-CN" sz="3600" b="1">
                <a:solidFill>
                  <a:srgbClr val="2F5597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thức ăn ôi, thiu, thức ăn chưa chín và </a:t>
            </a:r>
            <a:r>
              <a:rPr lang="en-US" altLang="zh-CN" sz="3600" b="1" dirty="0" err="1">
                <a:solidFill>
                  <a:srgbClr val="2F5597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đồ</a:t>
            </a:r>
            <a:r>
              <a:rPr lang="en-US" altLang="zh-CN" sz="3600" b="1" dirty="0">
                <a:solidFill>
                  <a:srgbClr val="2F5597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 dirty="0" err="1">
                <a:solidFill>
                  <a:srgbClr val="2F5597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ăn</a:t>
            </a:r>
            <a:r>
              <a:rPr lang="en-US" altLang="zh-CN" sz="3600" b="1" dirty="0">
                <a:solidFill>
                  <a:srgbClr val="2F5597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 dirty="0" err="1">
                <a:solidFill>
                  <a:srgbClr val="2F5597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không</a:t>
            </a:r>
            <a:r>
              <a:rPr lang="en-US" altLang="zh-CN" sz="3600" b="1" dirty="0">
                <a:solidFill>
                  <a:srgbClr val="2F5597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 dirty="0" err="1">
                <a:solidFill>
                  <a:srgbClr val="2F5597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rõ</a:t>
            </a:r>
            <a:r>
              <a:rPr lang="en-US" altLang="zh-CN" sz="3600" b="1" dirty="0">
                <a:solidFill>
                  <a:srgbClr val="2F5597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 dirty="0" err="1">
                <a:solidFill>
                  <a:srgbClr val="2F5597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nguồn</a:t>
            </a:r>
            <a:r>
              <a:rPr lang="en-US" altLang="zh-CN" sz="3600" b="1" dirty="0">
                <a:solidFill>
                  <a:srgbClr val="2F5597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 dirty="0" err="1">
                <a:solidFill>
                  <a:srgbClr val="2F5597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gốc</a:t>
            </a:r>
            <a:r>
              <a:rPr lang="en-US" altLang="zh-CN" sz="3600" b="1" dirty="0">
                <a:solidFill>
                  <a:srgbClr val="2F5597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. </a:t>
            </a:r>
            <a:endParaRPr lang="zh-CN" altLang="en-US" sz="3600" b="1" dirty="0">
              <a:solidFill>
                <a:srgbClr val="2F5597"/>
              </a:solidFill>
              <a:latin typeface="Times New Roman" panose="02020603050405020304" pitchFamily="18" charset="0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4040" y="3041013"/>
            <a:ext cx="1889489" cy="2900146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3A57FDBB-350C-4C13-AC23-CC8A27396017}"/>
              </a:ext>
            </a:extLst>
          </p:cNvPr>
          <p:cNvGrpSpPr/>
          <p:nvPr/>
        </p:nvGrpSpPr>
        <p:grpSpPr>
          <a:xfrm>
            <a:off x="859971" y="2264228"/>
            <a:ext cx="3382604" cy="3971336"/>
            <a:chOff x="840409" y="1199468"/>
            <a:chExt cx="3358624" cy="4565374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409" y="1199468"/>
              <a:ext cx="3358624" cy="4565374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xmlns="" id="{FA9AA361-F211-417B-B0FB-AE71C8E8FDA4}"/>
                </a:ext>
              </a:extLst>
            </p:cNvPr>
            <p:cNvSpPr/>
            <p:nvPr/>
          </p:nvSpPr>
          <p:spPr>
            <a:xfrm>
              <a:off x="2081048" y="1671145"/>
              <a:ext cx="1833892" cy="483476"/>
            </a:xfrm>
            <a:prstGeom prst="rect">
              <a:avLst/>
            </a:prstGeom>
            <a:solidFill>
              <a:srgbClr val="8CC640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err="1">
                  <a:latin typeface="Times New Roman" panose="02020603050405020304" pitchFamily="18" charset="0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Hàng</a:t>
              </a:r>
              <a:r>
                <a:rPr lang="en-US" sz="2800" b="1" dirty="0">
                  <a:latin typeface="Times New Roman" panose="02020603050405020304" pitchFamily="18" charset="0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rong</a:t>
              </a:r>
              <a:endParaRPr lang="en-US" sz="2800" b="1" dirty="0"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xmlns="" id="{903662CC-D94A-43B4-A79D-D2BFAAEEB91C}"/>
                </a:ext>
              </a:extLst>
            </p:cNvPr>
            <p:cNvSpPr/>
            <p:nvPr/>
          </p:nvSpPr>
          <p:spPr>
            <a:xfrm>
              <a:off x="1555530" y="4340770"/>
              <a:ext cx="1334815" cy="667408"/>
            </a:xfrm>
            <a:prstGeom prst="rect">
              <a:avLst/>
            </a:prstGeom>
            <a:solidFill>
              <a:srgbClr val="F4EB9F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err="1">
                  <a:solidFill>
                    <a:schemeClr val="tx1"/>
                  </a:solidFill>
                  <a:latin typeface="Times New Roman" panose="02020603050405020304" pitchFamily="18" charset="0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Khoai</a:t>
              </a:r>
              <a:r>
                <a:rPr lang="en-US" sz="20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 </a:t>
              </a:r>
              <a:r>
                <a:rPr lang="en-US" sz="2000" b="1" dirty="0" err="1">
                  <a:solidFill>
                    <a:schemeClr val="tx1"/>
                  </a:solidFill>
                  <a:latin typeface="Times New Roman" panose="02020603050405020304" pitchFamily="18" charset="0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tây</a:t>
              </a:r>
              <a:r>
                <a:rPr lang="en-US" sz="20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 </a:t>
              </a:r>
              <a:r>
                <a:rPr lang="en-US" sz="2000" b="1" dirty="0" err="1">
                  <a:solidFill>
                    <a:schemeClr val="tx1"/>
                  </a:solidFill>
                  <a:latin typeface="Times New Roman" panose="02020603050405020304" pitchFamily="18" charset="0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chiên</a:t>
              </a:r>
              <a:endPara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952924D2-7A9C-4392-89ED-0541C15A9928}"/>
              </a:ext>
            </a:extLst>
          </p:cNvPr>
          <p:cNvSpPr txBox="1"/>
          <p:nvPr/>
        </p:nvSpPr>
        <p:spPr>
          <a:xfrm>
            <a:off x="529280" y="265001"/>
            <a:ext cx="6103207" cy="776347"/>
          </a:xfrm>
          <a:prstGeom prst="roundRect">
            <a:avLst>
              <a:gd name="adj" fmla="val 16293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n-US" sz="40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Giữ gìn vệ sinh ăn uống</a:t>
            </a:r>
            <a:endParaRPr lang="en-US" sz="4000"/>
          </a:p>
        </p:txBody>
      </p:sp>
    </p:spTree>
    <p:extLst>
      <p:ext uri="{BB962C8B-B14F-4D97-AF65-F5344CB8AC3E}">
        <p14:creationId xmlns:p14="http://schemas.microsoft.com/office/powerpoint/2010/main" val="3498887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5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300"/>
                            </p:stCondLst>
                            <p:childTnLst>
                              <p:par>
                                <p:cTn id="3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6" grpId="0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圆角矩形 12"/>
          <p:cNvSpPr/>
          <p:nvPr/>
        </p:nvSpPr>
        <p:spPr>
          <a:xfrm>
            <a:off x="605051" y="1534886"/>
            <a:ext cx="5694099" cy="4920343"/>
          </a:xfrm>
          <a:prstGeom prst="roundRect">
            <a:avLst/>
          </a:prstGeom>
          <a:pattFill prst="pct40">
            <a:fgClr>
              <a:srgbClr val="FBB1C7"/>
            </a:fgClr>
            <a:bgClr>
              <a:schemeClr val="bg1"/>
            </a:bgClr>
          </a:pattFill>
          <a:ln w="76200">
            <a:solidFill>
              <a:srgbClr val="7E43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9121" y="476953"/>
            <a:ext cx="4989732" cy="540719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42376" y1="29433" x2="42376" y2="29433"/>
                        <a14:foregroundMark x1="42376" y1="29433" x2="42376" y2="29433"/>
                        <a14:foregroundMark x1="62943" y1="29433" x2="62943" y2="29433"/>
                        <a14:foregroundMark x1="62943" y1="29433" x2="62943" y2="29433"/>
                        <a14:foregroundMark x1="62411" y1="29965" x2="62411" y2="29965"/>
                        <a14:foregroundMark x1="62411" y1="29965" x2="62411" y2="29965"/>
                        <a14:foregroundMark x1="51418" y1="37766" x2="51418" y2="37766"/>
                      </a14:backgroundRemoval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23346"/>
            <a:ext cx="3817263" cy="381726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29" b="89894" l="9929" r="90071">
                        <a14:foregroundMark x1="42908" y1="32801" x2="42908" y2="32801"/>
                        <a14:foregroundMark x1="42908" y1="32801" x2="42908" y2="32801"/>
                        <a14:foregroundMark x1="41489" y1="30851" x2="41489" y2="30851"/>
                        <a14:foregroundMark x1="41489" y1="30851" x2="41489" y2="30851"/>
                        <a14:foregroundMark x1="60993" y1="32092" x2="60993" y2="32092"/>
                        <a14:foregroundMark x1="60993" y1="32092" x2="60993" y2="32092"/>
                        <a14:foregroundMark x1="79610" y1="28546" x2="79610" y2="28546"/>
                        <a14:foregroundMark x1="85284" y1="35461" x2="85284" y2="35461"/>
                        <a14:foregroundMark x1="90071" y1="39539" x2="90071" y2="39539"/>
                        <a14:foregroundMark x1="81206" y1="49291" x2="81206" y2="49291"/>
                        <a14:foregroundMark x1="81206" y1="49291" x2="81206" y2="49291"/>
                        <a14:foregroundMark x1="81206" y1="49291" x2="81206" y2="49291"/>
                        <a14:foregroundMark x1="20390" y1="30496" x2="20390" y2="30496"/>
                        <a14:foregroundMark x1="14184" y1="31560" x2="14184" y2="31560"/>
                        <a14:foregroundMark x1="14539" y1="39894" x2="14539" y2="39894"/>
                        <a14:foregroundMark x1="50355" y1="37943" x2="50355" y2="37943"/>
                      </a14:backgroundRemoval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27957" y="2068532"/>
            <a:ext cx="3817263" cy="3817263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7733093" y="2870180"/>
            <a:ext cx="3723621" cy="230832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3600" b="1" dirty="0" err="1">
                <a:solidFill>
                  <a:srgbClr val="C00000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Rửa</a:t>
            </a:r>
            <a:r>
              <a:rPr lang="en-US" altLang="zh-CN" sz="36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 dirty="0" err="1">
                <a:solidFill>
                  <a:srgbClr val="C00000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tay</a:t>
            </a:r>
            <a:r>
              <a:rPr lang="en-US" altLang="zh-CN" sz="36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 dirty="0" err="1">
                <a:solidFill>
                  <a:srgbClr val="C00000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thường</a:t>
            </a:r>
            <a:r>
              <a:rPr lang="en-US" altLang="zh-CN" sz="36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 err="1">
                <a:solidFill>
                  <a:srgbClr val="C00000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xuyên</a:t>
            </a:r>
            <a:r>
              <a:rPr lang="en-US" altLang="zh-CN" sz="3600" b="1">
                <a:solidFill>
                  <a:srgbClr val="2F5597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 trước bữa ăn và sau khi đi đại tiểu tiện.</a:t>
            </a:r>
            <a:endParaRPr lang="zh-CN" altLang="en-US" sz="3600" b="1" dirty="0">
              <a:solidFill>
                <a:srgbClr val="2F5597"/>
              </a:solidFill>
              <a:latin typeface="Times New Roman" panose="02020603050405020304" pitchFamily="18" charset="0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9AEDD256-B265-4AAE-A33B-5D6CD0FCC099}"/>
              </a:ext>
            </a:extLst>
          </p:cNvPr>
          <p:cNvSpPr txBox="1"/>
          <p:nvPr/>
        </p:nvSpPr>
        <p:spPr>
          <a:xfrm>
            <a:off x="400496" y="379270"/>
            <a:ext cx="6103207" cy="776347"/>
          </a:xfrm>
          <a:prstGeom prst="roundRect">
            <a:avLst>
              <a:gd name="adj" fmla="val 16293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n-US" sz="40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Giữ gìn vệ sinh cá nhân</a:t>
            </a:r>
            <a:endParaRPr lang="en-US" sz="4000"/>
          </a:p>
        </p:txBody>
      </p:sp>
    </p:spTree>
    <p:extLst>
      <p:ext uri="{BB962C8B-B14F-4D97-AF65-F5344CB8AC3E}">
        <p14:creationId xmlns:p14="http://schemas.microsoft.com/office/powerpoint/2010/main" val="2221636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6" grpId="0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圆角矩形 12"/>
          <p:cNvSpPr/>
          <p:nvPr/>
        </p:nvSpPr>
        <p:spPr>
          <a:xfrm>
            <a:off x="605051" y="1534886"/>
            <a:ext cx="5694099" cy="4920343"/>
          </a:xfrm>
          <a:prstGeom prst="roundRect">
            <a:avLst/>
          </a:prstGeom>
          <a:pattFill prst="pct40">
            <a:fgClr>
              <a:srgbClr val="FBB1C7"/>
            </a:fgClr>
            <a:bgClr>
              <a:schemeClr val="bg1"/>
            </a:bgClr>
          </a:pattFill>
          <a:ln w="76200">
            <a:solidFill>
              <a:srgbClr val="7E43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9121" y="476953"/>
            <a:ext cx="4989732" cy="540719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62"/>
          <a:stretch/>
        </p:blipFill>
        <p:spPr>
          <a:xfrm>
            <a:off x="3035484" y="2307772"/>
            <a:ext cx="3158487" cy="3897086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7733093" y="2870180"/>
            <a:ext cx="3723621" cy="230832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3600" b="1">
                <a:solidFill>
                  <a:srgbClr val="2F5597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Sử dụng nhà tiêu hợp vệ sinh, thường xuyên vệ sinh nhà cửa, …</a:t>
            </a:r>
            <a:endParaRPr lang="zh-CN" altLang="en-US" sz="3600" b="1" dirty="0">
              <a:solidFill>
                <a:srgbClr val="2F5597"/>
              </a:solidFill>
              <a:latin typeface="Times New Roman" panose="02020603050405020304" pitchFamily="18" charset="0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9AEDD256-B265-4AAE-A33B-5D6CD0FCC099}"/>
              </a:ext>
            </a:extLst>
          </p:cNvPr>
          <p:cNvSpPr txBox="1"/>
          <p:nvPr/>
        </p:nvSpPr>
        <p:spPr>
          <a:xfrm>
            <a:off x="91391" y="379270"/>
            <a:ext cx="6721417" cy="776347"/>
          </a:xfrm>
          <a:prstGeom prst="roundRect">
            <a:avLst>
              <a:gd name="adj" fmla="val 16293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n-US" sz="40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Giữ gìn vệ sinh môi trường</a:t>
            </a:r>
            <a:endParaRPr lang="en-US" sz="4000"/>
          </a:p>
        </p:txBody>
      </p:sp>
      <p:pic>
        <p:nvPicPr>
          <p:cNvPr id="9" name="图片 5">
            <a:extLst>
              <a:ext uri="{FF2B5EF4-FFF2-40B4-BE49-F238E27FC236}">
                <a16:creationId xmlns:a16="http://schemas.microsoft.com/office/drawing/2014/main" xmlns="" id="{99C7357D-4DD1-42DD-B776-91FCDEFD19B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46417" l="33667" r="63917">
                        <a14:foregroundMark x1="48917" y1="11167" x2="48917" y2="11167"/>
                        <a14:foregroundMark x1="49000" y1="11083" x2="49000" y2="11083"/>
                        <a14:foregroundMark x1="41917" y1="17000" x2="41917" y2="17000"/>
                        <a14:foregroundMark x1="41917" y1="17000" x2="41917" y2="17000"/>
                        <a14:foregroundMark x1="54417" y1="28833" x2="54417" y2="28833"/>
                        <a14:foregroundMark x1="54417" y1="28833" x2="54417" y2="28833"/>
                        <a14:foregroundMark x1="46167" y1="46417" x2="46167" y2="46417"/>
                        <a14:foregroundMark x1="38417" y1="14333" x2="38417" y2="14333"/>
                        <a14:foregroundMark x1="36083" y1="19000" x2="36083" y2="19000"/>
                        <a14:foregroundMark x1="33667" y1="15583" x2="33667" y2="15583"/>
                        <a14:foregroundMark x1="49750" y1="10000" x2="49750" y2="1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369" t="8592" r="32414" b="49488"/>
          <a:stretch/>
        </p:blipFill>
        <p:spPr>
          <a:xfrm>
            <a:off x="913836" y="3271155"/>
            <a:ext cx="2859018" cy="3309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861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6" grpId="0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圆角矩形 12"/>
          <p:cNvSpPr/>
          <p:nvPr/>
        </p:nvSpPr>
        <p:spPr>
          <a:xfrm>
            <a:off x="605051" y="1534886"/>
            <a:ext cx="5694099" cy="4920343"/>
          </a:xfrm>
          <a:prstGeom prst="roundRect">
            <a:avLst/>
          </a:prstGeom>
          <a:pattFill prst="pct40">
            <a:fgClr>
              <a:srgbClr val="FBB1C7"/>
            </a:fgClr>
            <a:bgClr>
              <a:schemeClr val="bg1"/>
            </a:bgClr>
          </a:pattFill>
          <a:ln w="76200">
            <a:solidFill>
              <a:srgbClr val="7E43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9121" y="476953"/>
            <a:ext cx="4989732" cy="540719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350" b="7408"/>
          <a:stretch/>
        </p:blipFill>
        <p:spPr>
          <a:xfrm>
            <a:off x="1256201" y="1788035"/>
            <a:ext cx="4382597" cy="4466200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7664873" y="2908590"/>
            <a:ext cx="3978228" cy="230832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3600" b="1">
                <a:solidFill>
                  <a:srgbClr val="2F5597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Xử lí phân, rác đúng cách. Không sử dụng phân chưa ủ kĩ bón ruộng.</a:t>
            </a:r>
            <a:endParaRPr lang="zh-CN" altLang="en-US" sz="3600" b="1" dirty="0">
              <a:solidFill>
                <a:srgbClr val="2F5597"/>
              </a:solidFill>
              <a:latin typeface="Times New Roman" panose="02020603050405020304" pitchFamily="18" charset="0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9AEDD256-B265-4AAE-A33B-5D6CD0FCC099}"/>
              </a:ext>
            </a:extLst>
          </p:cNvPr>
          <p:cNvSpPr txBox="1"/>
          <p:nvPr/>
        </p:nvSpPr>
        <p:spPr>
          <a:xfrm>
            <a:off x="91391" y="379270"/>
            <a:ext cx="6721417" cy="776347"/>
          </a:xfrm>
          <a:prstGeom prst="roundRect">
            <a:avLst>
              <a:gd name="adj" fmla="val 16293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n-US" sz="40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Giữ gìn vệ sinh môi trường</a:t>
            </a:r>
            <a:endParaRPr lang="en-US" sz="4000"/>
          </a:p>
        </p:txBody>
      </p:sp>
    </p:spTree>
    <p:extLst>
      <p:ext uri="{BB962C8B-B14F-4D97-AF65-F5344CB8AC3E}">
        <p14:creationId xmlns:p14="http://schemas.microsoft.com/office/powerpoint/2010/main" val="1317302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6" grpId="0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F559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圆角矩形 53"/>
          <p:cNvSpPr/>
          <p:nvPr/>
        </p:nvSpPr>
        <p:spPr>
          <a:xfrm>
            <a:off x="2150221" y="2300100"/>
            <a:ext cx="8133348" cy="2875843"/>
          </a:xfrm>
          <a:prstGeom prst="roundRect">
            <a:avLst>
              <a:gd name="adj" fmla="val 10653"/>
            </a:avLst>
          </a:prstGeom>
          <a:solidFill>
            <a:schemeClr val="bg1"/>
          </a:solidFill>
          <a:ln w="38100">
            <a:solidFill>
              <a:srgbClr val="91F0FD"/>
            </a:solidFill>
          </a:ln>
          <a:effectLst>
            <a:outerShdw blurRad="1651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Text" lastClr="000000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91" t="54898" r="26118" b="28684"/>
          <a:stretch/>
        </p:blipFill>
        <p:spPr>
          <a:xfrm>
            <a:off x="1438427" y="4488891"/>
            <a:ext cx="435427" cy="442339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91" t="54898" r="26118" b="28684"/>
          <a:stretch/>
        </p:blipFill>
        <p:spPr>
          <a:xfrm>
            <a:off x="10800716" y="3797593"/>
            <a:ext cx="435427" cy="442339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91" t="54898" r="26118" b="28684"/>
          <a:stretch/>
        </p:blipFill>
        <p:spPr>
          <a:xfrm>
            <a:off x="8730712" y="6027308"/>
            <a:ext cx="329756" cy="334991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8" t="45118" r="6692" b="27923"/>
          <a:stretch/>
        </p:blipFill>
        <p:spPr>
          <a:xfrm>
            <a:off x="6649438" y="5848060"/>
            <a:ext cx="5867400" cy="1028756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92" t="19496" r="20058" b="16370"/>
          <a:stretch/>
        </p:blipFill>
        <p:spPr>
          <a:xfrm>
            <a:off x="562708" y="3216714"/>
            <a:ext cx="1321220" cy="2897414"/>
          </a:xfrm>
          <a:prstGeom prst="rect">
            <a:avLst/>
          </a:prstGeom>
        </p:spPr>
      </p:pic>
      <p:sp>
        <p:nvSpPr>
          <p:cNvPr id="65" name="任意多边形 64"/>
          <p:cNvSpPr/>
          <p:nvPr/>
        </p:nvSpPr>
        <p:spPr>
          <a:xfrm>
            <a:off x="0" y="4611187"/>
            <a:ext cx="6302768" cy="2246813"/>
          </a:xfrm>
          <a:custGeom>
            <a:avLst/>
            <a:gdLst>
              <a:gd name="connsiteX0" fmla="*/ 0 w 6302768"/>
              <a:gd name="connsiteY0" fmla="*/ 0 h 2246813"/>
              <a:gd name="connsiteX1" fmla="*/ 529046 w 6302768"/>
              <a:gd name="connsiteY1" fmla="*/ 529046 h 2246813"/>
              <a:gd name="connsiteX2" fmla="*/ 518298 w 6302768"/>
              <a:gd name="connsiteY2" fmla="*/ 635667 h 2246813"/>
              <a:gd name="connsiteX3" fmla="*/ 518255 w 6302768"/>
              <a:gd name="connsiteY3" fmla="*/ 635806 h 2246813"/>
              <a:gd name="connsiteX4" fmla="*/ 549544 w 6302768"/>
              <a:gd name="connsiteY4" fmla="*/ 638960 h 2246813"/>
              <a:gd name="connsiteX5" fmla="*/ 941024 w 6302768"/>
              <a:gd name="connsiteY5" fmla="*/ 922250 h 2246813"/>
              <a:gd name="connsiteX6" fmla="*/ 953618 w 6302768"/>
              <a:gd name="connsiteY6" fmla="*/ 949245 h 2246813"/>
              <a:gd name="connsiteX7" fmla="*/ 1023820 w 6302768"/>
              <a:gd name="connsiteY7" fmla="*/ 911140 h 2246813"/>
              <a:gd name="connsiteX8" fmla="*/ 1201783 w 6302768"/>
              <a:gd name="connsiteY8" fmla="*/ 875211 h 2246813"/>
              <a:gd name="connsiteX9" fmla="*/ 1623054 w 6302768"/>
              <a:gd name="connsiteY9" fmla="*/ 1154448 h 2246813"/>
              <a:gd name="connsiteX10" fmla="*/ 1641912 w 6302768"/>
              <a:gd name="connsiteY10" fmla="*/ 1215198 h 2246813"/>
              <a:gd name="connsiteX11" fmla="*/ 1685221 w 6302768"/>
              <a:gd name="connsiteY11" fmla="*/ 1162707 h 2246813"/>
              <a:gd name="connsiteX12" fmla="*/ 2063931 w 6302768"/>
              <a:gd name="connsiteY12" fmla="*/ 1005840 h 2246813"/>
              <a:gd name="connsiteX13" fmla="*/ 2363377 w 6302768"/>
              <a:gd name="connsiteY13" fmla="*/ 1097308 h 2246813"/>
              <a:gd name="connsiteX14" fmla="*/ 2409428 w 6302768"/>
              <a:gd name="connsiteY14" fmla="*/ 1135304 h 2246813"/>
              <a:gd name="connsiteX15" fmla="*/ 2480562 w 6302768"/>
              <a:gd name="connsiteY15" fmla="*/ 1076613 h 2246813"/>
              <a:gd name="connsiteX16" fmla="*/ 2926079 w 6302768"/>
              <a:gd name="connsiteY16" fmla="*/ 940526 h 2246813"/>
              <a:gd name="connsiteX17" fmla="*/ 3722913 w 6302768"/>
              <a:gd name="connsiteY17" fmla="*/ 1737360 h 2246813"/>
              <a:gd name="connsiteX18" fmla="*/ 3716237 w 6302768"/>
              <a:gd name="connsiteY18" fmla="*/ 1825599 h 2246813"/>
              <a:gd name="connsiteX19" fmla="*/ 3728546 w 6302768"/>
              <a:gd name="connsiteY19" fmla="*/ 1815443 h 2246813"/>
              <a:gd name="connsiteX20" fmla="*/ 3984171 w 6302768"/>
              <a:gd name="connsiteY20" fmla="*/ 1737360 h 2246813"/>
              <a:gd name="connsiteX21" fmla="*/ 4363289 w 6302768"/>
              <a:gd name="connsiteY21" fmla="*/ 1938935 h 2246813"/>
              <a:gd name="connsiteX22" fmla="*/ 4386727 w 6302768"/>
              <a:gd name="connsiteY22" fmla="*/ 1982117 h 2246813"/>
              <a:gd name="connsiteX23" fmla="*/ 4407931 w 6302768"/>
              <a:gd name="connsiteY23" fmla="*/ 1913809 h 2246813"/>
              <a:gd name="connsiteX24" fmla="*/ 5087982 w 6302768"/>
              <a:gd name="connsiteY24" fmla="*/ 1463040 h 2246813"/>
              <a:gd name="connsiteX25" fmla="*/ 5768034 w 6302768"/>
              <a:gd name="connsiteY25" fmla="*/ 1913808 h 2246813"/>
              <a:gd name="connsiteX26" fmla="*/ 5783337 w 6302768"/>
              <a:gd name="connsiteY26" fmla="*/ 1963108 h 2246813"/>
              <a:gd name="connsiteX27" fmla="*/ 5810304 w 6302768"/>
              <a:gd name="connsiteY27" fmla="*/ 1948471 h 2246813"/>
              <a:gd name="connsiteX28" fmla="*/ 5950132 w 6302768"/>
              <a:gd name="connsiteY28" fmla="*/ 1920241 h 2246813"/>
              <a:gd name="connsiteX29" fmla="*/ 6281131 w 6302768"/>
              <a:gd name="connsiteY29" fmla="*/ 2139642 h 2246813"/>
              <a:gd name="connsiteX30" fmla="*/ 6302768 w 6302768"/>
              <a:gd name="connsiteY30" fmla="*/ 2246812 h 2246813"/>
              <a:gd name="connsiteX31" fmla="*/ 4585063 w 6302768"/>
              <a:gd name="connsiteY31" fmla="*/ 2246812 h 2246813"/>
              <a:gd name="connsiteX32" fmla="*/ 4585063 w 6302768"/>
              <a:gd name="connsiteY32" fmla="*/ 2246813 h 2246813"/>
              <a:gd name="connsiteX33" fmla="*/ 0 w 6302768"/>
              <a:gd name="connsiteY33" fmla="*/ 2246813 h 2246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6302768" h="2246813">
                <a:moveTo>
                  <a:pt x="0" y="0"/>
                </a:moveTo>
                <a:cubicBezTo>
                  <a:pt x="292184" y="0"/>
                  <a:pt x="529046" y="236862"/>
                  <a:pt x="529046" y="529046"/>
                </a:cubicBezTo>
                <a:cubicBezTo>
                  <a:pt x="529046" y="565569"/>
                  <a:pt x="525345" y="601228"/>
                  <a:pt x="518298" y="635667"/>
                </a:cubicBezTo>
                <a:lnTo>
                  <a:pt x="518255" y="635806"/>
                </a:lnTo>
                <a:lnTo>
                  <a:pt x="549544" y="638960"/>
                </a:lnTo>
                <a:cubicBezTo>
                  <a:pt x="716958" y="673218"/>
                  <a:pt x="858449" y="778645"/>
                  <a:pt x="941024" y="922250"/>
                </a:cubicBezTo>
                <a:lnTo>
                  <a:pt x="953618" y="949245"/>
                </a:lnTo>
                <a:lnTo>
                  <a:pt x="1023820" y="911140"/>
                </a:lnTo>
                <a:cubicBezTo>
                  <a:pt x="1078519" y="888005"/>
                  <a:pt x="1138657" y="875211"/>
                  <a:pt x="1201783" y="875211"/>
                </a:cubicBezTo>
                <a:cubicBezTo>
                  <a:pt x="1391162" y="875211"/>
                  <a:pt x="1553648" y="990352"/>
                  <a:pt x="1623054" y="1154448"/>
                </a:cubicBezTo>
                <a:lnTo>
                  <a:pt x="1641912" y="1215198"/>
                </a:lnTo>
                <a:lnTo>
                  <a:pt x="1685221" y="1162707"/>
                </a:lnTo>
                <a:cubicBezTo>
                  <a:pt x="1782141" y="1065787"/>
                  <a:pt x="1916036" y="1005840"/>
                  <a:pt x="2063931" y="1005840"/>
                </a:cubicBezTo>
                <a:cubicBezTo>
                  <a:pt x="2174853" y="1005840"/>
                  <a:pt x="2277899" y="1039560"/>
                  <a:pt x="2363377" y="1097308"/>
                </a:cubicBezTo>
                <a:lnTo>
                  <a:pt x="2409428" y="1135304"/>
                </a:lnTo>
                <a:lnTo>
                  <a:pt x="2480562" y="1076613"/>
                </a:lnTo>
                <a:cubicBezTo>
                  <a:pt x="2607737" y="990695"/>
                  <a:pt x="2761050" y="940526"/>
                  <a:pt x="2926079" y="940526"/>
                </a:cubicBezTo>
                <a:cubicBezTo>
                  <a:pt x="3366158" y="940526"/>
                  <a:pt x="3722913" y="1297281"/>
                  <a:pt x="3722913" y="1737360"/>
                </a:cubicBezTo>
                <a:lnTo>
                  <a:pt x="3716237" y="1825599"/>
                </a:lnTo>
                <a:lnTo>
                  <a:pt x="3728546" y="1815443"/>
                </a:lnTo>
                <a:cubicBezTo>
                  <a:pt x="3801516" y="1766145"/>
                  <a:pt x="3889482" y="1737360"/>
                  <a:pt x="3984171" y="1737360"/>
                </a:cubicBezTo>
                <a:cubicBezTo>
                  <a:pt x="4141987" y="1737360"/>
                  <a:pt x="4281127" y="1817319"/>
                  <a:pt x="4363289" y="1938935"/>
                </a:cubicBezTo>
                <a:lnTo>
                  <a:pt x="4386727" y="1982117"/>
                </a:lnTo>
                <a:lnTo>
                  <a:pt x="4407931" y="1913809"/>
                </a:lnTo>
                <a:cubicBezTo>
                  <a:pt x="4519973" y="1648911"/>
                  <a:pt x="4782272" y="1463040"/>
                  <a:pt x="5087982" y="1463040"/>
                </a:cubicBezTo>
                <a:cubicBezTo>
                  <a:pt x="5393692" y="1463040"/>
                  <a:pt x="5655991" y="1648911"/>
                  <a:pt x="5768034" y="1913808"/>
                </a:cubicBezTo>
                <a:lnTo>
                  <a:pt x="5783337" y="1963108"/>
                </a:lnTo>
                <a:lnTo>
                  <a:pt x="5810304" y="1948471"/>
                </a:lnTo>
                <a:cubicBezTo>
                  <a:pt x="5853282" y="1930293"/>
                  <a:pt x="5900533" y="1920241"/>
                  <a:pt x="5950132" y="1920241"/>
                </a:cubicBezTo>
                <a:cubicBezTo>
                  <a:pt x="6098930" y="1920241"/>
                  <a:pt x="6226597" y="2010709"/>
                  <a:pt x="6281131" y="2139642"/>
                </a:cubicBezTo>
                <a:lnTo>
                  <a:pt x="6302768" y="2246812"/>
                </a:lnTo>
                <a:lnTo>
                  <a:pt x="4585063" y="2246812"/>
                </a:lnTo>
                <a:lnTo>
                  <a:pt x="4585063" y="2246813"/>
                </a:lnTo>
                <a:lnTo>
                  <a:pt x="0" y="2246813"/>
                </a:lnTo>
                <a:close/>
              </a:path>
            </a:pathLst>
          </a:custGeom>
          <a:solidFill>
            <a:schemeClr val="bg1"/>
          </a:solidFill>
          <a:ln w="28575">
            <a:solidFill>
              <a:schemeClr val="bg1"/>
            </a:solidFill>
          </a:ln>
          <a:effectLst>
            <a:outerShdw blurRad="203200" dist="63500" dir="18900000" algn="bl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66" name="任意多边形 65"/>
          <p:cNvSpPr/>
          <p:nvPr/>
        </p:nvSpPr>
        <p:spPr>
          <a:xfrm>
            <a:off x="0" y="4595446"/>
            <a:ext cx="6346925" cy="2262554"/>
          </a:xfrm>
          <a:custGeom>
            <a:avLst/>
            <a:gdLst>
              <a:gd name="connsiteX0" fmla="*/ 0 w 6302768"/>
              <a:gd name="connsiteY0" fmla="*/ 0 h 2246813"/>
              <a:gd name="connsiteX1" fmla="*/ 529046 w 6302768"/>
              <a:gd name="connsiteY1" fmla="*/ 529046 h 2246813"/>
              <a:gd name="connsiteX2" fmla="*/ 518298 w 6302768"/>
              <a:gd name="connsiteY2" fmla="*/ 635667 h 2246813"/>
              <a:gd name="connsiteX3" fmla="*/ 518255 w 6302768"/>
              <a:gd name="connsiteY3" fmla="*/ 635806 h 2246813"/>
              <a:gd name="connsiteX4" fmla="*/ 549544 w 6302768"/>
              <a:gd name="connsiteY4" fmla="*/ 638960 h 2246813"/>
              <a:gd name="connsiteX5" fmla="*/ 941024 w 6302768"/>
              <a:gd name="connsiteY5" fmla="*/ 922250 h 2246813"/>
              <a:gd name="connsiteX6" fmla="*/ 953618 w 6302768"/>
              <a:gd name="connsiteY6" fmla="*/ 949245 h 2246813"/>
              <a:gd name="connsiteX7" fmla="*/ 1023820 w 6302768"/>
              <a:gd name="connsiteY7" fmla="*/ 911140 h 2246813"/>
              <a:gd name="connsiteX8" fmla="*/ 1201783 w 6302768"/>
              <a:gd name="connsiteY8" fmla="*/ 875211 h 2246813"/>
              <a:gd name="connsiteX9" fmla="*/ 1623054 w 6302768"/>
              <a:gd name="connsiteY9" fmla="*/ 1154448 h 2246813"/>
              <a:gd name="connsiteX10" fmla="*/ 1641912 w 6302768"/>
              <a:gd name="connsiteY10" fmla="*/ 1215198 h 2246813"/>
              <a:gd name="connsiteX11" fmla="*/ 1685221 w 6302768"/>
              <a:gd name="connsiteY11" fmla="*/ 1162707 h 2246813"/>
              <a:gd name="connsiteX12" fmla="*/ 2063931 w 6302768"/>
              <a:gd name="connsiteY12" fmla="*/ 1005840 h 2246813"/>
              <a:gd name="connsiteX13" fmla="*/ 2363377 w 6302768"/>
              <a:gd name="connsiteY13" fmla="*/ 1097308 h 2246813"/>
              <a:gd name="connsiteX14" fmla="*/ 2409428 w 6302768"/>
              <a:gd name="connsiteY14" fmla="*/ 1135304 h 2246813"/>
              <a:gd name="connsiteX15" fmla="*/ 2480562 w 6302768"/>
              <a:gd name="connsiteY15" fmla="*/ 1076613 h 2246813"/>
              <a:gd name="connsiteX16" fmla="*/ 2926079 w 6302768"/>
              <a:gd name="connsiteY16" fmla="*/ 940526 h 2246813"/>
              <a:gd name="connsiteX17" fmla="*/ 3722913 w 6302768"/>
              <a:gd name="connsiteY17" fmla="*/ 1737360 h 2246813"/>
              <a:gd name="connsiteX18" fmla="*/ 3716237 w 6302768"/>
              <a:gd name="connsiteY18" fmla="*/ 1825599 h 2246813"/>
              <a:gd name="connsiteX19" fmla="*/ 3728546 w 6302768"/>
              <a:gd name="connsiteY19" fmla="*/ 1815443 h 2246813"/>
              <a:gd name="connsiteX20" fmla="*/ 3984171 w 6302768"/>
              <a:gd name="connsiteY20" fmla="*/ 1737360 h 2246813"/>
              <a:gd name="connsiteX21" fmla="*/ 4363289 w 6302768"/>
              <a:gd name="connsiteY21" fmla="*/ 1938935 h 2246813"/>
              <a:gd name="connsiteX22" fmla="*/ 4386727 w 6302768"/>
              <a:gd name="connsiteY22" fmla="*/ 1982117 h 2246813"/>
              <a:gd name="connsiteX23" fmla="*/ 4407931 w 6302768"/>
              <a:gd name="connsiteY23" fmla="*/ 1913809 h 2246813"/>
              <a:gd name="connsiteX24" fmla="*/ 5087982 w 6302768"/>
              <a:gd name="connsiteY24" fmla="*/ 1463040 h 2246813"/>
              <a:gd name="connsiteX25" fmla="*/ 5768034 w 6302768"/>
              <a:gd name="connsiteY25" fmla="*/ 1913808 h 2246813"/>
              <a:gd name="connsiteX26" fmla="*/ 5783337 w 6302768"/>
              <a:gd name="connsiteY26" fmla="*/ 1963108 h 2246813"/>
              <a:gd name="connsiteX27" fmla="*/ 5810304 w 6302768"/>
              <a:gd name="connsiteY27" fmla="*/ 1948471 h 2246813"/>
              <a:gd name="connsiteX28" fmla="*/ 5950132 w 6302768"/>
              <a:gd name="connsiteY28" fmla="*/ 1920241 h 2246813"/>
              <a:gd name="connsiteX29" fmla="*/ 6281131 w 6302768"/>
              <a:gd name="connsiteY29" fmla="*/ 2139642 h 2246813"/>
              <a:gd name="connsiteX30" fmla="*/ 6302768 w 6302768"/>
              <a:gd name="connsiteY30" fmla="*/ 2246812 h 2246813"/>
              <a:gd name="connsiteX31" fmla="*/ 4585063 w 6302768"/>
              <a:gd name="connsiteY31" fmla="*/ 2246812 h 2246813"/>
              <a:gd name="connsiteX32" fmla="*/ 4585063 w 6302768"/>
              <a:gd name="connsiteY32" fmla="*/ 2246813 h 2246813"/>
              <a:gd name="connsiteX33" fmla="*/ 0 w 6302768"/>
              <a:gd name="connsiteY33" fmla="*/ 2246813 h 2246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6302768" h="2246813">
                <a:moveTo>
                  <a:pt x="0" y="0"/>
                </a:moveTo>
                <a:cubicBezTo>
                  <a:pt x="292184" y="0"/>
                  <a:pt x="529046" y="236862"/>
                  <a:pt x="529046" y="529046"/>
                </a:cubicBezTo>
                <a:cubicBezTo>
                  <a:pt x="529046" y="565569"/>
                  <a:pt x="525345" y="601228"/>
                  <a:pt x="518298" y="635667"/>
                </a:cubicBezTo>
                <a:lnTo>
                  <a:pt x="518255" y="635806"/>
                </a:lnTo>
                <a:lnTo>
                  <a:pt x="549544" y="638960"/>
                </a:lnTo>
                <a:cubicBezTo>
                  <a:pt x="716958" y="673218"/>
                  <a:pt x="858449" y="778645"/>
                  <a:pt x="941024" y="922250"/>
                </a:cubicBezTo>
                <a:lnTo>
                  <a:pt x="953618" y="949245"/>
                </a:lnTo>
                <a:lnTo>
                  <a:pt x="1023820" y="911140"/>
                </a:lnTo>
                <a:cubicBezTo>
                  <a:pt x="1078519" y="888005"/>
                  <a:pt x="1138657" y="875211"/>
                  <a:pt x="1201783" y="875211"/>
                </a:cubicBezTo>
                <a:cubicBezTo>
                  <a:pt x="1391162" y="875211"/>
                  <a:pt x="1553648" y="990352"/>
                  <a:pt x="1623054" y="1154448"/>
                </a:cubicBezTo>
                <a:lnTo>
                  <a:pt x="1641912" y="1215198"/>
                </a:lnTo>
                <a:lnTo>
                  <a:pt x="1685221" y="1162707"/>
                </a:lnTo>
                <a:cubicBezTo>
                  <a:pt x="1782141" y="1065787"/>
                  <a:pt x="1916036" y="1005840"/>
                  <a:pt x="2063931" y="1005840"/>
                </a:cubicBezTo>
                <a:cubicBezTo>
                  <a:pt x="2174853" y="1005840"/>
                  <a:pt x="2277899" y="1039560"/>
                  <a:pt x="2363377" y="1097308"/>
                </a:cubicBezTo>
                <a:lnTo>
                  <a:pt x="2409428" y="1135304"/>
                </a:lnTo>
                <a:lnTo>
                  <a:pt x="2480562" y="1076613"/>
                </a:lnTo>
                <a:cubicBezTo>
                  <a:pt x="2607737" y="990695"/>
                  <a:pt x="2761050" y="940526"/>
                  <a:pt x="2926079" y="940526"/>
                </a:cubicBezTo>
                <a:cubicBezTo>
                  <a:pt x="3366158" y="940526"/>
                  <a:pt x="3722913" y="1297281"/>
                  <a:pt x="3722913" y="1737360"/>
                </a:cubicBezTo>
                <a:lnTo>
                  <a:pt x="3716237" y="1825599"/>
                </a:lnTo>
                <a:lnTo>
                  <a:pt x="3728546" y="1815443"/>
                </a:lnTo>
                <a:cubicBezTo>
                  <a:pt x="3801516" y="1766145"/>
                  <a:pt x="3889482" y="1737360"/>
                  <a:pt x="3984171" y="1737360"/>
                </a:cubicBezTo>
                <a:cubicBezTo>
                  <a:pt x="4141987" y="1737360"/>
                  <a:pt x="4281127" y="1817319"/>
                  <a:pt x="4363289" y="1938935"/>
                </a:cubicBezTo>
                <a:lnTo>
                  <a:pt x="4386727" y="1982117"/>
                </a:lnTo>
                <a:lnTo>
                  <a:pt x="4407931" y="1913809"/>
                </a:lnTo>
                <a:cubicBezTo>
                  <a:pt x="4519973" y="1648911"/>
                  <a:pt x="4782272" y="1463040"/>
                  <a:pt x="5087982" y="1463040"/>
                </a:cubicBezTo>
                <a:cubicBezTo>
                  <a:pt x="5393692" y="1463040"/>
                  <a:pt x="5655991" y="1648911"/>
                  <a:pt x="5768034" y="1913808"/>
                </a:cubicBezTo>
                <a:lnTo>
                  <a:pt x="5783337" y="1963108"/>
                </a:lnTo>
                <a:lnTo>
                  <a:pt x="5810304" y="1948471"/>
                </a:lnTo>
                <a:cubicBezTo>
                  <a:pt x="5853282" y="1930293"/>
                  <a:pt x="5900533" y="1920241"/>
                  <a:pt x="5950132" y="1920241"/>
                </a:cubicBezTo>
                <a:cubicBezTo>
                  <a:pt x="6098930" y="1920241"/>
                  <a:pt x="6226597" y="2010709"/>
                  <a:pt x="6281131" y="2139642"/>
                </a:cubicBezTo>
                <a:lnTo>
                  <a:pt x="6302768" y="2246812"/>
                </a:lnTo>
                <a:lnTo>
                  <a:pt x="4585063" y="2246812"/>
                </a:lnTo>
                <a:lnTo>
                  <a:pt x="4585063" y="2246813"/>
                </a:lnTo>
                <a:lnTo>
                  <a:pt x="0" y="2246813"/>
                </a:lnTo>
                <a:close/>
              </a:path>
            </a:pathLst>
          </a:custGeom>
          <a:solidFill>
            <a:schemeClr val="bg1"/>
          </a:solidFill>
          <a:ln w="28575">
            <a:noFill/>
          </a:ln>
          <a:effectLst>
            <a:innerShdw blurRad="266700" dist="139700" dir="16200000">
              <a:srgbClr val="18ACCA">
                <a:alpha val="3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50" name="文本框 2">
            <a:extLst>
              <a:ext uri="{FF2B5EF4-FFF2-40B4-BE49-F238E27FC236}">
                <a16:creationId xmlns:a16="http://schemas.microsoft.com/office/drawing/2014/main" xmlns="" id="{EDA500FE-E4E5-46DD-B698-BA81230327CC}"/>
              </a:ext>
            </a:extLst>
          </p:cNvPr>
          <p:cNvSpPr txBox="1"/>
          <p:nvPr/>
        </p:nvSpPr>
        <p:spPr>
          <a:xfrm>
            <a:off x="2332879" y="3087778"/>
            <a:ext cx="7885374" cy="165474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AutoNum type="arabicPeriod"/>
            </a:pPr>
            <a:r>
              <a:rPr lang="en-US" altLang="en-US" sz="36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Một số bệnh lây qua đường tiêu hóa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AutoNum type="arabicPeriod"/>
            </a:pPr>
            <a:r>
              <a:rPr lang="en-US" altLang="en-US" sz="36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Nguyên nhân và cách đề phòng bệnh</a:t>
            </a:r>
            <a:endParaRPr lang="en-US" altLang="en-US" sz="3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1" name="组合 56">
            <a:extLst>
              <a:ext uri="{FF2B5EF4-FFF2-40B4-BE49-F238E27FC236}">
                <a16:creationId xmlns:a16="http://schemas.microsoft.com/office/drawing/2014/main" xmlns="" id="{96DA3F5F-E91B-4D0D-AF40-0CDA072488F5}"/>
              </a:ext>
            </a:extLst>
          </p:cNvPr>
          <p:cNvGrpSpPr/>
          <p:nvPr/>
        </p:nvGrpSpPr>
        <p:grpSpPr>
          <a:xfrm rot="2224307">
            <a:off x="3422984" y="655470"/>
            <a:ext cx="555837" cy="545616"/>
            <a:chOff x="10646778" y="4753862"/>
            <a:chExt cx="751521" cy="737702"/>
          </a:xfrm>
        </p:grpSpPr>
        <p:sp>
          <p:nvSpPr>
            <p:cNvPr id="95" name="五角星 2">
              <a:extLst>
                <a:ext uri="{FF2B5EF4-FFF2-40B4-BE49-F238E27FC236}">
                  <a16:creationId xmlns:a16="http://schemas.microsoft.com/office/drawing/2014/main" xmlns="" id="{B58DD8F4-6142-4C3C-88AE-EB9C3A3B937E}"/>
                </a:ext>
              </a:extLst>
            </p:cNvPr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grpSp>
          <p:nvGrpSpPr>
            <p:cNvPr id="96" name="组合 58">
              <a:extLst>
                <a:ext uri="{FF2B5EF4-FFF2-40B4-BE49-F238E27FC236}">
                  <a16:creationId xmlns:a16="http://schemas.microsoft.com/office/drawing/2014/main" xmlns="" id="{B5E360CF-AB2E-434F-9D1F-1287D296A236}"/>
                </a:ext>
              </a:extLst>
            </p:cNvPr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97" name="五角星 2">
                <a:extLst>
                  <a:ext uri="{FF2B5EF4-FFF2-40B4-BE49-F238E27FC236}">
                    <a16:creationId xmlns:a16="http://schemas.microsoft.com/office/drawing/2014/main" xmlns="" id="{4A82A2BD-52E7-45BD-A02F-575661475F48}"/>
                  </a:ext>
                </a:extLst>
              </p:cNvPr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FFFF00"/>
              </a:solidFill>
              <a:ln w="15875">
                <a:solidFill>
                  <a:srgbClr val="FFFF00"/>
                </a:solidFill>
              </a:ln>
              <a:effectLst>
                <a:innerShdw blurRad="292100">
                  <a:srgbClr val="FFC00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98" name="五角星 2">
                <a:extLst>
                  <a:ext uri="{FF2B5EF4-FFF2-40B4-BE49-F238E27FC236}">
                    <a16:creationId xmlns:a16="http://schemas.microsoft.com/office/drawing/2014/main" xmlns="" id="{0087C131-61BB-48EF-BCCE-0201A7A8BD65}"/>
                  </a:ext>
                </a:extLst>
              </p:cNvPr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99" name="五角星 2">
                <a:extLst>
                  <a:ext uri="{FF2B5EF4-FFF2-40B4-BE49-F238E27FC236}">
                    <a16:creationId xmlns:a16="http://schemas.microsoft.com/office/drawing/2014/main" xmlns="" id="{147B99F9-5E89-44C7-B995-C633F2C43995}"/>
                  </a:ext>
                </a:extLst>
              </p:cNvPr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  <a:gd name="connsiteX0" fmla="*/ 0 w 195060"/>
                  <a:gd name="connsiteY0" fmla="*/ 223173 h 223173"/>
                  <a:gd name="connsiteX1" fmla="*/ 195060 w 195060"/>
                  <a:gd name="connsiteY1" fmla="*/ 0 h 22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</p:grpSp>
      <p:grpSp>
        <p:nvGrpSpPr>
          <p:cNvPr id="100" name="组合 66">
            <a:extLst>
              <a:ext uri="{FF2B5EF4-FFF2-40B4-BE49-F238E27FC236}">
                <a16:creationId xmlns:a16="http://schemas.microsoft.com/office/drawing/2014/main" xmlns="" id="{A0F98F93-B846-475B-8FC2-2BC9665CC7C2}"/>
              </a:ext>
            </a:extLst>
          </p:cNvPr>
          <p:cNvGrpSpPr/>
          <p:nvPr/>
        </p:nvGrpSpPr>
        <p:grpSpPr>
          <a:xfrm>
            <a:off x="2168942" y="408002"/>
            <a:ext cx="1148113" cy="1813901"/>
            <a:chOff x="0" y="0"/>
            <a:chExt cx="3604899" cy="4899660"/>
          </a:xfrm>
        </p:grpSpPr>
        <p:grpSp>
          <p:nvGrpSpPr>
            <p:cNvPr id="101" name="组合 67">
              <a:extLst>
                <a:ext uri="{FF2B5EF4-FFF2-40B4-BE49-F238E27FC236}">
                  <a16:creationId xmlns:a16="http://schemas.microsoft.com/office/drawing/2014/main" xmlns="" id="{88772594-D63B-49AF-97FC-54A450AC180C}"/>
                </a:ext>
              </a:extLst>
            </p:cNvPr>
            <p:cNvGrpSpPr/>
            <p:nvPr/>
          </p:nvGrpSpPr>
          <p:grpSpPr>
            <a:xfrm>
              <a:off x="0" y="0"/>
              <a:ext cx="1007745" cy="4896486"/>
              <a:chOff x="0" y="0"/>
              <a:chExt cx="1008112" cy="4752528"/>
            </a:xfrm>
          </p:grpSpPr>
          <p:sp>
            <p:nvSpPr>
              <p:cNvPr id="118" name="矩形 84">
                <a:extLst>
                  <a:ext uri="{FF2B5EF4-FFF2-40B4-BE49-F238E27FC236}">
                    <a16:creationId xmlns:a16="http://schemas.microsoft.com/office/drawing/2014/main" xmlns="" id="{D3953C88-1307-4500-A6DE-B1E29AF10A4C}"/>
                  </a:ext>
                </a:extLst>
              </p:cNvPr>
              <p:cNvSpPr/>
              <p:nvPr/>
            </p:nvSpPr>
            <p:spPr>
              <a:xfrm>
                <a:off x="0" y="1008113"/>
                <a:ext cx="407741" cy="3312368"/>
              </a:xfrm>
              <a:prstGeom prst="rect">
                <a:avLst/>
              </a:prstGeom>
              <a:solidFill>
                <a:srgbClr val="EF85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19" name="矩形 85">
                <a:extLst>
                  <a:ext uri="{FF2B5EF4-FFF2-40B4-BE49-F238E27FC236}">
                    <a16:creationId xmlns:a16="http://schemas.microsoft.com/office/drawing/2014/main" xmlns="" id="{8BBB7AA8-013A-4004-996B-20BA19D50FA8}"/>
                  </a:ext>
                </a:extLst>
              </p:cNvPr>
              <p:cNvSpPr/>
              <p:nvPr/>
            </p:nvSpPr>
            <p:spPr>
              <a:xfrm>
                <a:off x="322827" y="1008114"/>
                <a:ext cx="647571" cy="3312368"/>
              </a:xfrm>
              <a:prstGeom prst="rect">
                <a:avLst/>
              </a:prstGeom>
              <a:solidFill>
                <a:srgbClr val="EB67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20" name="矩形 86">
                <a:extLst>
                  <a:ext uri="{FF2B5EF4-FFF2-40B4-BE49-F238E27FC236}">
                    <a16:creationId xmlns:a16="http://schemas.microsoft.com/office/drawing/2014/main" xmlns="" id="{F06ED57B-46E5-4CC6-881B-EC82316F5567}"/>
                  </a:ext>
                </a:extLst>
              </p:cNvPr>
              <p:cNvSpPr/>
              <p:nvPr/>
            </p:nvSpPr>
            <p:spPr>
              <a:xfrm>
                <a:off x="720081" y="1008112"/>
                <a:ext cx="288031" cy="3312369"/>
              </a:xfrm>
              <a:prstGeom prst="rect">
                <a:avLst/>
              </a:prstGeom>
              <a:solidFill>
                <a:srgbClr val="E74B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21" name="梯形 87">
                <a:extLst>
                  <a:ext uri="{FF2B5EF4-FFF2-40B4-BE49-F238E27FC236}">
                    <a16:creationId xmlns:a16="http://schemas.microsoft.com/office/drawing/2014/main" xmlns="" id="{E22D8827-AC81-49BF-A571-D3AC354FADA7}"/>
                  </a:ext>
                </a:extLst>
              </p:cNvPr>
              <p:cNvSpPr/>
              <p:nvPr/>
            </p:nvSpPr>
            <p:spPr>
              <a:xfrm>
                <a:off x="0" y="432048"/>
                <a:ext cx="1008112" cy="576064"/>
              </a:xfrm>
              <a:prstGeom prst="trapezoid">
                <a:avLst>
                  <a:gd name="adj" fmla="val 50196"/>
                </a:avLst>
              </a:prstGeom>
              <a:solidFill>
                <a:srgbClr val="FBC1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22" name="等腰三角形 88">
                <a:extLst>
                  <a:ext uri="{FF2B5EF4-FFF2-40B4-BE49-F238E27FC236}">
                    <a16:creationId xmlns:a16="http://schemas.microsoft.com/office/drawing/2014/main" xmlns="" id="{747A3B60-504F-4F24-8FDA-1B22B6BEB92B}"/>
                  </a:ext>
                </a:extLst>
              </p:cNvPr>
              <p:cNvSpPr/>
              <p:nvPr/>
            </p:nvSpPr>
            <p:spPr>
              <a:xfrm>
                <a:off x="288032" y="0"/>
                <a:ext cx="432048" cy="432048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23" name="矩形 89">
                <a:extLst>
                  <a:ext uri="{FF2B5EF4-FFF2-40B4-BE49-F238E27FC236}">
                    <a16:creationId xmlns:a16="http://schemas.microsoft.com/office/drawing/2014/main" xmlns="" id="{E178413A-9E90-42F0-AB61-FD08D071E9A6}"/>
                  </a:ext>
                </a:extLst>
              </p:cNvPr>
              <p:cNvSpPr/>
              <p:nvPr/>
            </p:nvSpPr>
            <p:spPr>
              <a:xfrm>
                <a:off x="0" y="4320480"/>
                <a:ext cx="1008112" cy="216024"/>
              </a:xfrm>
              <a:prstGeom prst="rect">
                <a:avLst/>
              </a:prstGeom>
              <a:solidFill>
                <a:srgbClr val="FBC1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24" name="同侧圆角矩形 90">
                <a:extLst>
                  <a:ext uri="{FF2B5EF4-FFF2-40B4-BE49-F238E27FC236}">
                    <a16:creationId xmlns:a16="http://schemas.microsoft.com/office/drawing/2014/main" xmlns="" id="{811C8530-384E-4FE8-B92B-A8F1B37BA9DA}"/>
                  </a:ext>
                </a:extLst>
              </p:cNvPr>
              <p:cNvSpPr/>
              <p:nvPr/>
            </p:nvSpPr>
            <p:spPr>
              <a:xfrm flipV="1">
                <a:off x="0" y="4536504"/>
                <a:ext cx="1008112" cy="216024"/>
              </a:xfrm>
              <a:prstGeom prst="round2Same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grpSp>
          <p:nvGrpSpPr>
            <p:cNvPr id="102" name="组合 68">
              <a:extLst>
                <a:ext uri="{FF2B5EF4-FFF2-40B4-BE49-F238E27FC236}">
                  <a16:creationId xmlns:a16="http://schemas.microsoft.com/office/drawing/2014/main" xmlns="" id="{973F908E-5403-456E-9824-9B5F6088992A}"/>
                </a:ext>
              </a:extLst>
            </p:cNvPr>
            <p:cNvGrpSpPr/>
            <p:nvPr/>
          </p:nvGrpSpPr>
          <p:grpSpPr>
            <a:xfrm>
              <a:off x="1162050" y="1371600"/>
              <a:ext cx="1007745" cy="3528060"/>
              <a:chOff x="1152128" y="1368152"/>
              <a:chExt cx="1008112" cy="4752528"/>
            </a:xfrm>
          </p:grpSpPr>
          <p:sp>
            <p:nvSpPr>
              <p:cNvPr id="111" name="矩形 77">
                <a:extLst>
                  <a:ext uri="{FF2B5EF4-FFF2-40B4-BE49-F238E27FC236}">
                    <a16:creationId xmlns:a16="http://schemas.microsoft.com/office/drawing/2014/main" xmlns="" id="{FE6E40F8-F85A-49BD-BFCD-384FFF504EC9}"/>
                  </a:ext>
                </a:extLst>
              </p:cNvPr>
              <p:cNvSpPr/>
              <p:nvPr/>
            </p:nvSpPr>
            <p:spPr>
              <a:xfrm>
                <a:off x="1152128" y="2376264"/>
                <a:ext cx="288032" cy="3312368"/>
              </a:xfrm>
              <a:prstGeom prst="rect">
                <a:avLst/>
              </a:prstGeom>
              <a:solidFill>
                <a:srgbClr val="EEAB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12" name="矩形 78">
                <a:extLst>
                  <a:ext uri="{FF2B5EF4-FFF2-40B4-BE49-F238E27FC236}">
                    <a16:creationId xmlns:a16="http://schemas.microsoft.com/office/drawing/2014/main" xmlns="" id="{B5384931-67FD-4F75-8292-A6D5F5566661}"/>
                  </a:ext>
                </a:extLst>
              </p:cNvPr>
              <p:cNvSpPr/>
              <p:nvPr/>
            </p:nvSpPr>
            <p:spPr>
              <a:xfrm>
                <a:off x="1359767" y="2376265"/>
                <a:ext cx="512440" cy="3312369"/>
              </a:xfrm>
              <a:prstGeom prst="rect">
                <a:avLst/>
              </a:prstGeom>
              <a:solidFill>
                <a:srgbClr val="F0B76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13" name="矩形 79">
                <a:extLst>
                  <a:ext uri="{FF2B5EF4-FFF2-40B4-BE49-F238E27FC236}">
                    <a16:creationId xmlns:a16="http://schemas.microsoft.com/office/drawing/2014/main" xmlns="" id="{D03CB28A-2E9A-4C37-B7B3-388E4A2EE223}"/>
                  </a:ext>
                </a:extLst>
              </p:cNvPr>
              <p:cNvSpPr/>
              <p:nvPr/>
            </p:nvSpPr>
            <p:spPr>
              <a:xfrm>
                <a:off x="1872208" y="2376264"/>
                <a:ext cx="288032" cy="3312368"/>
              </a:xfrm>
              <a:prstGeom prst="rect">
                <a:avLst/>
              </a:prstGeom>
              <a:solidFill>
                <a:srgbClr val="F4CA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14" name="梯形 80">
                <a:extLst>
                  <a:ext uri="{FF2B5EF4-FFF2-40B4-BE49-F238E27FC236}">
                    <a16:creationId xmlns:a16="http://schemas.microsoft.com/office/drawing/2014/main" xmlns="" id="{B49E0DA3-EEAE-44C3-9AFB-CFCC238D956C}"/>
                  </a:ext>
                </a:extLst>
              </p:cNvPr>
              <p:cNvSpPr/>
              <p:nvPr/>
            </p:nvSpPr>
            <p:spPr>
              <a:xfrm>
                <a:off x="1152128" y="1800200"/>
                <a:ext cx="1008112" cy="576064"/>
              </a:xfrm>
              <a:prstGeom prst="trapezoid">
                <a:avLst>
                  <a:gd name="adj" fmla="val 70558"/>
                </a:avLst>
              </a:prstGeom>
              <a:solidFill>
                <a:srgbClr val="F8DC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15" name="等腰三角形 81">
                <a:extLst>
                  <a:ext uri="{FF2B5EF4-FFF2-40B4-BE49-F238E27FC236}">
                    <a16:creationId xmlns:a16="http://schemas.microsoft.com/office/drawing/2014/main" xmlns="" id="{E4048DA9-D334-47AB-9226-94FA5E4E74D9}"/>
                  </a:ext>
                </a:extLst>
              </p:cNvPr>
              <p:cNvSpPr/>
              <p:nvPr/>
            </p:nvSpPr>
            <p:spPr>
              <a:xfrm>
                <a:off x="1440160" y="1368152"/>
                <a:ext cx="432048" cy="432048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16" name="矩形 82">
                <a:extLst>
                  <a:ext uri="{FF2B5EF4-FFF2-40B4-BE49-F238E27FC236}">
                    <a16:creationId xmlns:a16="http://schemas.microsoft.com/office/drawing/2014/main" xmlns="" id="{D2A01FB6-D0A2-4ECE-BAA5-161926E0F874}"/>
                  </a:ext>
                </a:extLst>
              </p:cNvPr>
              <p:cNvSpPr/>
              <p:nvPr/>
            </p:nvSpPr>
            <p:spPr>
              <a:xfrm>
                <a:off x="1152128" y="5688632"/>
                <a:ext cx="1008112" cy="216024"/>
              </a:xfrm>
              <a:prstGeom prst="rect">
                <a:avLst/>
              </a:prstGeom>
              <a:solidFill>
                <a:srgbClr val="F8DC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17" name="同侧圆角矩形 83">
                <a:extLst>
                  <a:ext uri="{FF2B5EF4-FFF2-40B4-BE49-F238E27FC236}">
                    <a16:creationId xmlns:a16="http://schemas.microsoft.com/office/drawing/2014/main" xmlns="" id="{7B9DD080-0B53-4052-8EB6-DEA70DA86EB8}"/>
                  </a:ext>
                </a:extLst>
              </p:cNvPr>
              <p:cNvSpPr/>
              <p:nvPr/>
            </p:nvSpPr>
            <p:spPr>
              <a:xfrm flipV="1">
                <a:off x="1152128" y="5904656"/>
                <a:ext cx="1008112" cy="216024"/>
              </a:xfrm>
              <a:prstGeom prst="round2Same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grpSp>
          <p:nvGrpSpPr>
            <p:cNvPr id="103" name="组合 69">
              <a:extLst>
                <a:ext uri="{FF2B5EF4-FFF2-40B4-BE49-F238E27FC236}">
                  <a16:creationId xmlns:a16="http://schemas.microsoft.com/office/drawing/2014/main" xmlns="" id="{44E3EAD1-7757-4EEB-B892-9712662210BB}"/>
                </a:ext>
              </a:extLst>
            </p:cNvPr>
            <p:cNvGrpSpPr/>
            <p:nvPr/>
          </p:nvGrpSpPr>
          <p:grpSpPr>
            <a:xfrm>
              <a:off x="2381253" y="152400"/>
              <a:ext cx="1223646" cy="4738370"/>
              <a:chOff x="2376264" y="157967"/>
              <a:chExt cx="1008112" cy="4964224"/>
            </a:xfrm>
          </p:grpSpPr>
          <p:sp>
            <p:nvSpPr>
              <p:cNvPr id="104" name="矩形 70">
                <a:extLst>
                  <a:ext uri="{FF2B5EF4-FFF2-40B4-BE49-F238E27FC236}">
                    <a16:creationId xmlns:a16="http://schemas.microsoft.com/office/drawing/2014/main" xmlns="" id="{4019E8F0-4134-407A-9D1F-D06DEC2D0769}"/>
                  </a:ext>
                </a:extLst>
              </p:cNvPr>
              <p:cNvSpPr/>
              <p:nvPr/>
            </p:nvSpPr>
            <p:spPr>
              <a:xfrm>
                <a:off x="2376264" y="1377775"/>
                <a:ext cx="288032" cy="3312368"/>
              </a:xfrm>
              <a:prstGeom prst="rect">
                <a:avLst/>
              </a:prstGeom>
              <a:solidFill>
                <a:srgbClr val="2DBDD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05" name="矩形 71">
                <a:extLst>
                  <a:ext uri="{FF2B5EF4-FFF2-40B4-BE49-F238E27FC236}">
                    <a16:creationId xmlns:a16="http://schemas.microsoft.com/office/drawing/2014/main" xmlns="" id="{8834F3E1-FA1C-4971-A871-7BE5F61E2277}"/>
                  </a:ext>
                </a:extLst>
              </p:cNvPr>
              <p:cNvSpPr/>
              <p:nvPr/>
            </p:nvSpPr>
            <p:spPr>
              <a:xfrm>
                <a:off x="2664293" y="1377774"/>
                <a:ext cx="533596" cy="3312368"/>
              </a:xfrm>
              <a:prstGeom prst="rect">
                <a:avLst/>
              </a:prstGeom>
              <a:solidFill>
                <a:srgbClr val="58CB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06" name="矩形 72">
                <a:extLst>
                  <a:ext uri="{FF2B5EF4-FFF2-40B4-BE49-F238E27FC236}">
                    <a16:creationId xmlns:a16="http://schemas.microsoft.com/office/drawing/2014/main" xmlns="" id="{E0BCE15E-BCE3-4026-BD9F-9BBFD494D20F}"/>
                  </a:ext>
                </a:extLst>
              </p:cNvPr>
              <p:cNvSpPr/>
              <p:nvPr/>
            </p:nvSpPr>
            <p:spPr>
              <a:xfrm>
                <a:off x="3096344" y="1377775"/>
                <a:ext cx="288032" cy="3312368"/>
              </a:xfrm>
              <a:prstGeom prst="rect">
                <a:avLst/>
              </a:prstGeom>
              <a:solidFill>
                <a:srgbClr val="8DD8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07" name="梯形 73">
                <a:extLst>
                  <a:ext uri="{FF2B5EF4-FFF2-40B4-BE49-F238E27FC236}">
                    <a16:creationId xmlns:a16="http://schemas.microsoft.com/office/drawing/2014/main" xmlns="" id="{AA85FC12-E461-45BD-A4C6-E325ED490DFE}"/>
                  </a:ext>
                </a:extLst>
              </p:cNvPr>
              <p:cNvSpPr/>
              <p:nvPr/>
            </p:nvSpPr>
            <p:spPr>
              <a:xfrm>
                <a:off x="2376264" y="671411"/>
                <a:ext cx="1008112" cy="706364"/>
              </a:xfrm>
              <a:prstGeom prst="trapezoid">
                <a:avLst>
                  <a:gd name="adj" fmla="val 48043"/>
                </a:avLst>
              </a:prstGeom>
              <a:solidFill>
                <a:srgbClr val="BDE8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08" name="等腰三角形 74">
                <a:extLst>
                  <a:ext uri="{FF2B5EF4-FFF2-40B4-BE49-F238E27FC236}">
                    <a16:creationId xmlns:a16="http://schemas.microsoft.com/office/drawing/2014/main" xmlns="" id="{AE6EE183-67B7-484D-83F3-1F12621F998F}"/>
                  </a:ext>
                </a:extLst>
              </p:cNvPr>
              <p:cNvSpPr/>
              <p:nvPr/>
            </p:nvSpPr>
            <p:spPr>
              <a:xfrm>
                <a:off x="2636910" y="157967"/>
                <a:ext cx="474406" cy="528838"/>
              </a:xfrm>
              <a:prstGeom prst="triangl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09" name="矩形 75">
                <a:extLst>
                  <a:ext uri="{FF2B5EF4-FFF2-40B4-BE49-F238E27FC236}">
                    <a16:creationId xmlns:a16="http://schemas.microsoft.com/office/drawing/2014/main" xmlns="" id="{D7E9ECFB-7F67-4586-8BA1-A620995C1FA7}"/>
                  </a:ext>
                </a:extLst>
              </p:cNvPr>
              <p:cNvSpPr/>
              <p:nvPr/>
            </p:nvSpPr>
            <p:spPr>
              <a:xfrm>
                <a:off x="2376264" y="4690143"/>
                <a:ext cx="1008112" cy="216024"/>
              </a:xfrm>
              <a:prstGeom prst="rect">
                <a:avLst/>
              </a:prstGeom>
              <a:solidFill>
                <a:srgbClr val="BDE8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10" name="同侧圆角矩形 76">
                <a:extLst>
                  <a:ext uri="{FF2B5EF4-FFF2-40B4-BE49-F238E27FC236}">
                    <a16:creationId xmlns:a16="http://schemas.microsoft.com/office/drawing/2014/main" xmlns="" id="{ED1B8768-B25D-489F-B78F-4A6C8EE3F447}"/>
                  </a:ext>
                </a:extLst>
              </p:cNvPr>
              <p:cNvSpPr/>
              <p:nvPr/>
            </p:nvSpPr>
            <p:spPr>
              <a:xfrm flipV="1">
                <a:off x="2376264" y="4906167"/>
                <a:ext cx="1008112" cy="216024"/>
              </a:xfrm>
              <a:prstGeom prst="round2Same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</p:grpSp>
      <p:grpSp>
        <p:nvGrpSpPr>
          <p:cNvPr id="125" name="组合 91">
            <a:extLst>
              <a:ext uri="{FF2B5EF4-FFF2-40B4-BE49-F238E27FC236}">
                <a16:creationId xmlns:a16="http://schemas.microsoft.com/office/drawing/2014/main" xmlns="" id="{B871037F-9A1D-4B37-B247-BE4D7185DE9D}"/>
              </a:ext>
            </a:extLst>
          </p:cNvPr>
          <p:cNvGrpSpPr/>
          <p:nvPr/>
        </p:nvGrpSpPr>
        <p:grpSpPr>
          <a:xfrm flipH="1">
            <a:off x="1159346" y="1314502"/>
            <a:ext cx="3080341" cy="1838632"/>
            <a:chOff x="594424" y="1153191"/>
            <a:chExt cx="2605976" cy="1634460"/>
          </a:xfrm>
        </p:grpSpPr>
        <p:sp>
          <p:nvSpPr>
            <p:cNvPr id="126" name="任意多边形 92">
              <a:extLst>
                <a:ext uri="{FF2B5EF4-FFF2-40B4-BE49-F238E27FC236}">
                  <a16:creationId xmlns:a16="http://schemas.microsoft.com/office/drawing/2014/main" xmlns="" id="{11E896E0-7FD2-4E88-8FB7-B878CA060D2B}"/>
                </a:ext>
              </a:extLst>
            </p:cNvPr>
            <p:cNvSpPr/>
            <p:nvPr/>
          </p:nvSpPr>
          <p:spPr>
            <a:xfrm>
              <a:off x="616196" y="1175175"/>
              <a:ext cx="2584204" cy="1612476"/>
            </a:xfrm>
            <a:custGeom>
              <a:avLst/>
              <a:gdLst>
                <a:gd name="connsiteX0" fmla="*/ 1389184 w 3610707"/>
                <a:gd name="connsiteY0" fmla="*/ 0 h 2450125"/>
                <a:gd name="connsiteX1" fmla="*/ 2191163 w 3610707"/>
                <a:gd name="connsiteY1" fmla="*/ 426409 h 2450125"/>
                <a:gd name="connsiteX2" fmla="*/ 2262626 w 3610707"/>
                <a:gd name="connsiteY2" fmla="*/ 558069 h 2450125"/>
                <a:gd name="connsiteX3" fmla="*/ 2332890 w 3610707"/>
                <a:gd name="connsiteY3" fmla="*/ 550986 h 2450125"/>
                <a:gd name="connsiteX4" fmla="*/ 2894584 w 3610707"/>
                <a:gd name="connsiteY4" fmla="*/ 923302 h 2450125"/>
                <a:gd name="connsiteX5" fmla="*/ 2915413 w 3610707"/>
                <a:gd name="connsiteY5" fmla="*/ 990402 h 2450125"/>
                <a:gd name="connsiteX6" fmla="*/ 2934595 w 3610707"/>
                <a:gd name="connsiteY6" fmla="*/ 984447 h 2450125"/>
                <a:gd name="connsiteX7" fmla="*/ 3048000 w 3610707"/>
                <a:gd name="connsiteY7" fmla="*/ 973015 h 2450125"/>
                <a:gd name="connsiteX8" fmla="*/ 3610707 w 3610707"/>
                <a:gd name="connsiteY8" fmla="*/ 1535722 h 2450125"/>
                <a:gd name="connsiteX9" fmla="*/ 3048000 w 3610707"/>
                <a:gd name="connsiteY9" fmla="*/ 2098429 h 2450125"/>
                <a:gd name="connsiteX10" fmla="*/ 2934595 w 3610707"/>
                <a:gd name="connsiteY10" fmla="*/ 2086997 h 2450125"/>
                <a:gd name="connsiteX11" fmla="*/ 2841470 w 3610707"/>
                <a:gd name="connsiteY11" fmla="*/ 2058089 h 2450125"/>
                <a:gd name="connsiteX12" fmla="*/ 2778805 w 3610707"/>
                <a:gd name="connsiteY12" fmla="*/ 2134039 h 2450125"/>
                <a:gd name="connsiteX13" fmla="*/ 2327029 w 3610707"/>
                <a:gd name="connsiteY13" fmla="*/ 2321171 h 2450125"/>
                <a:gd name="connsiteX14" fmla="*/ 1897442 w 3610707"/>
                <a:gd name="connsiteY14" fmla="*/ 2155195 h 2450125"/>
                <a:gd name="connsiteX15" fmla="*/ 1878393 w 3610707"/>
                <a:gd name="connsiteY15" fmla="*/ 2135215 h 2450125"/>
                <a:gd name="connsiteX16" fmla="*/ 1860361 w 3610707"/>
                <a:gd name="connsiteY16" fmla="*/ 2168437 h 2450125"/>
                <a:gd name="connsiteX17" fmla="*/ 1330568 w 3610707"/>
                <a:gd name="connsiteY17" fmla="*/ 2450125 h 2450125"/>
                <a:gd name="connsiteX18" fmla="*/ 800775 w 3610707"/>
                <a:gd name="connsiteY18" fmla="*/ 2168437 h 2450125"/>
                <a:gd name="connsiteX19" fmla="*/ 771869 w 3610707"/>
                <a:gd name="connsiteY19" fmla="*/ 2115180 h 2450125"/>
                <a:gd name="connsiteX20" fmla="*/ 753583 w 3610707"/>
                <a:gd name="connsiteY20" fmla="*/ 2120856 h 2450125"/>
                <a:gd name="connsiteX21" fmla="*/ 627184 w 3610707"/>
                <a:gd name="connsiteY21" fmla="*/ 2133598 h 2450125"/>
                <a:gd name="connsiteX22" fmla="*/ 0 w 3610707"/>
                <a:gd name="connsiteY22" fmla="*/ 1506414 h 2450125"/>
                <a:gd name="connsiteX23" fmla="*/ 383056 w 3610707"/>
                <a:gd name="connsiteY23" fmla="*/ 928517 h 2450125"/>
                <a:gd name="connsiteX24" fmla="*/ 424632 w 3610707"/>
                <a:gd name="connsiteY24" fmla="*/ 915611 h 2450125"/>
                <a:gd name="connsiteX25" fmla="*/ 427023 w 3610707"/>
                <a:gd name="connsiteY25" fmla="*/ 868268 h 2450125"/>
                <a:gd name="connsiteX26" fmla="*/ 1389184 w 3610707"/>
                <a:gd name="connsiteY26" fmla="*/ 0 h 24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10707" h="2450125">
                  <a:moveTo>
                    <a:pt x="1389184" y="0"/>
                  </a:moveTo>
                  <a:cubicBezTo>
                    <a:pt x="1723024" y="0"/>
                    <a:pt x="2017359" y="169144"/>
                    <a:pt x="2191163" y="426409"/>
                  </a:cubicBezTo>
                  <a:lnTo>
                    <a:pt x="2262626" y="558069"/>
                  </a:lnTo>
                  <a:lnTo>
                    <a:pt x="2332890" y="550986"/>
                  </a:lnTo>
                  <a:cubicBezTo>
                    <a:pt x="2585394" y="550986"/>
                    <a:pt x="2802042" y="704507"/>
                    <a:pt x="2894584" y="923302"/>
                  </a:cubicBezTo>
                  <a:lnTo>
                    <a:pt x="2915413" y="990402"/>
                  </a:lnTo>
                  <a:lnTo>
                    <a:pt x="2934595" y="984447"/>
                  </a:lnTo>
                  <a:cubicBezTo>
                    <a:pt x="2971226" y="976951"/>
                    <a:pt x="3009154" y="973015"/>
                    <a:pt x="3048000" y="973015"/>
                  </a:cubicBezTo>
                  <a:cubicBezTo>
                    <a:pt x="3358774" y="973015"/>
                    <a:pt x="3610707" y="1224948"/>
                    <a:pt x="3610707" y="1535722"/>
                  </a:cubicBezTo>
                  <a:cubicBezTo>
                    <a:pt x="3610707" y="1846496"/>
                    <a:pt x="3358774" y="2098429"/>
                    <a:pt x="3048000" y="2098429"/>
                  </a:cubicBezTo>
                  <a:cubicBezTo>
                    <a:pt x="3009154" y="2098429"/>
                    <a:pt x="2971226" y="2094493"/>
                    <a:pt x="2934595" y="2086997"/>
                  </a:cubicBezTo>
                  <a:lnTo>
                    <a:pt x="2841470" y="2058089"/>
                  </a:lnTo>
                  <a:lnTo>
                    <a:pt x="2778805" y="2134039"/>
                  </a:lnTo>
                  <a:cubicBezTo>
                    <a:pt x="2663186" y="2249659"/>
                    <a:pt x="2503459" y="2321171"/>
                    <a:pt x="2327029" y="2321171"/>
                  </a:cubicBezTo>
                  <a:cubicBezTo>
                    <a:pt x="2161626" y="2321171"/>
                    <a:pt x="2010904" y="2258319"/>
                    <a:pt x="1897442" y="2155195"/>
                  </a:cubicBezTo>
                  <a:lnTo>
                    <a:pt x="1878393" y="2135215"/>
                  </a:lnTo>
                  <a:lnTo>
                    <a:pt x="1860361" y="2168437"/>
                  </a:lnTo>
                  <a:cubicBezTo>
                    <a:pt x="1745544" y="2338387"/>
                    <a:pt x="1551105" y="2450125"/>
                    <a:pt x="1330568" y="2450125"/>
                  </a:cubicBezTo>
                  <a:cubicBezTo>
                    <a:pt x="1110031" y="2450125"/>
                    <a:pt x="915592" y="2338387"/>
                    <a:pt x="800775" y="2168437"/>
                  </a:cubicBezTo>
                  <a:lnTo>
                    <a:pt x="771869" y="2115180"/>
                  </a:lnTo>
                  <a:lnTo>
                    <a:pt x="753583" y="2120856"/>
                  </a:lnTo>
                  <a:cubicBezTo>
                    <a:pt x="712755" y="2129211"/>
                    <a:pt x="670482" y="2133598"/>
                    <a:pt x="627184" y="2133598"/>
                  </a:cubicBezTo>
                  <a:cubicBezTo>
                    <a:pt x="280800" y="2133598"/>
                    <a:pt x="0" y="1852798"/>
                    <a:pt x="0" y="1506414"/>
                  </a:cubicBezTo>
                  <a:cubicBezTo>
                    <a:pt x="0" y="1246626"/>
                    <a:pt x="157950" y="1023729"/>
                    <a:pt x="383056" y="928517"/>
                  </a:cubicBezTo>
                  <a:lnTo>
                    <a:pt x="424632" y="915611"/>
                  </a:lnTo>
                  <a:lnTo>
                    <a:pt x="427023" y="868268"/>
                  </a:lnTo>
                  <a:cubicBezTo>
                    <a:pt x="476551" y="380575"/>
                    <a:pt x="888424" y="0"/>
                    <a:pt x="138918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>
              <a:outerShdw blurRad="152400" dist="889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27" name="任意多边形 93">
              <a:extLst>
                <a:ext uri="{FF2B5EF4-FFF2-40B4-BE49-F238E27FC236}">
                  <a16:creationId xmlns:a16="http://schemas.microsoft.com/office/drawing/2014/main" xmlns="" id="{94840BC3-0557-47C1-904F-FD31C0F04EC5}"/>
                </a:ext>
              </a:extLst>
            </p:cNvPr>
            <p:cNvSpPr/>
            <p:nvPr/>
          </p:nvSpPr>
          <p:spPr>
            <a:xfrm>
              <a:off x="594424" y="1153191"/>
              <a:ext cx="2584204" cy="1612476"/>
            </a:xfrm>
            <a:custGeom>
              <a:avLst/>
              <a:gdLst>
                <a:gd name="connsiteX0" fmla="*/ 1389184 w 3610707"/>
                <a:gd name="connsiteY0" fmla="*/ 0 h 2450125"/>
                <a:gd name="connsiteX1" fmla="*/ 2191163 w 3610707"/>
                <a:gd name="connsiteY1" fmla="*/ 426409 h 2450125"/>
                <a:gd name="connsiteX2" fmla="*/ 2262626 w 3610707"/>
                <a:gd name="connsiteY2" fmla="*/ 558069 h 2450125"/>
                <a:gd name="connsiteX3" fmla="*/ 2332890 w 3610707"/>
                <a:gd name="connsiteY3" fmla="*/ 550986 h 2450125"/>
                <a:gd name="connsiteX4" fmla="*/ 2894584 w 3610707"/>
                <a:gd name="connsiteY4" fmla="*/ 923302 h 2450125"/>
                <a:gd name="connsiteX5" fmla="*/ 2915413 w 3610707"/>
                <a:gd name="connsiteY5" fmla="*/ 990402 h 2450125"/>
                <a:gd name="connsiteX6" fmla="*/ 2934595 w 3610707"/>
                <a:gd name="connsiteY6" fmla="*/ 984447 h 2450125"/>
                <a:gd name="connsiteX7" fmla="*/ 3048000 w 3610707"/>
                <a:gd name="connsiteY7" fmla="*/ 973015 h 2450125"/>
                <a:gd name="connsiteX8" fmla="*/ 3610707 w 3610707"/>
                <a:gd name="connsiteY8" fmla="*/ 1535722 h 2450125"/>
                <a:gd name="connsiteX9" fmla="*/ 3048000 w 3610707"/>
                <a:gd name="connsiteY9" fmla="*/ 2098429 h 2450125"/>
                <a:gd name="connsiteX10" fmla="*/ 2934595 w 3610707"/>
                <a:gd name="connsiteY10" fmla="*/ 2086997 h 2450125"/>
                <a:gd name="connsiteX11" fmla="*/ 2841470 w 3610707"/>
                <a:gd name="connsiteY11" fmla="*/ 2058089 h 2450125"/>
                <a:gd name="connsiteX12" fmla="*/ 2778805 w 3610707"/>
                <a:gd name="connsiteY12" fmla="*/ 2134039 h 2450125"/>
                <a:gd name="connsiteX13" fmla="*/ 2327029 w 3610707"/>
                <a:gd name="connsiteY13" fmla="*/ 2321171 h 2450125"/>
                <a:gd name="connsiteX14" fmla="*/ 1897442 w 3610707"/>
                <a:gd name="connsiteY14" fmla="*/ 2155195 h 2450125"/>
                <a:gd name="connsiteX15" fmla="*/ 1878393 w 3610707"/>
                <a:gd name="connsiteY15" fmla="*/ 2135215 h 2450125"/>
                <a:gd name="connsiteX16" fmla="*/ 1860361 w 3610707"/>
                <a:gd name="connsiteY16" fmla="*/ 2168437 h 2450125"/>
                <a:gd name="connsiteX17" fmla="*/ 1330568 w 3610707"/>
                <a:gd name="connsiteY17" fmla="*/ 2450125 h 2450125"/>
                <a:gd name="connsiteX18" fmla="*/ 800775 w 3610707"/>
                <a:gd name="connsiteY18" fmla="*/ 2168437 h 2450125"/>
                <a:gd name="connsiteX19" fmla="*/ 771869 w 3610707"/>
                <a:gd name="connsiteY19" fmla="*/ 2115180 h 2450125"/>
                <a:gd name="connsiteX20" fmla="*/ 753583 w 3610707"/>
                <a:gd name="connsiteY20" fmla="*/ 2120856 h 2450125"/>
                <a:gd name="connsiteX21" fmla="*/ 627184 w 3610707"/>
                <a:gd name="connsiteY21" fmla="*/ 2133598 h 2450125"/>
                <a:gd name="connsiteX22" fmla="*/ 0 w 3610707"/>
                <a:gd name="connsiteY22" fmla="*/ 1506414 h 2450125"/>
                <a:gd name="connsiteX23" fmla="*/ 383056 w 3610707"/>
                <a:gd name="connsiteY23" fmla="*/ 928517 h 2450125"/>
                <a:gd name="connsiteX24" fmla="*/ 424632 w 3610707"/>
                <a:gd name="connsiteY24" fmla="*/ 915611 h 2450125"/>
                <a:gd name="connsiteX25" fmla="*/ 427023 w 3610707"/>
                <a:gd name="connsiteY25" fmla="*/ 868268 h 2450125"/>
                <a:gd name="connsiteX26" fmla="*/ 1389184 w 3610707"/>
                <a:gd name="connsiteY26" fmla="*/ 0 h 24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10707" h="2450125">
                  <a:moveTo>
                    <a:pt x="1389184" y="0"/>
                  </a:moveTo>
                  <a:cubicBezTo>
                    <a:pt x="1723024" y="0"/>
                    <a:pt x="2017359" y="169144"/>
                    <a:pt x="2191163" y="426409"/>
                  </a:cubicBezTo>
                  <a:lnTo>
                    <a:pt x="2262626" y="558069"/>
                  </a:lnTo>
                  <a:lnTo>
                    <a:pt x="2332890" y="550986"/>
                  </a:lnTo>
                  <a:cubicBezTo>
                    <a:pt x="2585394" y="550986"/>
                    <a:pt x="2802042" y="704507"/>
                    <a:pt x="2894584" y="923302"/>
                  </a:cubicBezTo>
                  <a:lnTo>
                    <a:pt x="2915413" y="990402"/>
                  </a:lnTo>
                  <a:lnTo>
                    <a:pt x="2934595" y="984447"/>
                  </a:lnTo>
                  <a:cubicBezTo>
                    <a:pt x="2971226" y="976951"/>
                    <a:pt x="3009154" y="973015"/>
                    <a:pt x="3048000" y="973015"/>
                  </a:cubicBezTo>
                  <a:cubicBezTo>
                    <a:pt x="3358774" y="973015"/>
                    <a:pt x="3610707" y="1224948"/>
                    <a:pt x="3610707" y="1535722"/>
                  </a:cubicBezTo>
                  <a:cubicBezTo>
                    <a:pt x="3610707" y="1846496"/>
                    <a:pt x="3358774" y="2098429"/>
                    <a:pt x="3048000" y="2098429"/>
                  </a:cubicBezTo>
                  <a:cubicBezTo>
                    <a:pt x="3009154" y="2098429"/>
                    <a:pt x="2971226" y="2094493"/>
                    <a:pt x="2934595" y="2086997"/>
                  </a:cubicBezTo>
                  <a:lnTo>
                    <a:pt x="2841470" y="2058089"/>
                  </a:lnTo>
                  <a:lnTo>
                    <a:pt x="2778805" y="2134039"/>
                  </a:lnTo>
                  <a:cubicBezTo>
                    <a:pt x="2663186" y="2249659"/>
                    <a:pt x="2503459" y="2321171"/>
                    <a:pt x="2327029" y="2321171"/>
                  </a:cubicBezTo>
                  <a:cubicBezTo>
                    <a:pt x="2161626" y="2321171"/>
                    <a:pt x="2010904" y="2258319"/>
                    <a:pt x="1897442" y="2155195"/>
                  </a:cubicBezTo>
                  <a:lnTo>
                    <a:pt x="1878393" y="2135215"/>
                  </a:lnTo>
                  <a:lnTo>
                    <a:pt x="1860361" y="2168437"/>
                  </a:lnTo>
                  <a:cubicBezTo>
                    <a:pt x="1745544" y="2338387"/>
                    <a:pt x="1551105" y="2450125"/>
                    <a:pt x="1330568" y="2450125"/>
                  </a:cubicBezTo>
                  <a:cubicBezTo>
                    <a:pt x="1110031" y="2450125"/>
                    <a:pt x="915592" y="2338387"/>
                    <a:pt x="800775" y="2168437"/>
                  </a:cubicBezTo>
                  <a:lnTo>
                    <a:pt x="771869" y="2115180"/>
                  </a:lnTo>
                  <a:lnTo>
                    <a:pt x="753583" y="2120856"/>
                  </a:lnTo>
                  <a:cubicBezTo>
                    <a:pt x="712755" y="2129211"/>
                    <a:pt x="670482" y="2133598"/>
                    <a:pt x="627184" y="2133598"/>
                  </a:cubicBezTo>
                  <a:cubicBezTo>
                    <a:pt x="280800" y="2133598"/>
                    <a:pt x="0" y="1852798"/>
                    <a:pt x="0" y="1506414"/>
                  </a:cubicBezTo>
                  <a:cubicBezTo>
                    <a:pt x="0" y="1246626"/>
                    <a:pt x="157950" y="1023729"/>
                    <a:pt x="383056" y="928517"/>
                  </a:cubicBezTo>
                  <a:lnTo>
                    <a:pt x="424632" y="915611"/>
                  </a:lnTo>
                  <a:lnTo>
                    <a:pt x="427023" y="868268"/>
                  </a:lnTo>
                  <a:cubicBezTo>
                    <a:pt x="476551" y="380575"/>
                    <a:pt x="888424" y="0"/>
                    <a:pt x="138918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innerShdw blurRad="355600" dist="114300" dir="3600000">
                <a:srgbClr val="19B4C9">
                  <a:alpha val="71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sp>
        <p:nvSpPr>
          <p:cNvPr id="128" name="文本框 1">
            <a:extLst>
              <a:ext uri="{FF2B5EF4-FFF2-40B4-BE49-F238E27FC236}">
                <a16:creationId xmlns:a16="http://schemas.microsoft.com/office/drawing/2014/main" xmlns="" id="{5C211499-B047-4E39-B875-A0205F9C06F4}"/>
              </a:ext>
            </a:extLst>
          </p:cNvPr>
          <p:cNvSpPr txBox="1"/>
          <p:nvPr/>
        </p:nvSpPr>
        <p:spPr>
          <a:xfrm>
            <a:off x="1531580" y="1911605"/>
            <a:ext cx="2565126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4800" b="1">
                <a:solidFill>
                  <a:srgbClr val="2F5597"/>
                </a:solidFill>
                <a:latin typeface="Times New Roman" panose="02020603050405020304" pitchFamily="18" charset="0"/>
                <a:ea typeface="inpin heiti" panose="00000500000000000000" pitchFamily="2" charset="-122"/>
                <a:cs typeface="Times New Roman" panose="02020603050405020304" pitchFamily="18" charset="0"/>
                <a:sym typeface="inpin heiti" panose="00000500000000000000" pitchFamily="2" charset="-122"/>
              </a:rPr>
              <a:t>Ghi nhớ:</a:t>
            </a:r>
            <a:endParaRPr lang="zh-CN" altLang="en-US" sz="4800" b="1" dirty="0">
              <a:solidFill>
                <a:srgbClr val="2F5597"/>
              </a:solidFill>
              <a:latin typeface="Times New Roman" panose="02020603050405020304" pitchFamily="18" charset="0"/>
              <a:ea typeface="inpin heiti" panose="00000500000000000000" pitchFamily="2" charset="-122"/>
              <a:cs typeface="Times New Roman" panose="02020603050405020304" pitchFamily="18" charset="0"/>
              <a:sym typeface="inpin heiti" panose="00000500000000000000" pitchFamily="2" charset="-122"/>
            </a:endParaRPr>
          </a:p>
        </p:txBody>
      </p:sp>
      <p:pic>
        <p:nvPicPr>
          <p:cNvPr id="134" name="图片 21">
            <a:extLst>
              <a:ext uri="{FF2B5EF4-FFF2-40B4-BE49-F238E27FC236}">
                <a16:creationId xmlns:a16="http://schemas.microsoft.com/office/drawing/2014/main" xmlns="" id="{8773AE29-5E5E-4A85-9A6D-2F4E7FCCC39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75" t="37503" r="39510" b="33696"/>
          <a:stretch/>
        </p:blipFill>
        <p:spPr>
          <a:xfrm>
            <a:off x="6835822" y="596764"/>
            <a:ext cx="1383324" cy="1172451"/>
          </a:xfrm>
          <a:prstGeom prst="rect">
            <a:avLst/>
          </a:prstGeom>
        </p:spPr>
      </p:pic>
      <p:pic>
        <p:nvPicPr>
          <p:cNvPr id="136" name="图片 23">
            <a:extLst>
              <a:ext uri="{FF2B5EF4-FFF2-40B4-BE49-F238E27FC236}">
                <a16:creationId xmlns:a16="http://schemas.microsoft.com/office/drawing/2014/main" xmlns="" id="{328E111D-A529-4D9C-8111-13A1CA91007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85" t="46432" r="65656" b="32019"/>
          <a:stretch/>
        </p:blipFill>
        <p:spPr>
          <a:xfrm rot="21293339">
            <a:off x="3801356" y="1471871"/>
            <a:ext cx="838576" cy="541849"/>
          </a:xfrm>
          <a:prstGeom prst="rect">
            <a:avLst/>
          </a:prstGeom>
        </p:spPr>
      </p:pic>
      <p:pic>
        <p:nvPicPr>
          <p:cNvPr id="137" name="图片 24">
            <a:extLst>
              <a:ext uri="{FF2B5EF4-FFF2-40B4-BE49-F238E27FC236}">
                <a16:creationId xmlns:a16="http://schemas.microsoft.com/office/drawing/2014/main" xmlns="" id="{A9C4218D-45B0-4283-9076-21A3AC9944A0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05" t="40275" r="46753" b="28732"/>
          <a:stretch/>
        </p:blipFill>
        <p:spPr>
          <a:xfrm rot="786674">
            <a:off x="9306745" y="160349"/>
            <a:ext cx="1097378" cy="1352826"/>
          </a:xfrm>
          <a:prstGeom prst="rect">
            <a:avLst/>
          </a:prstGeom>
        </p:spPr>
      </p:pic>
      <p:pic>
        <p:nvPicPr>
          <p:cNvPr id="138" name="图片 25">
            <a:extLst>
              <a:ext uri="{FF2B5EF4-FFF2-40B4-BE49-F238E27FC236}">
                <a16:creationId xmlns:a16="http://schemas.microsoft.com/office/drawing/2014/main" xmlns="" id="{18C3524B-2268-409E-B835-5361DC9C936E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19" t="47715" r="25829" b="33558"/>
          <a:stretch/>
        </p:blipFill>
        <p:spPr>
          <a:xfrm rot="18555295">
            <a:off x="10812439" y="1662100"/>
            <a:ext cx="1129887" cy="448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683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25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59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8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81" tmFilter="0, 0; 0.125,0.2665; 0.25,0.4; 0.375,0.465; 0.5,0.5;  0.625,0.535; 0.75,0.6; 0.875,0.7335; 1,1">
                                          <p:stCondLst>
                                            <p:cond delay="581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91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44" tmFilter="0, 0; 0.125,0.2665; 0.25,0.4; 0.375,0.465; 0.5,0.5;  0.625,0.535; 0.75,0.6; 0.875,0.7335; 1,1">
                                          <p:stCondLst>
                                            <p:cond delay="144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3">
                                          <p:stCondLst>
                                            <p:cond delay="56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45" decel="50000">
                                          <p:stCondLst>
                                            <p:cond delay="592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3">
                                          <p:stCondLst>
                                            <p:cond delay="1148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45" decel="50000">
                                          <p:stCondLst>
                                            <p:cond delay="1171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3">
                                          <p:stCondLst>
                                            <p:cond delay="1437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45" decel="50000">
                                          <p:stCondLst>
                                            <p:cond delay="146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3">
                                          <p:stCondLst>
                                            <p:cond delay="1582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45" decel="50000">
                                          <p:stCondLst>
                                            <p:cond delay="1605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250"/>
                            </p:stCondLst>
                            <p:childTnLst>
                              <p:par>
                                <p:cTn id="9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65" grpId="0" animBg="1"/>
      <p:bldP spid="66" grpId="0" animBg="1"/>
      <p:bldP spid="50" grpId="0"/>
      <p:bldP spid="1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56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37294" y="1882574"/>
            <a:ext cx="8632530" cy="9259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4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altLang="en-US" sz="4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 mạch, huyết áp cao, đau bụng.</a:t>
            </a:r>
          </a:p>
        </p:txBody>
      </p:sp>
      <p:sp>
        <p:nvSpPr>
          <p:cNvPr id="6" name="Rectangle 5"/>
          <p:cNvSpPr/>
          <p:nvPr/>
        </p:nvSpPr>
        <p:spPr>
          <a:xfrm>
            <a:off x="337296" y="3125026"/>
            <a:ext cx="8632530" cy="92594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4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4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 mạch, tiểu đường, chóng mặt.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337294" y="5614939"/>
            <a:ext cx="8632530" cy="925940"/>
          </a:xfrm>
          <a:prstGeom prst="roundRect">
            <a:avLst>
              <a:gd name="adj" fmla="val 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spcBef>
                <a:spcPct val="50000"/>
              </a:spcBef>
            </a:pPr>
            <a:r>
              <a:rPr lang="en-US" sz="4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tiểu đường, huyết áp cao, tim mạch.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8ADC3667-2C0D-426F-AEC4-7B683BDAF3FD}"/>
              </a:ext>
            </a:extLst>
          </p:cNvPr>
          <p:cNvGrpSpPr/>
          <p:nvPr/>
        </p:nvGrpSpPr>
        <p:grpSpPr>
          <a:xfrm>
            <a:off x="185057" y="243226"/>
            <a:ext cx="11821885" cy="1097280"/>
            <a:chOff x="185057" y="243226"/>
            <a:chExt cx="11821885" cy="1097280"/>
          </a:xfrm>
        </p:grpSpPr>
        <p:sp>
          <p:nvSpPr>
            <p:cNvPr id="8" name="矩形 36">
              <a:extLst>
                <a:ext uri="{FF2B5EF4-FFF2-40B4-BE49-F238E27FC236}">
                  <a16:creationId xmlns:a16="http://schemas.microsoft.com/office/drawing/2014/main" xmlns="" id="{5D32E4FD-DDA8-479F-904F-B668B7B6A056}"/>
                </a:ext>
              </a:extLst>
            </p:cNvPr>
            <p:cNvSpPr/>
            <p:nvPr/>
          </p:nvSpPr>
          <p:spPr>
            <a:xfrm>
              <a:off x="185057" y="243226"/>
              <a:ext cx="11821885" cy="1097280"/>
            </a:xfrm>
            <a:prstGeom prst="roundRect">
              <a:avLst>
                <a:gd name="adj" fmla="val 50000"/>
              </a:avLst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square" lIns="105115" tIns="52557" rIns="105115" bIns="52557" anchor="ctr">
              <a:spAutoFit/>
            </a:bodyPr>
            <a:lstStyle/>
            <a:p>
              <a:pPr marL="514350" indent="-514350" algn="ctr" eaLnBrk="1" fontAlgn="auto" hangingPunct="1">
                <a:lnSpc>
                  <a:spcPct val="150000"/>
                </a:lnSpc>
                <a:spcAft>
                  <a:spcPts val="0"/>
                </a:spcAft>
                <a:buFont typeface="Arial" panose="020B0604020202020204" pitchFamily="34" charset="0"/>
                <a:buAutoNum type="arabicPeriod"/>
                <a:defRPr/>
              </a:pPr>
              <a:endParaRPr lang="en-US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6ACBB60D-411C-454B-BB3E-18746AFA1465}"/>
                </a:ext>
              </a:extLst>
            </p:cNvPr>
            <p:cNvSpPr txBox="1"/>
            <p:nvPr/>
          </p:nvSpPr>
          <p:spPr>
            <a:xfrm>
              <a:off x="185057" y="243226"/>
              <a:ext cx="11598769" cy="9050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Aft>
                  <a:spcPts val="0"/>
                </a:spcAft>
                <a:defRPr/>
              </a:pPr>
              <a:r>
                <a:rPr lang="en-US" altLang="en-US" sz="40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2. Người thừa cân béo phì có nguy cơ mắc các bệnh:</a:t>
              </a:r>
              <a:endParaRPr lang="en-US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D008E3AE-FB37-4E0E-B623-E2D7B28C4500}"/>
              </a:ext>
            </a:extLst>
          </p:cNvPr>
          <p:cNvSpPr/>
          <p:nvPr/>
        </p:nvSpPr>
        <p:spPr>
          <a:xfrm>
            <a:off x="337295" y="4374157"/>
            <a:ext cx="8632529" cy="9259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4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altLang="en-US" sz="4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tiểu đường, huyết áp cao, tiêu chảy.</a:t>
            </a:r>
          </a:p>
        </p:txBody>
      </p:sp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xmlns="" id="{1E4DED6F-9E2E-45BE-A8B4-97BC14621F2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EF1"/>
              </a:clrFrom>
              <a:clrTo>
                <a:srgbClr val="FFFEF1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4244" b="88178" l="3900" r="35700">
                        <a14:foregroundMark x1="21200" y1="18605" x2="11200" y2="27035"/>
                        <a14:foregroundMark x1="22500" y1="17829" x2="29000" y2="25969"/>
                        <a14:foregroundMark x1="29000" y1="25969" x2="30500" y2="29748"/>
                        <a14:foregroundMark x1="21000" y1="15504" x2="21000" y2="15504"/>
                        <a14:foregroundMark x1="21000" y1="15116" x2="21000" y2="15116"/>
                        <a14:foregroundMark x1="15900" y1="84109" x2="15900" y2="84109"/>
                        <a14:foregroundMark x1="15900" y1="84109" x2="15900" y2="84109"/>
                        <a14:foregroundMark x1="23800" y1="83624" x2="23800" y2="83624"/>
                        <a14:foregroundMark x1="23800" y1="83624" x2="23800" y2="83624"/>
                        <a14:foregroundMark x1="22300" y1="84496" x2="22300" y2="84496"/>
                        <a14:foregroundMark x1="22300" y1="84496" x2="22300" y2="84496"/>
                        <a14:foregroundMark x1="20900" y1="84496" x2="20300" y2="84981"/>
                        <a14:foregroundMark x1="19600" y1="85368" x2="19600" y2="85368"/>
                        <a14:foregroundMark x1="19600" y1="85368" x2="19600" y2="85368"/>
                        <a14:foregroundMark x1="23600" y1="84981" x2="23600" y2="84981"/>
                        <a14:foregroundMark x1="25100" y1="84981" x2="27000" y2="84884"/>
                        <a14:foregroundMark x1="27400" y1="84884" x2="28100" y2="84884"/>
                        <a14:foregroundMark x1="28100" y1="84884" x2="28100" y2="84884"/>
                        <a14:foregroundMark x1="29200" y1="85950" x2="29200" y2="85950"/>
                        <a14:foregroundMark x1="29800" y1="86143" x2="27000" y2="79264"/>
                        <a14:foregroundMark x1="24419" y1="88180" x2="25700" y2="88275"/>
                        <a14:foregroundMark x1="30900" y1="87500" x2="30900" y2="87500"/>
                        <a14:foregroundMark x1="21400" y1="14244" x2="20100" y2="14244"/>
                        <a14:backgroundMark x1="18800" y1="87209" x2="18800" y2="87209"/>
                        <a14:backgroundMark x1="20100" y1="87888" x2="20100" y2="87888"/>
                        <a14:backgroundMark x1="21400" y1="87500" x2="21400" y2="87500"/>
                        <a14:backgroundMark x1="21400" y1="87500" x2="21400" y2="87500"/>
                        <a14:backgroundMark x1="21600" y1="87500" x2="21600" y2="87500"/>
                        <a14:backgroundMark x1="21400" y1="87209" x2="20500" y2="87403"/>
                        <a14:backgroundMark x1="25300" y1="87888" x2="25300" y2="87888"/>
                        <a14:backgroundMark x1="23600" y1="87500" x2="19000" y2="88275"/>
                        <a14:backgroundMark x1="24600" y1="88469" x2="17000" y2="87888"/>
                        <a14:backgroundMark x1="25100" y1="87888" x2="25100" y2="87888"/>
                        <a14:backgroundMark x1="25100" y1="87888" x2="25100" y2="878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588" r="60320" b="8889"/>
          <a:stretch/>
        </p:blipFill>
        <p:spPr>
          <a:xfrm>
            <a:off x="9301427" y="1882574"/>
            <a:ext cx="2329999" cy="4819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934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1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>
                                        <p:cTn id="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1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56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Vũ điệu 6 bước rửa tay đúng cách vui nhộn - Cùng Lifebuoy phòng chống virus Corona (2019-nCoV)">
            <a:hlinkClick r:id="" action="ppaction://media"/>
            <a:extLst>
              <a:ext uri="{FF2B5EF4-FFF2-40B4-BE49-F238E27FC236}">
                <a16:creationId xmlns:a16="http://schemas.microsoft.com/office/drawing/2014/main" xmlns="" id="{53BCC93C-04D4-4B8F-A927-BF680670E1A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7000"/>
    </mc:Choice>
    <mc:Fallback xmlns="">
      <p:transition spd="slow" advClick="0" advTm="7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38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alphaModFix amt="88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任意多边形 52"/>
          <p:cNvSpPr/>
          <p:nvPr/>
        </p:nvSpPr>
        <p:spPr>
          <a:xfrm>
            <a:off x="0" y="4546271"/>
            <a:ext cx="12191999" cy="2311729"/>
          </a:xfrm>
          <a:custGeom>
            <a:avLst/>
            <a:gdLst>
              <a:gd name="connsiteX0" fmla="*/ 12191999 w 12191999"/>
              <a:gd name="connsiteY0" fmla="*/ 0 h 2311729"/>
              <a:gd name="connsiteX1" fmla="*/ 12191999 w 12191999"/>
              <a:gd name="connsiteY1" fmla="*/ 2311729 h 2311729"/>
              <a:gd name="connsiteX2" fmla="*/ 0 w 12191999"/>
              <a:gd name="connsiteY2" fmla="*/ 2311729 h 2311729"/>
              <a:gd name="connsiteX3" fmla="*/ 0 w 12191999"/>
              <a:gd name="connsiteY3" fmla="*/ 2020458 h 2311729"/>
              <a:gd name="connsiteX4" fmla="*/ 0 w 12191999"/>
              <a:gd name="connsiteY4" fmla="*/ 237172 h 2311729"/>
              <a:gd name="connsiteX5" fmla="*/ 63480 w 12191999"/>
              <a:gd name="connsiteY5" fmla="*/ 213939 h 2311729"/>
              <a:gd name="connsiteX6" fmla="*/ 348343 w 12191999"/>
              <a:gd name="connsiteY6" fmla="*/ 170871 h 2311729"/>
              <a:gd name="connsiteX7" fmla="*/ 1306287 w 12191999"/>
              <a:gd name="connsiteY7" fmla="*/ 1128815 h 2311729"/>
              <a:gd name="connsiteX8" fmla="*/ 1286825 w 12191999"/>
              <a:gd name="connsiteY8" fmla="*/ 1321874 h 2311729"/>
              <a:gd name="connsiteX9" fmla="*/ 1256605 w 12191999"/>
              <a:gd name="connsiteY9" fmla="*/ 1419229 h 2311729"/>
              <a:gd name="connsiteX10" fmla="*/ 1344679 w 12191999"/>
              <a:gd name="connsiteY10" fmla="*/ 1371424 h 2311729"/>
              <a:gd name="connsiteX11" fmla="*/ 1683656 w 12191999"/>
              <a:gd name="connsiteY11" fmla="*/ 1302987 h 2311729"/>
              <a:gd name="connsiteX12" fmla="*/ 2299446 w 12191999"/>
              <a:gd name="connsiteY12" fmla="*/ 1558056 h 2311729"/>
              <a:gd name="connsiteX13" fmla="*/ 2381189 w 12191999"/>
              <a:gd name="connsiteY13" fmla="*/ 1657129 h 2311729"/>
              <a:gd name="connsiteX14" fmla="*/ 2427737 w 12191999"/>
              <a:gd name="connsiteY14" fmla="*/ 1596410 h 2311729"/>
              <a:gd name="connsiteX15" fmla="*/ 3069771 w 12191999"/>
              <a:gd name="connsiteY15" fmla="*/ 1302987 h 2311729"/>
              <a:gd name="connsiteX16" fmla="*/ 3544503 w 12191999"/>
              <a:gd name="connsiteY16" fmla="*/ 1447998 h 2311729"/>
              <a:gd name="connsiteX17" fmla="*/ 3657745 w 12191999"/>
              <a:gd name="connsiteY17" fmla="*/ 1541431 h 2311729"/>
              <a:gd name="connsiteX18" fmla="*/ 3713651 w 12191999"/>
              <a:gd name="connsiteY18" fmla="*/ 1519404 h 2311729"/>
              <a:gd name="connsiteX19" fmla="*/ 3897086 w 12191999"/>
              <a:gd name="connsiteY19" fmla="*/ 1491671 h 2311729"/>
              <a:gd name="connsiteX20" fmla="*/ 4241977 w 12191999"/>
              <a:gd name="connsiteY20" fmla="*/ 1597020 h 2311729"/>
              <a:gd name="connsiteX21" fmla="*/ 4317999 w 12191999"/>
              <a:gd name="connsiteY21" fmla="*/ 1659743 h 2311729"/>
              <a:gd name="connsiteX22" fmla="*/ 4359994 w 12191999"/>
              <a:gd name="connsiteY22" fmla="*/ 1582372 h 2311729"/>
              <a:gd name="connsiteX23" fmla="*/ 5021945 w 12191999"/>
              <a:gd name="connsiteY23" fmla="*/ 1230415 h 2311729"/>
              <a:gd name="connsiteX24" fmla="*/ 5757498 w 12191999"/>
              <a:gd name="connsiteY24" fmla="*/ 1717972 h 2311729"/>
              <a:gd name="connsiteX25" fmla="*/ 5775109 w 12191999"/>
              <a:gd name="connsiteY25" fmla="*/ 1774705 h 2311729"/>
              <a:gd name="connsiteX26" fmla="*/ 5877396 w 12191999"/>
              <a:gd name="connsiteY26" fmla="*/ 1742952 h 2311729"/>
              <a:gd name="connsiteX27" fmla="*/ 5994403 w 12191999"/>
              <a:gd name="connsiteY27" fmla="*/ 1731157 h 2311729"/>
              <a:gd name="connsiteX28" fmla="*/ 6319003 w 12191999"/>
              <a:gd name="connsiteY28" fmla="*/ 1830310 h 2311729"/>
              <a:gd name="connsiteX29" fmla="*/ 6349718 w 12191999"/>
              <a:gd name="connsiteY29" fmla="*/ 1855653 h 2311729"/>
              <a:gd name="connsiteX30" fmla="*/ 6372196 w 12191999"/>
              <a:gd name="connsiteY30" fmla="*/ 1783240 h 2311729"/>
              <a:gd name="connsiteX31" fmla="*/ 7228113 w 12191999"/>
              <a:gd name="connsiteY31" fmla="*/ 1215901 h 2311729"/>
              <a:gd name="connsiteX32" fmla="*/ 7884955 w 12191999"/>
              <a:gd name="connsiteY32" fmla="*/ 1487974 h 2311729"/>
              <a:gd name="connsiteX33" fmla="*/ 7933395 w 12191999"/>
              <a:gd name="connsiteY33" fmla="*/ 1546684 h 2311729"/>
              <a:gd name="connsiteX34" fmla="*/ 8036368 w 12191999"/>
              <a:gd name="connsiteY34" fmla="*/ 1487498 h 2311729"/>
              <a:gd name="connsiteX35" fmla="*/ 8432799 w 12191999"/>
              <a:gd name="connsiteY35" fmla="*/ 1397328 h 2311729"/>
              <a:gd name="connsiteX36" fmla="*/ 9191035 w 12191999"/>
              <a:gd name="connsiteY36" fmla="*/ 1800479 h 2311729"/>
              <a:gd name="connsiteX37" fmla="*/ 9210518 w 12191999"/>
              <a:gd name="connsiteY37" fmla="*/ 1836373 h 2311729"/>
              <a:gd name="connsiteX38" fmla="*/ 9258709 w 12191999"/>
              <a:gd name="connsiteY38" fmla="*/ 1810216 h 2311729"/>
              <a:gd name="connsiteX39" fmla="*/ 9470570 w 12191999"/>
              <a:gd name="connsiteY39" fmla="*/ 1767443 h 2311729"/>
              <a:gd name="connsiteX40" fmla="*/ 9682431 w 12191999"/>
              <a:gd name="connsiteY40" fmla="*/ 1810216 h 2311729"/>
              <a:gd name="connsiteX41" fmla="*/ 9768141 w 12191999"/>
              <a:gd name="connsiteY41" fmla="*/ 1856738 h 2311729"/>
              <a:gd name="connsiteX42" fmla="*/ 9791010 w 12191999"/>
              <a:gd name="connsiteY42" fmla="*/ 1783067 h 2311729"/>
              <a:gd name="connsiteX43" fmla="*/ 10570028 w 12191999"/>
              <a:gd name="connsiteY43" fmla="*/ 1266699 h 2311729"/>
              <a:gd name="connsiteX44" fmla="*/ 10821441 w 12191999"/>
              <a:gd name="connsiteY44" fmla="*/ 1304709 h 2311729"/>
              <a:gd name="connsiteX45" fmla="*/ 10893902 w 12191999"/>
              <a:gd name="connsiteY45" fmla="*/ 1333259 h 2311729"/>
              <a:gd name="connsiteX46" fmla="*/ 10916253 w 12191999"/>
              <a:gd name="connsiteY46" fmla="*/ 1261255 h 2311729"/>
              <a:gd name="connsiteX47" fmla="*/ 11444514 w 12191999"/>
              <a:gd name="connsiteY47" fmla="*/ 911100 h 2311729"/>
              <a:gd name="connsiteX48" fmla="*/ 11446790 w 12191999"/>
              <a:gd name="connsiteY48" fmla="*/ 911330 h 2311729"/>
              <a:gd name="connsiteX49" fmla="*/ 11437256 w 12191999"/>
              <a:gd name="connsiteY49" fmla="*/ 816759 h 2311729"/>
              <a:gd name="connsiteX50" fmla="*/ 12173467 w 12191999"/>
              <a:gd name="connsiteY50" fmla="*/ 936 h 231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2191999" h="2311729">
                <a:moveTo>
                  <a:pt x="12191999" y="0"/>
                </a:moveTo>
                <a:lnTo>
                  <a:pt x="12191999" y="2311729"/>
                </a:lnTo>
                <a:lnTo>
                  <a:pt x="0" y="2311729"/>
                </a:lnTo>
                <a:lnTo>
                  <a:pt x="0" y="2020458"/>
                </a:lnTo>
                <a:lnTo>
                  <a:pt x="0" y="237172"/>
                </a:lnTo>
                <a:lnTo>
                  <a:pt x="63480" y="213939"/>
                </a:lnTo>
                <a:cubicBezTo>
                  <a:pt x="153468" y="185949"/>
                  <a:pt x="249145" y="170871"/>
                  <a:pt x="348343" y="170871"/>
                </a:cubicBezTo>
                <a:cubicBezTo>
                  <a:pt x="877401" y="170871"/>
                  <a:pt x="1306287" y="599757"/>
                  <a:pt x="1306287" y="1128815"/>
                </a:cubicBezTo>
                <a:cubicBezTo>
                  <a:pt x="1306287" y="1194948"/>
                  <a:pt x="1299586" y="1259515"/>
                  <a:pt x="1286825" y="1321874"/>
                </a:cubicBezTo>
                <a:lnTo>
                  <a:pt x="1256605" y="1419229"/>
                </a:lnTo>
                <a:lnTo>
                  <a:pt x="1344679" y="1371424"/>
                </a:lnTo>
                <a:cubicBezTo>
                  <a:pt x="1448867" y="1327356"/>
                  <a:pt x="1563416" y="1302987"/>
                  <a:pt x="1683656" y="1302987"/>
                </a:cubicBezTo>
                <a:cubicBezTo>
                  <a:pt x="1924137" y="1302987"/>
                  <a:pt x="2141852" y="1400461"/>
                  <a:pt x="2299446" y="1558056"/>
                </a:cubicBezTo>
                <a:lnTo>
                  <a:pt x="2381189" y="1657129"/>
                </a:lnTo>
                <a:lnTo>
                  <a:pt x="2427737" y="1596410"/>
                </a:lnTo>
                <a:cubicBezTo>
                  <a:pt x="2583425" y="1416679"/>
                  <a:pt x="2813321" y="1302987"/>
                  <a:pt x="3069771" y="1302987"/>
                </a:cubicBezTo>
                <a:cubicBezTo>
                  <a:pt x="3245622" y="1302987"/>
                  <a:pt x="3408987" y="1356446"/>
                  <a:pt x="3544503" y="1447998"/>
                </a:cubicBezTo>
                <a:lnTo>
                  <a:pt x="3657745" y="1541431"/>
                </a:lnTo>
                <a:lnTo>
                  <a:pt x="3713651" y="1519404"/>
                </a:lnTo>
                <a:cubicBezTo>
                  <a:pt x="3771598" y="1501381"/>
                  <a:pt x="3833208" y="1491671"/>
                  <a:pt x="3897086" y="1491671"/>
                </a:cubicBezTo>
                <a:cubicBezTo>
                  <a:pt x="4024841" y="1491671"/>
                  <a:pt x="4143526" y="1530508"/>
                  <a:pt x="4241977" y="1597020"/>
                </a:cubicBezTo>
                <a:lnTo>
                  <a:pt x="4317999" y="1659743"/>
                </a:lnTo>
                <a:lnTo>
                  <a:pt x="4359994" y="1582372"/>
                </a:lnTo>
                <a:cubicBezTo>
                  <a:pt x="4503453" y="1370026"/>
                  <a:pt x="4746395" y="1230415"/>
                  <a:pt x="5021945" y="1230415"/>
                </a:cubicBezTo>
                <a:cubicBezTo>
                  <a:pt x="5352605" y="1230415"/>
                  <a:pt x="5636309" y="1431455"/>
                  <a:pt x="5757498" y="1717972"/>
                </a:cubicBezTo>
                <a:lnTo>
                  <a:pt x="5775109" y="1774705"/>
                </a:lnTo>
                <a:lnTo>
                  <a:pt x="5877396" y="1742952"/>
                </a:lnTo>
                <a:cubicBezTo>
                  <a:pt x="5915189" y="1735219"/>
                  <a:pt x="5954321" y="1731157"/>
                  <a:pt x="5994403" y="1731157"/>
                </a:cubicBezTo>
                <a:cubicBezTo>
                  <a:pt x="6114640" y="1731157"/>
                  <a:pt x="6226343" y="1767710"/>
                  <a:pt x="6319003" y="1830310"/>
                </a:cubicBezTo>
                <a:lnTo>
                  <a:pt x="6349718" y="1855653"/>
                </a:lnTo>
                <a:lnTo>
                  <a:pt x="6372196" y="1783240"/>
                </a:lnTo>
                <a:cubicBezTo>
                  <a:pt x="6513213" y="1449839"/>
                  <a:pt x="6843343" y="1215901"/>
                  <a:pt x="7228113" y="1215901"/>
                </a:cubicBezTo>
                <a:cubicBezTo>
                  <a:pt x="7484626" y="1215901"/>
                  <a:pt x="7716855" y="1319874"/>
                  <a:pt x="7884955" y="1487974"/>
                </a:cubicBezTo>
                <a:lnTo>
                  <a:pt x="7933395" y="1546684"/>
                </a:lnTo>
                <a:lnTo>
                  <a:pt x="8036368" y="1487498"/>
                </a:lnTo>
                <a:cubicBezTo>
                  <a:pt x="8156294" y="1429711"/>
                  <a:pt x="8290765" y="1397328"/>
                  <a:pt x="8432799" y="1397328"/>
                </a:cubicBezTo>
                <a:cubicBezTo>
                  <a:pt x="8748430" y="1397328"/>
                  <a:pt x="9026710" y="1557246"/>
                  <a:pt x="9191035" y="1800479"/>
                </a:cubicBezTo>
                <a:lnTo>
                  <a:pt x="9210518" y="1836373"/>
                </a:lnTo>
                <a:lnTo>
                  <a:pt x="9258709" y="1810216"/>
                </a:lnTo>
                <a:cubicBezTo>
                  <a:pt x="9323827" y="1782674"/>
                  <a:pt x="9395420" y="1767443"/>
                  <a:pt x="9470570" y="1767443"/>
                </a:cubicBezTo>
                <a:cubicBezTo>
                  <a:pt x="9545720" y="1767443"/>
                  <a:pt x="9617313" y="1782674"/>
                  <a:pt x="9682431" y="1810216"/>
                </a:cubicBezTo>
                <a:lnTo>
                  <a:pt x="9768141" y="1856738"/>
                </a:lnTo>
                <a:lnTo>
                  <a:pt x="9791010" y="1783067"/>
                </a:lnTo>
                <a:cubicBezTo>
                  <a:pt x="9919358" y="1479619"/>
                  <a:pt x="10219827" y="1266699"/>
                  <a:pt x="10570028" y="1266699"/>
                </a:cubicBezTo>
                <a:cubicBezTo>
                  <a:pt x="10657578" y="1266699"/>
                  <a:pt x="10742020" y="1280007"/>
                  <a:pt x="10821441" y="1304709"/>
                </a:cubicBezTo>
                <a:lnTo>
                  <a:pt x="10893902" y="1333259"/>
                </a:lnTo>
                <a:lnTo>
                  <a:pt x="10916253" y="1261255"/>
                </a:lnTo>
                <a:cubicBezTo>
                  <a:pt x="11003287" y="1055484"/>
                  <a:pt x="11207039" y="911100"/>
                  <a:pt x="11444514" y="911100"/>
                </a:cubicBezTo>
                <a:lnTo>
                  <a:pt x="11446790" y="911330"/>
                </a:lnTo>
                <a:lnTo>
                  <a:pt x="11437256" y="816759"/>
                </a:lnTo>
                <a:cubicBezTo>
                  <a:pt x="11437256" y="392161"/>
                  <a:pt x="11759948" y="42931"/>
                  <a:pt x="12173467" y="9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dir="16200000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54" name="任意多边形 53"/>
          <p:cNvSpPr/>
          <p:nvPr/>
        </p:nvSpPr>
        <p:spPr>
          <a:xfrm>
            <a:off x="10733" y="4793008"/>
            <a:ext cx="12191999" cy="2311729"/>
          </a:xfrm>
          <a:custGeom>
            <a:avLst/>
            <a:gdLst>
              <a:gd name="connsiteX0" fmla="*/ 12191999 w 12191999"/>
              <a:gd name="connsiteY0" fmla="*/ 0 h 2311729"/>
              <a:gd name="connsiteX1" fmla="*/ 12191999 w 12191999"/>
              <a:gd name="connsiteY1" fmla="*/ 2311729 h 2311729"/>
              <a:gd name="connsiteX2" fmla="*/ 0 w 12191999"/>
              <a:gd name="connsiteY2" fmla="*/ 2311729 h 2311729"/>
              <a:gd name="connsiteX3" fmla="*/ 0 w 12191999"/>
              <a:gd name="connsiteY3" fmla="*/ 2020458 h 2311729"/>
              <a:gd name="connsiteX4" fmla="*/ 0 w 12191999"/>
              <a:gd name="connsiteY4" fmla="*/ 237172 h 2311729"/>
              <a:gd name="connsiteX5" fmla="*/ 63480 w 12191999"/>
              <a:gd name="connsiteY5" fmla="*/ 213939 h 2311729"/>
              <a:gd name="connsiteX6" fmla="*/ 348343 w 12191999"/>
              <a:gd name="connsiteY6" fmla="*/ 170871 h 2311729"/>
              <a:gd name="connsiteX7" fmla="*/ 1306287 w 12191999"/>
              <a:gd name="connsiteY7" fmla="*/ 1128815 h 2311729"/>
              <a:gd name="connsiteX8" fmla="*/ 1286825 w 12191999"/>
              <a:gd name="connsiteY8" fmla="*/ 1321874 h 2311729"/>
              <a:gd name="connsiteX9" fmla="*/ 1256605 w 12191999"/>
              <a:gd name="connsiteY9" fmla="*/ 1419229 h 2311729"/>
              <a:gd name="connsiteX10" fmla="*/ 1344679 w 12191999"/>
              <a:gd name="connsiteY10" fmla="*/ 1371424 h 2311729"/>
              <a:gd name="connsiteX11" fmla="*/ 1683656 w 12191999"/>
              <a:gd name="connsiteY11" fmla="*/ 1302987 h 2311729"/>
              <a:gd name="connsiteX12" fmla="*/ 2299446 w 12191999"/>
              <a:gd name="connsiteY12" fmla="*/ 1558056 h 2311729"/>
              <a:gd name="connsiteX13" fmla="*/ 2381189 w 12191999"/>
              <a:gd name="connsiteY13" fmla="*/ 1657129 h 2311729"/>
              <a:gd name="connsiteX14" fmla="*/ 2427737 w 12191999"/>
              <a:gd name="connsiteY14" fmla="*/ 1596410 h 2311729"/>
              <a:gd name="connsiteX15" fmla="*/ 3069771 w 12191999"/>
              <a:gd name="connsiteY15" fmla="*/ 1302987 h 2311729"/>
              <a:gd name="connsiteX16" fmla="*/ 3544503 w 12191999"/>
              <a:gd name="connsiteY16" fmla="*/ 1447998 h 2311729"/>
              <a:gd name="connsiteX17" fmla="*/ 3657745 w 12191999"/>
              <a:gd name="connsiteY17" fmla="*/ 1541431 h 2311729"/>
              <a:gd name="connsiteX18" fmla="*/ 3713651 w 12191999"/>
              <a:gd name="connsiteY18" fmla="*/ 1519404 h 2311729"/>
              <a:gd name="connsiteX19" fmla="*/ 3897086 w 12191999"/>
              <a:gd name="connsiteY19" fmla="*/ 1491671 h 2311729"/>
              <a:gd name="connsiteX20" fmla="*/ 4241977 w 12191999"/>
              <a:gd name="connsiteY20" fmla="*/ 1597020 h 2311729"/>
              <a:gd name="connsiteX21" fmla="*/ 4317999 w 12191999"/>
              <a:gd name="connsiteY21" fmla="*/ 1659743 h 2311729"/>
              <a:gd name="connsiteX22" fmla="*/ 4359994 w 12191999"/>
              <a:gd name="connsiteY22" fmla="*/ 1582372 h 2311729"/>
              <a:gd name="connsiteX23" fmla="*/ 5021945 w 12191999"/>
              <a:gd name="connsiteY23" fmla="*/ 1230415 h 2311729"/>
              <a:gd name="connsiteX24" fmla="*/ 5757498 w 12191999"/>
              <a:gd name="connsiteY24" fmla="*/ 1717972 h 2311729"/>
              <a:gd name="connsiteX25" fmla="*/ 5775109 w 12191999"/>
              <a:gd name="connsiteY25" fmla="*/ 1774705 h 2311729"/>
              <a:gd name="connsiteX26" fmla="*/ 5877396 w 12191999"/>
              <a:gd name="connsiteY26" fmla="*/ 1742952 h 2311729"/>
              <a:gd name="connsiteX27" fmla="*/ 5994403 w 12191999"/>
              <a:gd name="connsiteY27" fmla="*/ 1731157 h 2311729"/>
              <a:gd name="connsiteX28" fmla="*/ 6319003 w 12191999"/>
              <a:gd name="connsiteY28" fmla="*/ 1830310 h 2311729"/>
              <a:gd name="connsiteX29" fmla="*/ 6349718 w 12191999"/>
              <a:gd name="connsiteY29" fmla="*/ 1855653 h 2311729"/>
              <a:gd name="connsiteX30" fmla="*/ 6372196 w 12191999"/>
              <a:gd name="connsiteY30" fmla="*/ 1783240 h 2311729"/>
              <a:gd name="connsiteX31" fmla="*/ 7228113 w 12191999"/>
              <a:gd name="connsiteY31" fmla="*/ 1215901 h 2311729"/>
              <a:gd name="connsiteX32" fmla="*/ 7884955 w 12191999"/>
              <a:gd name="connsiteY32" fmla="*/ 1487974 h 2311729"/>
              <a:gd name="connsiteX33" fmla="*/ 7933395 w 12191999"/>
              <a:gd name="connsiteY33" fmla="*/ 1546684 h 2311729"/>
              <a:gd name="connsiteX34" fmla="*/ 8036368 w 12191999"/>
              <a:gd name="connsiteY34" fmla="*/ 1487498 h 2311729"/>
              <a:gd name="connsiteX35" fmla="*/ 8432799 w 12191999"/>
              <a:gd name="connsiteY35" fmla="*/ 1397328 h 2311729"/>
              <a:gd name="connsiteX36" fmla="*/ 9191035 w 12191999"/>
              <a:gd name="connsiteY36" fmla="*/ 1800479 h 2311729"/>
              <a:gd name="connsiteX37" fmla="*/ 9210518 w 12191999"/>
              <a:gd name="connsiteY37" fmla="*/ 1836373 h 2311729"/>
              <a:gd name="connsiteX38" fmla="*/ 9258709 w 12191999"/>
              <a:gd name="connsiteY38" fmla="*/ 1810216 h 2311729"/>
              <a:gd name="connsiteX39" fmla="*/ 9470570 w 12191999"/>
              <a:gd name="connsiteY39" fmla="*/ 1767443 h 2311729"/>
              <a:gd name="connsiteX40" fmla="*/ 9682431 w 12191999"/>
              <a:gd name="connsiteY40" fmla="*/ 1810216 h 2311729"/>
              <a:gd name="connsiteX41" fmla="*/ 9768141 w 12191999"/>
              <a:gd name="connsiteY41" fmla="*/ 1856738 h 2311729"/>
              <a:gd name="connsiteX42" fmla="*/ 9791010 w 12191999"/>
              <a:gd name="connsiteY42" fmla="*/ 1783067 h 2311729"/>
              <a:gd name="connsiteX43" fmla="*/ 10570028 w 12191999"/>
              <a:gd name="connsiteY43" fmla="*/ 1266699 h 2311729"/>
              <a:gd name="connsiteX44" fmla="*/ 10821441 w 12191999"/>
              <a:gd name="connsiteY44" fmla="*/ 1304709 h 2311729"/>
              <a:gd name="connsiteX45" fmla="*/ 10893902 w 12191999"/>
              <a:gd name="connsiteY45" fmla="*/ 1333259 h 2311729"/>
              <a:gd name="connsiteX46" fmla="*/ 10916253 w 12191999"/>
              <a:gd name="connsiteY46" fmla="*/ 1261255 h 2311729"/>
              <a:gd name="connsiteX47" fmla="*/ 11444514 w 12191999"/>
              <a:gd name="connsiteY47" fmla="*/ 911100 h 2311729"/>
              <a:gd name="connsiteX48" fmla="*/ 11446790 w 12191999"/>
              <a:gd name="connsiteY48" fmla="*/ 911330 h 2311729"/>
              <a:gd name="connsiteX49" fmla="*/ 11437256 w 12191999"/>
              <a:gd name="connsiteY49" fmla="*/ 816759 h 2311729"/>
              <a:gd name="connsiteX50" fmla="*/ 12173467 w 12191999"/>
              <a:gd name="connsiteY50" fmla="*/ 936 h 231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2191999" h="2311729">
                <a:moveTo>
                  <a:pt x="12191999" y="0"/>
                </a:moveTo>
                <a:lnTo>
                  <a:pt x="12191999" y="2311729"/>
                </a:lnTo>
                <a:lnTo>
                  <a:pt x="0" y="2311729"/>
                </a:lnTo>
                <a:lnTo>
                  <a:pt x="0" y="2020458"/>
                </a:lnTo>
                <a:lnTo>
                  <a:pt x="0" y="237172"/>
                </a:lnTo>
                <a:lnTo>
                  <a:pt x="63480" y="213939"/>
                </a:lnTo>
                <a:cubicBezTo>
                  <a:pt x="153468" y="185949"/>
                  <a:pt x="249145" y="170871"/>
                  <a:pt x="348343" y="170871"/>
                </a:cubicBezTo>
                <a:cubicBezTo>
                  <a:pt x="877401" y="170871"/>
                  <a:pt x="1306287" y="599757"/>
                  <a:pt x="1306287" y="1128815"/>
                </a:cubicBezTo>
                <a:cubicBezTo>
                  <a:pt x="1306287" y="1194948"/>
                  <a:pt x="1299586" y="1259515"/>
                  <a:pt x="1286825" y="1321874"/>
                </a:cubicBezTo>
                <a:lnTo>
                  <a:pt x="1256605" y="1419229"/>
                </a:lnTo>
                <a:lnTo>
                  <a:pt x="1344679" y="1371424"/>
                </a:lnTo>
                <a:cubicBezTo>
                  <a:pt x="1448867" y="1327356"/>
                  <a:pt x="1563416" y="1302987"/>
                  <a:pt x="1683656" y="1302987"/>
                </a:cubicBezTo>
                <a:cubicBezTo>
                  <a:pt x="1924137" y="1302987"/>
                  <a:pt x="2141852" y="1400461"/>
                  <a:pt x="2299446" y="1558056"/>
                </a:cubicBezTo>
                <a:lnTo>
                  <a:pt x="2381189" y="1657129"/>
                </a:lnTo>
                <a:lnTo>
                  <a:pt x="2427737" y="1596410"/>
                </a:lnTo>
                <a:cubicBezTo>
                  <a:pt x="2583425" y="1416679"/>
                  <a:pt x="2813321" y="1302987"/>
                  <a:pt x="3069771" y="1302987"/>
                </a:cubicBezTo>
                <a:cubicBezTo>
                  <a:pt x="3245622" y="1302987"/>
                  <a:pt x="3408987" y="1356446"/>
                  <a:pt x="3544503" y="1447998"/>
                </a:cubicBezTo>
                <a:lnTo>
                  <a:pt x="3657745" y="1541431"/>
                </a:lnTo>
                <a:lnTo>
                  <a:pt x="3713651" y="1519404"/>
                </a:lnTo>
                <a:cubicBezTo>
                  <a:pt x="3771598" y="1501381"/>
                  <a:pt x="3833208" y="1491671"/>
                  <a:pt x="3897086" y="1491671"/>
                </a:cubicBezTo>
                <a:cubicBezTo>
                  <a:pt x="4024841" y="1491671"/>
                  <a:pt x="4143526" y="1530508"/>
                  <a:pt x="4241977" y="1597020"/>
                </a:cubicBezTo>
                <a:lnTo>
                  <a:pt x="4317999" y="1659743"/>
                </a:lnTo>
                <a:lnTo>
                  <a:pt x="4359994" y="1582372"/>
                </a:lnTo>
                <a:cubicBezTo>
                  <a:pt x="4503453" y="1370026"/>
                  <a:pt x="4746395" y="1230415"/>
                  <a:pt x="5021945" y="1230415"/>
                </a:cubicBezTo>
                <a:cubicBezTo>
                  <a:pt x="5352605" y="1230415"/>
                  <a:pt x="5636309" y="1431455"/>
                  <a:pt x="5757498" y="1717972"/>
                </a:cubicBezTo>
                <a:lnTo>
                  <a:pt x="5775109" y="1774705"/>
                </a:lnTo>
                <a:lnTo>
                  <a:pt x="5877396" y="1742952"/>
                </a:lnTo>
                <a:cubicBezTo>
                  <a:pt x="5915189" y="1735219"/>
                  <a:pt x="5954321" y="1731157"/>
                  <a:pt x="5994403" y="1731157"/>
                </a:cubicBezTo>
                <a:cubicBezTo>
                  <a:pt x="6114640" y="1731157"/>
                  <a:pt x="6226343" y="1767710"/>
                  <a:pt x="6319003" y="1830310"/>
                </a:cubicBezTo>
                <a:lnTo>
                  <a:pt x="6349718" y="1855653"/>
                </a:lnTo>
                <a:lnTo>
                  <a:pt x="6372196" y="1783240"/>
                </a:lnTo>
                <a:cubicBezTo>
                  <a:pt x="6513213" y="1449839"/>
                  <a:pt x="6843343" y="1215901"/>
                  <a:pt x="7228113" y="1215901"/>
                </a:cubicBezTo>
                <a:cubicBezTo>
                  <a:pt x="7484626" y="1215901"/>
                  <a:pt x="7716855" y="1319874"/>
                  <a:pt x="7884955" y="1487974"/>
                </a:cubicBezTo>
                <a:lnTo>
                  <a:pt x="7933395" y="1546684"/>
                </a:lnTo>
                <a:lnTo>
                  <a:pt x="8036368" y="1487498"/>
                </a:lnTo>
                <a:cubicBezTo>
                  <a:pt x="8156294" y="1429711"/>
                  <a:pt x="8290765" y="1397328"/>
                  <a:pt x="8432799" y="1397328"/>
                </a:cubicBezTo>
                <a:cubicBezTo>
                  <a:pt x="8748430" y="1397328"/>
                  <a:pt x="9026710" y="1557246"/>
                  <a:pt x="9191035" y="1800479"/>
                </a:cubicBezTo>
                <a:lnTo>
                  <a:pt x="9210518" y="1836373"/>
                </a:lnTo>
                <a:lnTo>
                  <a:pt x="9258709" y="1810216"/>
                </a:lnTo>
                <a:cubicBezTo>
                  <a:pt x="9323827" y="1782674"/>
                  <a:pt x="9395420" y="1767443"/>
                  <a:pt x="9470570" y="1767443"/>
                </a:cubicBezTo>
                <a:cubicBezTo>
                  <a:pt x="9545720" y="1767443"/>
                  <a:pt x="9617313" y="1782674"/>
                  <a:pt x="9682431" y="1810216"/>
                </a:cubicBezTo>
                <a:lnTo>
                  <a:pt x="9768141" y="1856738"/>
                </a:lnTo>
                <a:lnTo>
                  <a:pt x="9791010" y="1783067"/>
                </a:lnTo>
                <a:cubicBezTo>
                  <a:pt x="9919358" y="1479619"/>
                  <a:pt x="10219827" y="1266699"/>
                  <a:pt x="10570028" y="1266699"/>
                </a:cubicBezTo>
                <a:cubicBezTo>
                  <a:pt x="10657578" y="1266699"/>
                  <a:pt x="10742020" y="1280007"/>
                  <a:pt x="10821441" y="1304709"/>
                </a:cubicBezTo>
                <a:lnTo>
                  <a:pt x="10893902" y="1333259"/>
                </a:lnTo>
                <a:lnTo>
                  <a:pt x="10916253" y="1261255"/>
                </a:lnTo>
                <a:cubicBezTo>
                  <a:pt x="11003287" y="1055484"/>
                  <a:pt x="11207039" y="911100"/>
                  <a:pt x="11444514" y="911100"/>
                </a:cubicBezTo>
                <a:lnTo>
                  <a:pt x="11446790" y="911330"/>
                </a:lnTo>
                <a:lnTo>
                  <a:pt x="11437256" y="816759"/>
                </a:lnTo>
                <a:cubicBezTo>
                  <a:pt x="11437256" y="392161"/>
                  <a:pt x="11759948" y="42931"/>
                  <a:pt x="12173467" y="936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  <a:effectLst>
            <a:innerShdw blurRad="266700" dist="139700" dir="16200000">
              <a:srgbClr val="18ACCA">
                <a:alpha val="3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9596231" y="22656"/>
            <a:ext cx="2519148" cy="2294792"/>
            <a:chOff x="481327" y="287514"/>
            <a:chExt cx="3073541" cy="3170783"/>
          </a:xfrm>
        </p:grpSpPr>
        <p:pic>
          <p:nvPicPr>
            <p:cNvPr id="68" name="图片 67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0589" y="287514"/>
              <a:ext cx="2954279" cy="1902446"/>
            </a:xfrm>
            <a:prstGeom prst="rect">
              <a:avLst/>
            </a:prstGeom>
            <a:effectLst>
              <a:outerShdw blurRad="165100" dist="25400" dir="16200000" sx="99000" sy="99000" rotWithShape="0">
                <a:schemeClr val="bg1">
                  <a:alpha val="93000"/>
                </a:schemeClr>
              </a:outerShdw>
            </a:effectLst>
          </p:spPr>
        </p:pic>
        <p:grpSp>
          <p:nvGrpSpPr>
            <p:cNvPr id="69" name="组合 68"/>
            <p:cNvGrpSpPr/>
            <p:nvPr userDrawn="1"/>
          </p:nvGrpSpPr>
          <p:grpSpPr>
            <a:xfrm flipH="1" flipV="1">
              <a:off x="481327" y="1603812"/>
              <a:ext cx="3021982" cy="1854485"/>
              <a:chOff x="8726219" y="-661205"/>
              <a:chExt cx="2154936" cy="1322409"/>
            </a:xfrm>
          </p:grpSpPr>
          <p:sp>
            <p:nvSpPr>
              <p:cNvPr id="70" name="任意多边形 69"/>
              <p:cNvSpPr/>
              <p:nvPr/>
            </p:nvSpPr>
            <p:spPr>
              <a:xfrm rot="21387068">
                <a:off x="8737941" y="-661205"/>
                <a:ext cx="2143214" cy="1322408"/>
              </a:xfrm>
              <a:custGeom>
                <a:avLst/>
                <a:gdLst>
                  <a:gd name="connsiteX0" fmla="*/ 948690 w 2148840"/>
                  <a:gd name="connsiteY0" fmla="*/ 0 h 1325880"/>
                  <a:gd name="connsiteX1" fmla="*/ 1264643 w 2148840"/>
                  <a:gd name="connsiteY1" fmla="*/ 209428 h 1325880"/>
                  <a:gd name="connsiteX2" fmla="*/ 1272463 w 2148840"/>
                  <a:gd name="connsiteY2" fmla="*/ 234618 h 1325880"/>
                  <a:gd name="connsiteX3" fmla="*/ 1318138 w 2148840"/>
                  <a:gd name="connsiteY3" fmla="*/ 209827 h 1325880"/>
                  <a:gd name="connsiteX4" fmla="*/ 1451610 w 2148840"/>
                  <a:gd name="connsiteY4" fmla="*/ 182880 h 1325880"/>
                  <a:gd name="connsiteX5" fmla="*/ 1735948 w 2148840"/>
                  <a:gd name="connsiteY5" fmla="*/ 334061 h 1325880"/>
                  <a:gd name="connsiteX6" fmla="*/ 1754729 w 2148840"/>
                  <a:gd name="connsiteY6" fmla="*/ 368663 h 1325880"/>
                  <a:gd name="connsiteX7" fmla="*/ 1811161 w 2148840"/>
                  <a:gd name="connsiteY7" fmla="*/ 374352 h 1325880"/>
                  <a:gd name="connsiteX8" fmla="*/ 2148840 w 2148840"/>
                  <a:gd name="connsiteY8" fmla="*/ 788670 h 1325880"/>
                  <a:gd name="connsiteX9" fmla="*/ 1725930 w 2148840"/>
                  <a:gd name="connsiteY9" fmla="*/ 1211580 h 1325880"/>
                  <a:gd name="connsiteX10" fmla="*/ 1489477 w 2148840"/>
                  <a:gd name="connsiteY10" fmla="*/ 1139354 h 1325880"/>
                  <a:gd name="connsiteX11" fmla="*/ 1436947 w 2148840"/>
                  <a:gd name="connsiteY11" fmla="*/ 1096013 h 1325880"/>
                  <a:gd name="connsiteX12" fmla="*/ 1420223 w 2148840"/>
                  <a:gd name="connsiteY12" fmla="*/ 1126825 h 1325880"/>
                  <a:gd name="connsiteX13" fmla="*/ 1045845 w 2148840"/>
                  <a:gd name="connsiteY13" fmla="*/ 1325880 h 1325880"/>
                  <a:gd name="connsiteX14" fmla="*/ 726597 w 2148840"/>
                  <a:gd name="connsiteY14" fmla="*/ 1193643 h 1325880"/>
                  <a:gd name="connsiteX15" fmla="*/ 677235 w 2148840"/>
                  <a:gd name="connsiteY15" fmla="*/ 1133816 h 1325880"/>
                  <a:gd name="connsiteX16" fmla="*/ 643102 w 2148840"/>
                  <a:gd name="connsiteY16" fmla="*/ 1152342 h 1325880"/>
                  <a:gd name="connsiteX17" fmla="*/ 462915 w 2148840"/>
                  <a:gd name="connsiteY17" fmla="*/ 1188720 h 1325880"/>
                  <a:gd name="connsiteX18" fmla="*/ 0 w 2148840"/>
                  <a:gd name="connsiteY18" fmla="*/ 725805 h 1325880"/>
                  <a:gd name="connsiteX19" fmla="*/ 462915 w 2148840"/>
                  <a:gd name="connsiteY19" fmla="*/ 262890 h 1325880"/>
                  <a:gd name="connsiteX20" fmla="*/ 556209 w 2148840"/>
                  <a:gd name="connsiteY20" fmla="*/ 272295 h 1325880"/>
                  <a:gd name="connsiteX21" fmla="*/ 611187 w 2148840"/>
                  <a:gd name="connsiteY21" fmla="*/ 289361 h 1325880"/>
                  <a:gd name="connsiteX22" fmla="*/ 612757 w 2148840"/>
                  <a:gd name="connsiteY22" fmla="*/ 273794 h 1325880"/>
                  <a:gd name="connsiteX23" fmla="*/ 948690 w 2148840"/>
                  <a:gd name="connsiteY23" fmla="*/ 0 h 1325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148840" h="1325880">
                    <a:moveTo>
                      <a:pt x="948690" y="0"/>
                    </a:moveTo>
                    <a:cubicBezTo>
                      <a:pt x="1090723" y="0"/>
                      <a:pt x="1212588" y="86356"/>
                      <a:pt x="1264643" y="209428"/>
                    </a:cubicBezTo>
                    <a:lnTo>
                      <a:pt x="1272463" y="234618"/>
                    </a:lnTo>
                    <a:lnTo>
                      <a:pt x="1318138" y="209827"/>
                    </a:lnTo>
                    <a:cubicBezTo>
                      <a:pt x="1359162" y="192475"/>
                      <a:pt x="1404265" y="182880"/>
                      <a:pt x="1451610" y="182880"/>
                    </a:cubicBezTo>
                    <a:cubicBezTo>
                      <a:pt x="1569971" y="182880"/>
                      <a:pt x="1674326" y="242849"/>
                      <a:pt x="1735948" y="334061"/>
                    </a:cubicBezTo>
                    <a:lnTo>
                      <a:pt x="1754729" y="368663"/>
                    </a:lnTo>
                    <a:lnTo>
                      <a:pt x="1811161" y="374352"/>
                    </a:lnTo>
                    <a:cubicBezTo>
                      <a:pt x="2003874" y="413787"/>
                      <a:pt x="2148840" y="584299"/>
                      <a:pt x="2148840" y="788670"/>
                    </a:cubicBezTo>
                    <a:cubicBezTo>
                      <a:pt x="2148840" y="1022237"/>
                      <a:pt x="1959497" y="1211580"/>
                      <a:pt x="1725930" y="1211580"/>
                    </a:cubicBezTo>
                    <a:cubicBezTo>
                      <a:pt x="1638342" y="1211580"/>
                      <a:pt x="1556974" y="1184954"/>
                      <a:pt x="1489477" y="1139354"/>
                    </a:cubicBezTo>
                    <a:lnTo>
                      <a:pt x="1436947" y="1096013"/>
                    </a:lnTo>
                    <a:lnTo>
                      <a:pt x="1420223" y="1126825"/>
                    </a:lnTo>
                    <a:cubicBezTo>
                      <a:pt x="1339088" y="1246920"/>
                      <a:pt x="1201688" y="1325880"/>
                      <a:pt x="1045845" y="1325880"/>
                    </a:cubicBezTo>
                    <a:cubicBezTo>
                      <a:pt x="921171" y="1325880"/>
                      <a:pt x="808300" y="1275346"/>
                      <a:pt x="726597" y="1193643"/>
                    </a:cubicBezTo>
                    <a:lnTo>
                      <a:pt x="677235" y="1133816"/>
                    </a:lnTo>
                    <a:lnTo>
                      <a:pt x="643102" y="1152342"/>
                    </a:lnTo>
                    <a:cubicBezTo>
                      <a:pt x="587720" y="1175767"/>
                      <a:pt x="526830" y="1188720"/>
                      <a:pt x="462915" y="1188720"/>
                    </a:cubicBezTo>
                    <a:cubicBezTo>
                      <a:pt x="207254" y="1188720"/>
                      <a:pt x="0" y="981466"/>
                      <a:pt x="0" y="725805"/>
                    </a:cubicBezTo>
                    <a:cubicBezTo>
                      <a:pt x="0" y="470144"/>
                      <a:pt x="207254" y="262890"/>
                      <a:pt x="462915" y="262890"/>
                    </a:cubicBezTo>
                    <a:cubicBezTo>
                      <a:pt x="494873" y="262890"/>
                      <a:pt x="526074" y="266128"/>
                      <a:pt x="556209" y="272295"/>
                    </a:cubicBezTo>
                    <a:lnTo>
                      <a:pt x="611187" y="289361"/>
                    </a:lnTo>
                    <a:lnTo>
                      <a:pt x="612757" y="273794"/>
                    </a:lnTo>
                    <a:cubicBezTo>
                      <a:pt x="644731" y="117540"/>
                      <a:pt x="782984" y="0"/>
                      <a:pt x="94869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solidFill>
                  <a:srgbClr val="91F0FD"/>
                </a:solidFill>
              </a:ln>
              <a:effectLst>
                <a:outerShdw blurRad="215900" dist="76200" dir="6600000" algn="t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71" name="任意多边形 70"/>
              <p:cNvSpPr/>
              <p:nvPr/>
            </p:nvSpPr>
            <p:spPr>
              <a:xfrm rot="21387068">
                <a:off x="8726219" y="-661204"/>
                <a:ext cx="2143214" cy="1322408"/>
              </a:xfrm>
              <a:custGeom>
                <a:avLst/>
                <a:gdLst>
                  <a:gd name="connsiteX0" fmla="*/ 948690 w 2148840"/>
                  <a:gd name="connsiteY0" fmla="*/ 0 h 1325880"/>
                  <a:gd name="connsiteX1" fmla="*/ 1264643 w 2148840"/>
                  <a:gd name="connsiteY1" fmla="*/ 209428 h 1325880"/>
                  <a:gd name="connsiteX2" fmla="*/ 1272463 w 2148840"/>
                  <a:gd name="connsiteY2" fmla="*/ 234618 h 1325880"/>
                  <a:gd name="connsiteX3" fmla="*/ 1318138 w 2148840"/>
                  <a:gd name="connsiteY3" fmla="*/ 209827 h 1325880"/>
                  <a:gd name="connsiteX4" fmla="*/ 1451610 w 2148840"/>
                  <a:gd name="connsiteY4" fmla="*/ 182880 h 1325880"/>
                  <a:gd name="connsiteX5" fmla="*/ 1735948 w 2148840"/>
                  <a:gd name="connsiteY5" fmla="*/ 334061 h 1325880"/>
                  <a:gd name="connsiteX6" fmla="*/ 1754729 w 2148840"/>
                  <a:gd name="connsiteY6" fmla="*/ 368663 h 1325880"/>
                  <a:gd name="connsiteX7" fmla="*/ 1811161 w 2148840"/>
                  <a:gd name="connsiteY7" fmla="*/ 374352 h 1325880"/>
                  <a:gd name="connsiteX8" fmla="*/ 2148840 w 2148840"/>
                  <a:gd name="connsiteY8" fmla="*/ 788670 h 1325880"/>
                  <a:gd name="connsiteX9" fmla="*/ 1725930 w 2148840"/>
                  <a:gd name="connsiteY9" fmla="*/ 1211580 h 1325880"/>
                  <a:gd name="connsiteX10" fmla="*/ 1489477 w 2148840"/>
                  <a:gd name="connsiteY10" fmla="*/ 1139354 h 1325880"/>
                  <a:gd name="connsiteX11" fmla="*/ 1436947 w 2148840"/>
                  <a:gd name="connsiteY11" fmla="*/ 1096013 h 1325880"/>
                  <a:gd name="connsiteX12" fmla="*/ 1420223 w 2148840"/>
                  <a:gd name="connsiteY12" fmla="*/ 1126825 h 1325880"/>
                  <a:gd name="connsiteX13" fmla="*/ 1045845 w 2148840"/>
                  <a:gd name="connsiteY13" fmla="*/ 1325880 h 1325880"/>
                  <a:gd name="connsiteX14" fmla="*/ 726597 w 2148840"/>
                  <a:gd name="connsiteY14" fmla="*/ 1193643 h 1325880"/>
                  <a:gd name="connsiteX15" fmla="*/ 677235 w 2148840"/>
                  <a:gd name="connsiteY15" fmla="*/ 1133816 h 1325880"/>
                  <a:gd name="connsiteX16" fmla="*/ 643102 w 2148840"/>
                  <a:gd name="connsiteY16" fmla="*/ 1152342 h 1325880"/>
                  <a:gd name="connsiteX17" fmla="*/ 462915 w 2148840"/>
                  <a:gd name="connsiteY17" fmla="*/ 1188720 h 1325880"/>
                  <a:gd name="connsiteX18" fmla="*/ 0 w 2148840"/>
                  <a:gd name="connsiteY18" fmla="*/ 725805 h 1325880"/>
                  <a:gd name="connsiteX19" fmla="*/ 462915 w 2148840"/>
                  <a:gd name="connsiteY19" fmla="*/ 262890 h 1325880"/>
                  <a:gd name="connsiteX20" fmla="*/ 556209 w 2148840"/>
                  <a:gd name="connsiteY20" fmla="*/ 272295 h 1325880"/>
                  <a:gd name="connsiteX21" fmla="*/ 611187 w 2148840"/>
                  <a:gd name="connsiteY21" fmla="*/ 289361 h 1325880"/>
                  <a:gd name="connsiteX22" fmla="*/ 612757 w 2148840"/>
                  <a:gd name="connsiteY22" fmla="*/ 273794 h 1325880"/>
                  <a:gd name="connsiteX23" fmla="*/ 948690 w 2148840"/>
                  <a:gd name="connsiteY23" fmla="*/ 0 h 1325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148840" h="1325880">
                    <a:moveTo>
                      <a:pt x="948690" y="0"/>
                    </a:moveTo>
                    <a:cubicBezTo>
                      <a:pt x="1090723" y="0"/>
                      <a:pt x="1212588" y="86356"/>
                      <a:pt x="1264643" y="209428"/>
                    </a:cubicBezTo>
                    <a:lnTo>
                      <a:pt x="1272463" y="234618"/>
                    </a:lnTo>
                    <a:lnTo>
                      <a:pt x="1318138" y="209827"/>
                    </a:lnTo>
                    <a:cubicBezTo>
                      <a:pt x="1359162" y="192475"/>
                      <a:pt x="1404265" y="182880"/>
                      <a:pt x="1451610" y="182880"/>
                    </a:cubicBezTo>
                    <a:cubicBezTo>
                      <a:pt x="1569971" y="182880"/>
                      <a:pt x="1674326" y="242849"/>
                      <a:pt x="1735948" y="334061"/>
                    </a:cubicBezTo>
                    <a:lnTo>
                      <a:pt x="1754729" y="368663"/>
                    </a:lnTo>
                    <a:lnTo>
                      <a:pt x="1811161" y="374352"/>
                    </a:lnTo>
                    <a:cubicBezTo>
                      <a:pt x="2003874" y="413787"/>
                      <a:pt x="2148840" y="584299"/>
                      <a:pt x="2148840" y="788670"/>
                    </a:cubicBezTo>
                    <a:cubicBezTo>
                      <a:pt x="2148840" y="1022237"/>
                      <a:pt x="1959497" y="1211580"/>
                      <a:pt x="1725930" y="1211580"/>
                    </a:cubicBezTo>
                    <a:cubicBezTo>
                      <a:pt x="1638342" y="1211580"/>
                      <a:pt x="1556974" y="1184954"/>
                      <a:pt x="1489477" y="1139354"/>
                    </a:cubicBezTo>
                    <a:lnTo>
                      <a:pt x="1436947" y="1096013"/>
                    </a:lnTo>
                    <a:lnTo>
                      <a:pt x="1420223" y="1126825"/>
                    </a:lnTo>
                    <a:cubicBezTo>
                      <a:pt x="1339088" y="1246920"/>
                      <a:pt x="1201688" y="1325880"/>
                      <a:pt x="1045845" y="1325880"/>
                    </a:cubicBezTo>
                    <a:cubicBezTo>
                      <a:pt x="921171" y="1325880"/>
                      <a:pt x="808300" y="1275346"/>
                      <a:pt x="726597" y="1193643"/>
                    </a:cubicBezTo>
                    <a:lnTo>
                      <a:pt x="677235" y="1133816"/>
                    </a:lnTo>
                    <a:lnTo>
                      <a:pt x="643102" y="1152342"/>
                    </a:lnTo>
                    <a:cubicBezTo>
                      <a:pt x="587720" y="1175767"/>
                      <a:pt x="526830" y="1188720"/>
                      <a:pt x="462915" y="1188720"/>
                    </a:cubicBezTo>
                    <a:cubicBezTo>
                      <a:pt x="207254" y="1188720"/>
                      <a:pt x="0" y="981466"/>
                      <a:pt x="0" y="725805"/>
                    </a:cubicBezTo>
                    <a:cubicBezTo>
                      <a:pt x="0" y="470144"/>
                      <a:pt x="207254" y="262890"/>
                      <a:pt x="462915" y="262890"/>
                    </a:cubicBezTo>
                    <a:cubicBezTo>
                      <a:pt x="494873" y="262890"/>
                      <a:pt x="526074" y="266128"/>
                      <a:pt x="556209" y="272295"/>
                    </a:cubicBezTo>
                    <a:lnTo>
                      <a:pt x="611187" y="289361"/>
                    </a:lnTo>
                    <a:lnTo>
                      <a:pt x="612757" y="273794"/>
                    </a:lnTo>
                    <a:cubicBezTo>
                      <a:pt x="644731" y="117540"/>
                      <a:pt x="782984" y="0"/>
                      <a:pt x="94869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solidFill>
                  <a:srgbClr val="91F0FD"/>
                </a:solidFill>
              </a:ln>
              <a:effectLst>
                <a:innerShdw blurRad="355600" dist="114300" dir="3600000">
                  <a:srgbClr val="19B4C9">
                    <a:alpha val="71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B3FD582A-7AF5-49B0-A43E-A5B453098017}"/>
              </a:ext>
            </a:extLst>
          </p:cNvPr>
          <p:cNvGrpSpPr/>
          <p:nvPr/>
        </p:nvGrpSpPr>
        <p:grpSpPr>
          <a:xfrm>
            <a:off x="2403617" y="1607328"/>
            <a:ext cx="9152832" cy="4094807"/>
            <a:chOff x="2256294" y="1669008"/>
            <a:chExt cx="9152832" cy="4094807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xmlns="" id="{E760383E-E4E2-457C-8144-0A04FC96B0F1}"/>
                </a:ext>
              </a:extLst>
            </p:cNvPr>
            <p:cNvGrpSpPr/>
            <p:nvPr/>
          </p:nvGrpSpPr>
          <p:grpSpPr>
            <a:xfrm>
              <a:off x="2256294" y="1669008"/>
              <a:ext cx="9152832" cy="4094807"/>
              <a:chOff x="2095530" y="3103479"/>
              <a:chExt cx="9152832" cy="4094807"/>
            </a:xfrm>
          </p:grpSpPr>
          <p:pic>
            <p:nvPicPr>
              <p:cNvPr id="83" name="图片 7">
                <a:extLst>
                  <a:ext uri="{FF2B5EF4-FFF2-40B4-BE49-F238E27FC236}">
                    <a16:creationId xmlns:a16="http://schemas.microsoft.com/office/drawing/2014/main" xmlns="" id="{77DD03AB-1F25-449E-825A-3754B64BEF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95530" y="3103479"/>
                <a:ext cx="9152832" cy="4094807"/>
              </a:xfrm>
              <a:prstGeom prst="rect">
                <a:avLst/>
              </a:prstGeom>
            </p:spPr>
          </p:pic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FA6637F7-892C-4F9B-86E6-4F2D7FC8A32F}"/>
                  </a:ext>
                </a:extLst>
              </p:cNvPr>
              <p:cNvSpPr txBox="1"/>
              <p:nvPr/>
            </p:nvSpPr>
            <p:spPr>
              <a:xfrm>
                <a:off x="3692410" y="4028145"/>
                <a:ext cx="5959071" cy="21236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extrusionH="57150">
                  <a:bevelT w="82550" h="38100" prst="coolSlant"/>
                </a:sp3d>
              </a:bodyPr>
              <a:lstStyle/>
              <a:p>
                <a:pPr algn="ctr"/>
                <a:r>
                  <a:rPr lang="en-US" sz="6600" b="1">
                    <a:ln w="28575">
                      <a:solidFill>
                        <a:srgbClr val="4976C7"/>
                      </a:solidFill>
                    </a:ln>
                    <a:gradFill flip="none" rotWithShape="1">
                      <a:gsLst>
                        <a:gs pos="20000">
                          <a:srgbClr val="4976C7"/>
                        </a:gs>
                        <a:gs pos="51000">
                          <a:srgbClr val="13D6EB">
                            <a:shade val="67500"/>
                            <a:satMod val="115000"/>
                          </a:srgbClr>
                        </a:gs>
                        <a:gs pos="76000">
                          <a:srgbClr val="8CF3FE"/>
                        </a:gs>
                      </a:gsLst>
                      <a:lin ang="16200000" scaled="1"/>
                      <a:tileRect/>
                    </a:gradFill>
                    <a:effectLst>
                      <a:outerShdw blurRad="38100" dist="38100" dir="2700000" algn="tl">
                        <a:srgbClr val="2F5597">
                          <a:alpha val="47000"/>
                        </a:srgbClr>
                      </a:outerShdw>
                    </a:effectLst>
                    <a:latin typeface="UTM Showcard" panose="02040603050506020204" pitchFamily="18" charset="0"/>
                  </a:rPr>
                  <a:t>Chúc các em học tốt</a:t>
                </a: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 rot="691748">
              <a:off x="7816625" y="4745298"/>
              <a:ext cx="723790" cy="710481"/>
              <a:chOff x="10646778" y="4753862"/>
              <a:chExt cx="751521" cy="737702"/>
            </a:xfrm>
          </p:grpSpPr>
          <p:sp>
            <p:nvSpPr>
              <p:cNvPr id="56" name="五角星 2"/>
              <p:cNvSpPr/>
              <p:nvPr/>
            </p:nvSpPr>
            <p:spPr>
              <a:xfrm rot="20227648" flipH="1">
                <a:off x="10648573" y="4753862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chemeClr val="bg1"/>
              </a:solidFill>
              <a:ln w="15875">
                <a:noFill/>
              </a:ln>
              <a:effectLst>
                <a:outerShdw blurRad="76200" dist="50800" dir="5400000" algn="t" rotWithShape="0">
                  <a:prstClr val="black">
                    <a:alpha val="1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grpSp>
            <p:nvGrpSpPr>
              <p:cNvPr id="57" name="组合 56"/>
              <p:cNvGrpSpPr/>
              <p:nvPr/>
            </p:nvGrpSpPr>
            <p:grpSpPr>
              <a:xfrm>
                <a:off x="10646778" y="4762829"/>
                <a:ext cx="749726" cy="728735"/>
                <a:chOff x="11012539" y="4493889"/>
                <a:chExt cx="749726" cy="728735"/>
              </a:xfrm>
            </p:grpSpPr>
            <p:sp>
              <p:nvSpPr>
                <p:cNvPr id="58" name="五角星 2"/>
                <p:cNvSpPr/>
                <p:nvPr/>
              </p:nvSpPr>
              <p:spPr>
                <a:xfrm rot="20227648" flipH="1">
                  <a:off x="11012539" y="4493889"/>
                  <a:ext cx="749726" cy="728735"/>
                </a:xfrm>
                <a:custGeom>
                  <a:avLst/>
                  <a:gdLst>
                    <a:gd name="connsiteX0" fmla="*/ 1 w 914400"/>
                    <a:gd name="connsiteY0" fmla="*/ 349269 h 914400"/>
                    <a:gd name="connsiteX1" fmla="*/ 262140 w 914400"/>
                    <a:gd name="connsiteY1" fmla="*/ 223173 h 914400"/>
                    <a:gd name="connsiteX2" fmla="*/ 457200 w 914400"/>
                    <a:gd name="connsiteY2" fmla="*/ 0 h 914400"/>
                    <a:gd name="connsiteX3" fmla="*/ 652260 w 914400"/>
                    <a:gd name="connsiteY3" fmla="*/ 223173 h 914400"/>
                    <a:gd name="connsiteX4" fmla="*/ 914399 w 914400"/>
                    <a:gd name="connsiteY4" fmla="*/ 349269 h 914400"/>
                    <a:gd name="connsiteX5" fmla="*/ 772814 w 914400"/>
                    <a:gd name="connsiteY5" fmla="*/ 613293 h 914400"/>
                    <a:gd name="connsiteX6" fmla="*/ 739765 w 914400"/>
                    <a:gd name="connsiteY6" fmla="*/ 914398 h 914400"/>
                    <a:gd name="connsiteX7" fmla="*/ 457200 w 914400"/>
                    <a:gd name="connsiteY7" fmla="*/ 854400 h 914400"/>
                    <a:gd name="connsiteX8" fmla="*/ 174635 w 914400"/>
                    <a:gd name="connsiteY8" fmla="*/ 914398 h 914400"/>
                    <a:gd name="connsiteX9" fmla="*/ 141586 w 914400"/>
                    <a:gd name="connsiteY9" fmla="*/ 613293 h 914400"/>
                    <a:gd name="connsiteX10" fmla="*/ 1 w 914400"/>
                    <a:gd name="connsiteY10" fmla="*/ 349269 h 914400"/>
                    <a:gd name="connsiteX0" fmla="*/ 0 w 914398"/>
                    <a:gd name="connsiteY0" fmla="*/ 349269 h 923906"/>
                    <a:gd name="connsiteX1" fmla="*/ 262139 w 914398"/>
                    <a:gd name="connsiteY1" fmla="*/ 223173 h 923906"/>
                    <a:gd name="connsiteX2" fmla="*/ 457199 w 914398"/>
                    <a:gd name="connsiteY2" fmla="*/ 0 h 923906"/>
                    <a:gd name="connsiteX3" fmla="*/ 652259 w 914398"/>
                    <a:gd name="connsiteY3" fmla="*/ 223173 h 923906"/>
                    <a:gd name="connsiteX4" fmla="*/ 914398 w 914398"/>
                    <a:gd name="connsiteY4" fmla="*/ 349269 h 923906"/>
                    <a:gd name="connsiteX5" fmla="*/ 772813 w 914398"/>
                    <a:gd name="connsiteY5" fmla="*/ 613293 h 923906"/>
                    <a:gd name="connsiteX6" fmla="*/ 739764 w 914398"/>
                    <a:gd name="connsiteY6" fmla="*/ 914398 h 923906"/>
                    <a:gd name="connsiteX7" fmla="*/ 457199 w 914398"/>
                    <a:gd name="connsiteY7" fmla="*/ 854400 h 923906"/>
                    <a:gd name="connsiteX8" fmla="*/ 174634 w 914398"/>
                    <a:gd name="connsiteY8" fmla="*/ 914398 h 923906"/>
                    <a:gd name="connsiteX9" fmla="*/ 141585 w 914398"/>
                    <a:gd name="connsiteY9" fmla="*/ 613293 h 923906"/>
                    <a:gd name="connsiteX10" fmla="*/ 0 w 914398"/>
                    <a:gd name="connsiteY10" fmla="*/ 349269 h 923906"/>
                    <a:gd name="connsiteX0" fmla="*/ 0 w 916461"/>
                    <a:gd name="connsiteY0" fmla="*/ 349269 h 923906"/>
                    <a:gd name="connsiteX1" fmla="*/ 262139 w 916461"/>
                    <a:gd name="connsiteY1" fmla="*/ 223173 h 923906"/>
                    <a:gd name="connsiteX2" fmla="*/ 457199 w 916461"/>
                    <a:gd name="connsiteY2" fmla="*/ 0 h 923906"/>
                    <a:gd name="connsiteX3" fmla="*/ 652259 w 916461"/>
                    <a:gd name="connsiteY3" fmla="*/ 223173 h 923906"/>
                    <a:gd name="connsiteX4" fmla="*/ 914398 w 916461"/>
                    <a:gd name="connsiteY4" fmla="*/ 349269 h 923906"/>
                    <a:gd name="connsiteX5" fmla="*/ 772813 w 916461"/>
                    <a:gd name="connsiteY5" fmla="*/ 613293 h 923906"/>
                    <a:gd name="connsiteX6" fmla="*/ 739764 w 916461"/>
                    <a:gd name="connsiteY6" fmla="*/ 914398 h 923906"/>
                    <a:gd name="connsiteX7" fmla="*/ 457199 w 916461"/>
                    <a:gd name="connsiteY7" fmla="*/ 854400 h 923906"/>
                    <a:gd name="connsiteX8" fmla="*/ 174634 w 916461"/>
                    <a:gd name="connsiteY8" fmla="*/ 914398 h 923906"/>
                    <a:gd name="connsiteX9" fmla="*/ 141585 w 916461"/>
                    <a:gd name="connsiteY9" fmla="*/ 613293 h 923906"/>
                    <a:gd name="connsiteX10" fmla="*/ 0 w 916461"/>
                    <a:gd name="connsiteY10" fmla="*/ 349269 h 923906"/>
                    <a:gd name="connsiteX0" fmla="*/ 0 w 916461"/>
                    <a:gd name="connsiteY0" fmla="*/ 349269 h 923906"/>
                    <a:gd name="connsiteX1" fmla="*/ 262139 w 916461"/>
                    <a:gd name="connsiteY1" fmla="*/ 223173 h 923906"/>
                    <a:gd name="connsiteX2" fmla="*/ 457199 w 916461"/>
                    <a:gd name="connsiteY2" fmla="*/ 0 h 923906"/>
                    <a:gd name="connsiteX3" fmla="*/ 652259 w 916461"/>
                    <a:gd name="connsiteY3" fmla="*/ 223173 h 923906"/>
                    <a:gd name="connsiteX4" fmla="*/ 914398 w 916461"/>
                    <a:gd name="connsiteY4" fmla="*/ 349269 h 923906"/>
                    <a:gd name="connsiteX5" fmla="*/ 772813 w 916461"/>
                    <a:gd name="connsiteY5" fmla="*/ 613293 h 923906"/>
                    <a:gd name="connsiteX6" fmla="*/ 739764 w 916461"/>
                    <a:gd name="connsiteY6" fmla="*/ 914398 h 923906"/>
                    <a:gd name="connsiteX7" fmla="*/ 457199 w 916461"/>
                    <a:gd name="connsiteY7" fmla="*/ 854400 h 923906"/>
                    <a:gd name="connsiteX8" fmla="*/ 174634 w 916461"/>
                    <a:gd name="connsiteY8" fmla="*/ 914398 h 923906"/>
                    <a:gd name="connsiteX9" fmla="*/ 141585 w 916461"/>
                    <a:gd name="connsiteY9" fmla="*/ 613293 h 923906"/>
                    <a:gd name="connsiteX10" fmla="*/ 0 w 916461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18524" h="923906">
                      <a:moveTo>
                        <a:pt x="2063" y="349269"/>
                      </a:moveTo>
                      <a:cubicBezTo>
                        <a:pt x="22155" y="284249"/>
                        <a:pt x="188002" y="281384"/>
                        <a:pt x="264202" y="223173"/>
                      </a:cubicBezTo>
                      <a:cubicBezTo>
                        <a:pt x="340402" y="164962"/>
                        <a:pt x="394242" y="0"/>
                        <a:pt x="459262" y="0"/>
                      </a:cubicBezTo>
                      <a:cubicBezTo>
                        <a:pt x="524282" y="0"/>
                        <a:pt x="578122" y="164962"/>
                        <a:pt x="654322" y="223173"/>
                      </a:cubicBezTo>
                      <a:cubicBezTo>
                        <a:pt x="730522" y="281384"/>
                        <a:pt x="896369" y="284249"/>
                        <a:pt x="916461" y="349269"/>
                      </a:cubicBezTo>
                      <a:cubicBezTo>
                        <a:pt x="936553" y="414289"/>
                        <a:pt x="803982" y="519105"/>
                        <a:pt x="774876" y="613293"/>
                      </a:cubicBezTo>
                      <a:cubicBezTo>
                        <a:pt x="745770" y="707481"/>
                        <a:pt x="794429" y="874213"/>
                        <a:pt x="741827" y="914398"/>
                      </a:cubicBezTo>
                      <a:cubicBezTo>
                        <a:pt x="689225" y="954583"/>
                        <a:pt x="553450" y="854400"/>
                        <a:pt x="459262" y="854400"/>
                      </a:cubicBezTo>
                      <a:cubicBezTo>
                        <a:pt x="365074" y="874399"/>
                        <a:pt x="257367" y="928196"/>
                        <a:pt x="176697" y="914398"/>
                      </a:cubicBezTo>
                      <a:cubicBezTo>
                        <a:pt x="96027" y="900600"/>
                        <a:pt x="172754" y="707481"/>
                        <a:pt x="143648" y="613293"/>
                      </a:cubicBezTo>
                      <a:cubicBezTo>
                        <a:pt x="114542" y="519105"/>
                        <a:pt x="-18029" y="414289"/>
                        <a:pt x="2063" y="349269"/>
                      </a:cubicBezTo>
                      <a:close/>
                    </a:path>
                  </a:pathLst>
                </a:custGeom>
                <a:solidFill>
                  <a:srgbClr val="FFFF00"/>
                </a:solidFill>
                <a:ln w="15875">
                  <a:solidFill>
                    <a:srgbClr val="FFFF00"/>
                  </a:solidFill>
                </a:ln>
                <a:effectLst>
                  <a:innerShdw blurRad="292100">
                    <a:srgbClr val="FFC000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endParaRPr>
                </a:p>
              </p:txBody>
            </p:sp>
            <p:sp>
              <p:nvSpPr>
                <p:cNvPr id="59" name="五角星 2"/>
                <p:cNvSpPr/>
                <p:nvPr/>
              </p:nvSpPr>
              <p:spPr>
                <a:xfrm rot="20424262">
                  <a:off x="11046365" y="4655056"/>
                  <a:ext cx="290576" cy="221980"/>
                </a:xfrm>
                <a:custGeom>
                  <a:avLst/>
                  <a:gdLst>
                    <a:gd name="connsiteX0" fmla="*/ 1 w 914400"/>
                    <a:gd name="connsiteY0" fmla="*/ 349269 h 914400"/>
                    <a:gd name="connsiteX1" fmla="*/ 262140 w 914400"/>
                    <a:gd name="connsiteY1" fmla="*/ 223173 h 914400"/>
                    <a:gd name="connsiteX2" fmla="*/ 457200 w 914400"/>
                    <a:gd name="connsiteY2" fmla="*/ 0 h 914400"/>
                    <a:gd name="connsiteX3" fmla="*/ 652260 w 914400"/>
                    <a:gd name="connsiteY3" fmla="*/ 223173 h 914400"/>
                    <a:gd name="connsiteX4" fmla="*/ 914399 w 914400"/>
                    <a:gd name="connsiteY4" fmla="*/ 349269 h 914400"/>
                    <a:gd name="connsiteX5" fmla="*/ 772814 w 914400"/>
                    <a:gd name="connsiteY5" fmla="*/ 613293 h 914400"/>
                    <a:gd name="connsiteX6" fmla="*/ 739765 w 914400"/>
                    <a:gd name="connsiteY6" fmla="*/ 914398 h 914400"/>
                    <a:gd name="connsiteX7" fmla="*/ 457200 w 914400"/>
                    <a:gd name="connsiteY7" fmla="*/ 854400 h 914400"/>
                    <a:gd name="connsiteX8" fmla="*/ 174635 w 914400"/>
                    <a:gd name="connsiteY8" fmla="*/ 914398 h 914400"/>
                    <a:gd name="connsiteX9" fmla="*/ 141586 w 914400"/>
                    <a:gd name="connsiteY9" fmla="*/ 613293 h 914400"/>
                    <a:gd name="connsiteX10" fmla="*/ 1 w 914400"/>
                    <a:gd name="connsiteY10" fmla="*/ 349269 h 914400"/>
                    <a:gd name="connsiteX0" fmla="*/ 0 w 914398"/>
                    <a:gd name="connsiteY0" fmla="*/ 349269 h 923906"/>
                    <a:gd name="connsiteX1" fmla="*/ 262139 w 914398"/>
                    <a:gd name="connsiteY1" fmla="*/ 223173 h 923906"/>
                    <a:gd name="connsiteX2" fmla="*/ 457199 w 914398"/>
                    <a:gd name="connsiteY2" fmla="*/ 0 h 923906"/>
                    <a:gd name="connsiteX3" fmla="*/ 652259 w 914398"/>
                    <a:gd name="connsiteY3" fmla="*/ 223173 h 923906"/>
                    <a:gd name="connsiteX4" fmla="*/ 914398 w 914398"/>
                    <a:gd name="connsiteY4" fmla="*/ 349269 h 923906"/>
                    <a:gd name="connsiteX5" fmla="*/ 772813 w 914398"/>
                    <a:gd name="connsiteY5" fmla="*/ 613293 h 923906"/>
                    <a:gd name="connsiteX6" fmla="*/ 739764 w 914398"/>
                    <a:gd name="connsiteY6" fmla="*/ 914398 h 923906"/>
                    <a:gd name="connsiteX7" fmla="*/ 457199 w 914398"/>
                    <a:gd name="connsiteY7" fmla="*/ 854400 h 923906"/>
                    <a:gd name="connsiteX8" fmla="*/ 174634 w 914398"/>
                    <a:gd name="connsiteY8" fmla="*/ 914398 h 923906"/>
                    <a:gd name="connsiteX9" fmla="*/ 141585 w 914398"/>
                    <a:gd name="connsiteY9" fmla="*/ 613293 h 923906"/>
                    <a:gd name="connsiteX10" fmla="*/ 0 w 914398"/>
                    <a:gd name="connsiteY10" fmla="*/ 349269 h 923906"/>
                    <a:gd name="connsiteX0" fmla="*/ 0 w 916461"/>
                    <a:gd name="connsiteY0" fmla="*/ 349269 h 923906"/>
                    <a:gd name="connsiteX1" fmla="*/ 262139 w 916461"/>
                    <a:gd name="connsiteY1" fmla="*/ 223173 h 923906"/>
                    <a:gd name="connsiteX2" fmla="*/ 457199 w 916461"/>
                    <a:gd name="connsiteY2" fmla="*/ 0 h 923906"/>
                    <a:gd name="connsiteX3" fmla="*/ 652259 w 916461"/>
                    <a:gd name="connsiteY3" fmla="*/ 223173 h 923906"/>
                    <a:gd name="connsiteX4" fmla="*/ 914398 w 916461"/>
                    <a:gd name="connsiteY4" fmla="*/ 349269 h 923906"/>
                    <a:gd name="connsiteX5" fmla="*/ 772813 w 916461"/>
                    <a:gd name="connsiteY5" fmla="*/ 613293 h 923906"/>
                    <a:gd name="connsiteX6" fmla="*/ 739764 w 916461"/>
                    <a:gd name="connsiteY6" fmla="*/ 914398 h 923906"/>
                    <a:gd name="connsiteX7" fmla="*/ 457199 w 916461"/>
                    <a:gd name="connsiteY7" fmla="*/ 854400 h 923906"/>
                    <a:gd name="connsiteX8" fmla="*/ 174634 w 916461"/>
                    <a:gd name="connsiteY8" fmla="*/ 914398 h 923906"/>
                    <a:gd name="connsiteX9" fmla="*/ 141585 w 916461"/>
                    <a:gd name="connsiteY9" fmla="*/ 613293 h 923906"/>
                    <a:gd name="connsiteX10" fmla="*/ 0 w 916461"/>
                    <a:gd name="connsiteY10" fmla="*/ 349269 h 923906"/>
                    <a:gd name="connsiteX0" fmla="*/ 0 w 916461"/>
                    <a:gd name="connsiteY0" fmla="*/ 349269 h 923906"/>
                    <a:gd name="connsiteX1" fmla="*/ 262139 w 916461"/>
                    <a:gd name="connsiteY1" fmla="*/ 223173 h 923906"/>
                    <a:gd name="connsiteX2" fmla="*/ 457199 w 916461"/>
                    <a:gd name="connsiteY2" fmla="*/ 0 h 923906"/>
                    <a:gd name="connsiteX3" fmla="*/ 652259 w 916461"/>
                    <a:gd name="connsiteY3" fmla="*/ 223173 h 923906"/>
                    <a:gd name="connsiteX4" fmla="*/ 914398 w 916461"/>
                    <a:gd name="connsiteY4" fmla="*/ 349269 h 923906"/>
                    <a:gd name="connsiteX5" fmla="*/ 772813 w 916461"/>
                    <a:gd name="connsiteY5" fmla="*/ 613293 h 923906"/>
                    <a:gd name="connsiteX6" fmla="*/ 739764 w 916461"/>
                    <a:gd name="connsiteY6" fmla="*/ 914398 h 923906"/>
                    <a:gd name="connsiteX7" fmla="*/ 457199 w 916461"/>
                    <a:gd name="connsiteY7" fmla="*/ 854400 h 923906"/>
                    <a:gd name="connsiteX8" fmla="*/ 174634 w 916461"/>
                    <a:gd name="connsiteY8" fmla="*/ 914398 h 923906"/>
                    <a:gd name="connsiteX9" fmla="*/ 141585 w 916461"/>
                    <a:gd name="connsiteY9" fmla="*/ 613293 h 923906"/>
                    <a:gd name="connsiteX10" fmla="*/ 0 w 916461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654322 w 918524"/>
                    <a:gd name="connsiteY0" fmla="*/ 223173 h 923906"/>
                    <a:gd name="connsiteX1" fmla="*/ 916461 w 918524"/>
                    <a:gd name="connsiteY1" fmla="*/ 349269 h 923906"/>
                    <a:gd name="connsiteX2" fmla="*/ 774876 w 918524"/>
                    <a:gd name="connsiteY2" fmla="*/ 613293 h 923906"/>
                    <a:gd name="connsiteX3" fmla="*/ 741827 w 918524"/>
                    <a:gd name="connsiteY3" fmla="*/ 914398 h 923906"/>
                    <a:gd name="connsiteX4" fmla="*/ 459262 w 918524"/>
                    <a:gd name="connsiteY4" fmla="*/ 854400 h 923906"/>
                    <a:gd name="connsiteX5" fmla="*/ 176697 w 918524"/>
                    <a:gd name="connsiteY5" fmla="*/ 914398 h 923906"/>
                    <a:gd name="connsiteX6" fmla="*/ 143648 w 918524"/>
                    <a:gd name="connsiteY6" fmla="*/ 613293 h 923906"/>
                    <a:gd name="connsiteX7" fmla="*/ 2063 w 918524"/>
                    <a:gd name="connsiteY7" fmla="*/ 349269 h 923906"/>
                    <a:gd name="connsiteX8" fmla="*/ 264202 w 918524"/>
                    <a:gd name="connsiteY8" fmla="*/ 223173 h 923906"/>
                    <a:gd name="connsiteX9" fmla="*/ 459262 w 918524"/>
                    <a:gd name="connsiteY9" fmla="*/ 0 h 923906"/>
                    <a:gd name="connsiteX10" fmla="*/ 715845 w 918524"/>
                    <a:gd name="connsiteY10" fmla="*/ 284696 h 923906"/>
                    <a:gd name="connsiteX0" fmla="*/ 916461 w 918524"/>
                    <a:gd name="connsiteY0" fmla="*/ 349269 h 923906"/>
                    <a:gd name="connsiteX1" fmla="*/ 774876 w 918524"/>
                    <a:gd name="connsiteY1" fmla="*/ 613293 h 923906"/>
                    <a:gd name="connsiteX2" fmla="*/ 741827 w 918524"/>
                    <a:gd name="connsiteY2" fmla="*/ 914398 h 923906"/>
                    <a:gd name="connsiteX3" fmla="*/ 459262 w 918524"/>
                    <a:gd name="connsiteY3" fmla="*/ 854400 h 923906"/>
                    <a:gd name="connsiteX4" fmla="*/ 176697 w 918524"/>
                    <a:gd name="connsiteY4" fmla="*/ 914398 h 923906"/>
                    <a:gd name="connsiteX5" fmla="*/ 143648 w 918524"/>
                    <a:gd name="connsiteY5" fmla="*/ 613293 h 923906"/>
                    <a:gd name="connsiteX6" fmla="*/ 2063 w 918524"/>
                    <a:gd name="connsiteY6" fmla="*/ 349269 h 923906"/>
                    <a:gd name="connsiteX7" fmla="*/ 264202 w 918524"/>
                    <a:gd name="connsiteY7" fmla="*/ 223173 h 923906"/>
                    <a:gd name="connsiteX8" fmla="*/ 459262 w 918524"/>
                    <a:gd name="connsiteY8" fmla="*/ 0 h 923906"/>
                    <a:gd name="connsiteX9" fmla="*/ 715845 w 918524"/>
                    <a:gd name="connsiteY9" fmla="*/ 284696 h 923906"/>
                    <a:gd name="connsiteX0" fmla="*/ 774876 w 774876"/>
                    <a:gd name="connsiteY0" fmla="*/ 613293 h 923906"/>
                    <a:gd name="connsiteX1" fmla="*/ 741827 w 774876"/>
                    <a:gd name="connsiteY1" fmla="*/ 914398 h 923906"/>
                    <a:gd name="connsiteX2" fmla="*/ 459262 w 774876"/>
                    <a:gd name="connsiteY2" fmla="*/ 854400 h 923906"/>
                    <a:gd name="connsiteX3" fmla="*/ 176697 w 774876"/>
                    <a:gd name="connsiteY3" fmla="*/ 914398 h 923906"/>
                    <a:gd name="connsiteX4" fmla="*/ 143648 w 774876"/>
                    <a:gd name="connsiteY4" fmla="*/ 613293 h 923906"/>
                    <a:gd name="connsiteX5" fmla="*/ 2063 w 774876"/>
                    <a:gd name="connsiteY5" fmla="*/ 349269 h 923906"/>
                    <a:gd name="connsiteX6" fmla="*/ 264202 w 774876"/>
                    <a:gd name="connsiteY6" fmla="*/ 223173 h 923906"/>
                    <a:gd name="connsiteX7" fmla="*/ 459262 w 774876"/>
                    <a:gd name="connsiteY7" fmla="*/ 0 h 923906"/>
                    <a:gd name="connsiteX8" fmla="*/ 715845 w 774876"/>
                    <a:gd name="connsiteY8" fmla="*/ 284696 h 923906"/>
                    <a:gd name="connsiteX0" fmla="*/ 741827 w 741827"/>
                    <a:gd name="connsiteY0" fmla="*/ 914398 h 923906"/>
                    <a:gd name="connsiteX1" fmla="*/ 459262 w 741827"/>
                    <a:gd name="connsiteY1" fmla="*/ 854400 h 923906"/>
                    <a:gd name="connsiteX2" fmla="*/ 176697 w 741827"/>
                    <a:gd name="connsiteY2" fmla="*/ 914398 h 923906"/>
                    <a:gd name="connsiteX3" fmla="*/ 143648 w 741827"/>
                    <a:gd name="connsiteY3" fmla="*/ 613293 h 923906"/>
                    <a:gd name="connsiteX4" fmla="*/ 2063 w 741827"/>
                    <a:gd name="connsiteY4" fmla="*/ 349269 h 923906"/>
                    <a:gd name="connsiteX5" fmla="*/ 264202 w 741827"/>
                    <a:gd name="connsiteY5" fmla="*/ 223173 h 923906"/>
                    <a:gd name="connsiteX6" fmla="*/ 459262 w 741827"/>
                    <a:gd name="connsiteY6" fmla="*/ 0 h 923906"/>
                    <a:gd name="connsiteX7" fmla="*/ 715845 w 741827"/>
                    <a:gd name="connsiteY7" fmla="*/ 284696 h 923906"/>
                    <a:gd name="connsiteX0" fmla="*/ 459262 w 715845"/>
                    <a:gd name="connsiteY0" fmla="*/ 854400 h 916632"/>
                    <a:gd name="connsiteX1" fmla="*/ 176697 w 715845"/>
                    <a:gd name="connsiteY1" fmla="*/ 914398 h 916632"/>
                    <a:gd name="connsiteX2" fmla="*/ 143648 w 715845"/>
                    <a:gd name="connsiteY2" fmla="*/ 613293 h 916632"/>
                    <a:gd name="connsiteX3" fmla="*/ 2063 w 715845"/>
                    <a:gd name="connsiteY3" fmla="*/ 349269 h 916632"/>
                    <a:gd name="connsiteX4" fmla="*/ 264202 w 715845"/>
                    <a:gd name="connsiteY4" fmla="*/ 223173 h 916632"/>
                    <a:gd name="connsiteX5" fmla="*/ 459262 w 715845"/>
                    <a:gd name="connsiteY5" fmla="*/ 0 h 916632"/>
                    <a:gd name="connsiteX6" fmla="*/ 715845 w 715845"/>
                    <a:gd name="connsiteY6" fmla="*/ 284696 h 916632"/>
                    <a:gd name="connsiteX0" fmla="*/ 176697 w 715845"/>
                    <a:gd name="connsiteY0" fmla="*/ 914398 h 914398"/>
                    <a:gd name="connsiteX1" fmla="*/ 143648 w 715845"/>
                    <a:gd name="connsiteY1" fmla="*/ 613293 h 914398"/>
                    <a:gd name="connsiteX2" fmla="*/ 2063 w 715845"/>
                    <a:gd name="connsiteY2" fmla="*/ 349269 h 914398"/>
                    <a:gd name="connsiteX3" fmla="*/ 264202 w 715845"/>
                    <a:gd name="connsiteY3" fmla="*/ 223173 h 914398"/>
                    <a:gd name="connsiteX4" fmla="*/ 459262 w 715845"/>
                    <a:gd name="connsiteY4" fmla="*/ 0 h 914398"/>
                    <a:gd name="connsiteX5" fmla="*/ 715845 w 715845"/>
                    <a:gd name="connsiteY5" fmla="*/ 284696 h 914398"/>
                    <a:gd name="connsiteX0" fmla="*/ 143648 w 715845"/>
                    <a:gd name="connsiteY0" fmla="*/ 613293 h 613293"/>
                    <a:gd name="connsiteX1" fmla="*/ 2063 w 715845"/>
                    <a:gd name="connsiteY1" fmla="*/ 349269 h 613293"/>
                    <a:gd name="connsiteX2" fmla="*/ 264202 w 715845"/>
                    <a:gd name="connsiteY2" fmla="*/ 223173 h 613293"/>
                    <a:gd name="connsiteX3" fmla="*/ 459262 w 715845"/>
                    <a:gd name="connsiteY3" fmla="*/ 0 h 613293"/>
                    <a:gd name="connsiteX4" fmla="*/ 715845 w 715845"/>
                    <a:gd name="connsiteY4" fmla="*/ 284696 h 613293"/>
                    <a:gd name="connsiteX0" fmla="*/ 0 w 713782"/>
                    <a:gd name="connsiteY0" fmla="*/ 349269 h 349269"/>
                    <a:gd name="connsiteX1" fmla="*/ 262139 w 713782"/>
                    <a:gd name="connsiteY1" fmla="*/ 223173 h 349269"/>
                    <a:gd name="connsiteX2" fmla="*/ 457199 w 713782"/>
                    <a:gd name="connsiteY2" fmla="*/ 0 h 349269"/>
                    <a:gd name="connsiteX3" fmla="*/ 713782 w 713782"/>
                    <a:gd name="connsiteY3" fmla="*/ 284696 h 349269"/>
                    <a:gd name="connsiteX0" fmla="*/ 0 w 457199"/>
                    <a:gd name="connsiteY0" fmla="*/ 349269 h 349269"/>
                    <a:gd name="connsiteX1" fmla="*/ 262139 w 457199"/>
                    <a:gd name="connsiteY1" fmla="*/ 223173 h 349269"/>
                    <a:gd name="connsiteX2" fmla="*/ 457199 w 457199"/>
                    <a:gd name="connsiteY2" fmla="*/ 0 h 3492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7199" h="349269">
                      <a:moveTo>
                        <a:pt x="0" y="349269"/>
                      </a:moveTo>
                      <a:cubicBezTo>
                        <a:pt x="20092" y="284249"/>
                        <a:pt x="185939" y="281384"/>
                        <a:pt x="262139" y="223173"/>
                      </a:cubicBezTo>
                      <a:cubicBezTo>
                        <a:pt x="338339" y="164962"/>
                        <a:pt x="392179" y="0"/>
                        <a:pt x="457199" y="0"/>
                      </a:cubicBezTo>
                    </a:path>
                  </a:pathLst>
                </a:custGeom>
                <a:noFill/>
                <a:ln w="28575" cap="rnd">
                  <a:solidFill>
                    <a:schemeClr val="bg1">
                      <a:alpha val="89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endParaRPr>
                </a:p>
              </p:txBody>
            </p:sp>
            <p:sp>
              <p:nvSpPr>
                <p:cNvPr id="60" name="五角星 2"/>
                <p:cNvSpPr/>
                <p:nvPr/>
              </p:nvSpPr>
              <p:spPr>
                <a:xfrm rot="6997346">
                  <a:off x="11587935" y="4901938"/>
                  <a:ext cx="128719" cy="147271"/>
                </a:xfrm>
                <a:custGeom>
                  <a:avLst/>
                  <a:gdLst>
                    <a:gd name="connsiteX0" fmla="*/ 1 w 914400"/>
                    <a:gd name="connsiteY0" fmla="*/ 349269 h 914400"/>
                    <a:gd name="connsiteX1" fmla="*/ 262140 w 914400"/>
                    <a:gd name="connsiteY1" fmla="*/ 223173 h 914400"/>
                    <a:gd name="connsiteX2" fmla="*/ 457200 w 914400"/>
                    <a:gd name="connsiteY2" fmla="*/ 0 h 914400"/>
                    <a:gd name="connsiteX3" fmla="*/ 652260 w 914400"/>
                    <a:gd name="connsiteY3" fmla="*/ 223173 h 914400"/>
                    <a:gd name="connsiteX4" fmla="*/ 914399 w 914400"/>
                    <a:gd name="connsiteY4" fmla="*/ 349269 h 914400"/>
                    <a:gd name="connsiteX5" fmla="*/ 772814 w 914400"/>
                    <a:gd name="connsiteY5" fmla="*/ 613293 h 914400"/>
                    <a:gd name="connsiteX6" fmla="*/ 739765 w 914400"/>
                    <a:gd name="connsiteY6" fmla="*/ 914398 h 914400"/>
                    <a:gd name="connsiteX7" fmla="*/ 457200 w 914400"/>
                    <a:gd name="connsiteY7" fmla="*/ 854400 h 914400"/>
                    <a:gd name="connsiteX8" fmla="*/ 174635 w 914400"/>
                    <a:gd name="connsiteY8" fmla="*/ 914398 h 914400"/>
                    <a:gd name="connsiteX9" fmla="*/ 141586 w 914400"/>
                    <a:gd name="connsiteY9" fmla="*/ 613293 h 914400"/>
                    <a:gd name="connsiteX10" fmla="*/ 1 w 914400"/>
                    <a:gd name="connsiteY10" fmla="*/ 349269 h 914400"/>
                    <a:gd name="connsiteX0" fmla="*/ 0 w 914398"/>
                    <a:gd name="connsiteY0" fmla="*/ 349269 h 923906"/>
                    <a:gd name="connsiteX1" fmla="*/ 262139 w 914398"/>
                    <a:gd name="connsiteY1" fmla="*/ 223173 h 923906"/>
                    <a:gd name="connsiteX2" fmla="*/ 457199 w 914398"/>
                    <a:gd name="connsiteY2" fmla="*/ 0 h 923906"/>
                    <a:gd name="connsiteX3" fmla="*/ 652259 w 914398"/>
                    <a:gd name="connsiteY3" fmla="*/ 223173 h 923906"/>
                    <a:gd name="connsiteX4" fmla="*/ 914398 w 914398"/>
                    <a:gd name="connsiteY4" fmla="*/ 349269 h 923906"/>
                    <a:gd name="connsiteX5" fmla="*/ 772813 w 914398"/>
                    <a:gd name="connsiteY5" fmla="*/ 613293 h 923906"/>
                    <a:gd name="connsiteX6" fmla="*/ 739764 w 914398"/>
                    <a:gd name="connsiteY6" fmla="*/ 914398 h 923906"/>
                    <a:gd name="connsiteX7" fmla="*/ 457199 w 914398"/>
                    <a:gd name="connsiteY7" fmla="*/ 854400 h 923906"/>
                    <a:gd name="connsiteX8" fmla="*/ 174634 w 914398"/>
                    <a:gd name="connsiteY8" fmla="*/ 914398 h 923906"/>
                    <a:gd name="connsiteX9" fmla="*/ 141585 w 914398"/>
                    <a:gd name="connsiteY9" fmla="*/ 613293 h 923906"/>
                    <a:gd name="connsiteX10" fmla="*/ 0 w 914398"/>
                    <a:gd name="connsiteY10" fmla="*/ 349269 h 923906"/>
                    <a:gd name="connsiteX0" fmla="*/ 0 w 916461"/>
                    <a:gd name="connsiteY0" fmla="*/ 349269 h 923906"/>
                    <a:gd name="connsiteX1" fmla="*/ 262139 w 916461"/>
                    <a:gd name="connsiteY1" fmla="*/ 223173 h 923906"/>
                    <a:gd name="connsiteX2" fmla="*/ 457199 w 916461"/>
                    <a:gd name="connsiteY2" fmla="*/ 0 h 923906"/>
                    <a:gd name="connsiteX3" fmla="*/ 652259 w 916461"/>
                    <a:gd name="connsiteY3" fmla="*/ 223173 h 923906"/>
                    <a:gd name="connsiteX4" fmla="*/ 914398 w 916461"/>
                    <a:gd name="connsiteY4" fmla="*/ 349269 h 923906"/>
                    <a:gd name="connsiteX5" fmla="*/ 772813 w 916461"/>
                    <a:gd name="connsiteY5" fmla="*/ 613293 h 923906"/>
                    <a:gd name="connsiteX6" fmla="*/ 739764 w 916461"/>
                    <a:gd name="connsiteY6" fmla="*/ 914398 h 923906"/>
                    <a:gd name="connsiteX7" fmla="*/ 457199 w 916461"/>
                    <a:gd name="connsiteY7" fmla="*/ 854400 h 923906"/>
                    <a:gd name="connsiteX8" fmla="*/ 174634 w 916461"/>
                    <a:gd name="connsiteY8" fmla="*/ 914398 h 923906"/>
                    <a:gd name="connsiteX9" fmla="*/ 141585 w 916461"/>
                    <a:gd name="connsiteY9" fmla="*/ 613293 h 923906"/>
                    <a:gd name="connsiteX10" fmla="*/ 0 w 916461"/>
                    <a:gd name="connsiteY10" fmla="*/ 349269 h 923906"/>
                    <a:gd name="connsiteX0" fmla="*/ 0 w 916461"/>
                    <a:gd name="connsiteY0" fmla="*/ 349269 h 923906"/>
                    <a:gd name="connsiteX1" fmla="*/ 262139 w 916461"/>
                    <a:gd name="connsiteY1" fmla="*/ 223173 h 923906"/>
                    <a:gd name="connsiteX2" fmla="*/ 457199 w 916461"/>
                    <a:gd name="connsiteY2" fmla="*/ 0 h 923906"/>
                    <a:gd name="connsiteX3" fmla="*/ 652259 w 916461"/>
                    <a:gd name="connsiteY3" fmla="*/ 223173 h 923906"/>
                    <a:gd name="connsiteX4" fmla="*/ 914398 w 916461"/>
                    <a:gd name="connsiteY4" fmla="*/ 349269 h 923906"/>
                    <a:gd name="connsiteX5" fmla="*/ 772813 w 916461"/>
                    <a:gd name="connsiteY5" fmla="*/ 613293 h 923906"/>
                    <a:gd name="connsiteX6" fmla="*/ 739764 w 916461"/>
                    <a:gd name="connsiteY6" fmla="*/ 914398 h 923906"/>
                    <a:gd name="connsiteX7" fmla="*/ 457199 w 916461"/>
                    <a:gd name="connsiteY7" fmla="*/ 854400 h 923906"/>
                    <a:gd name="connsiteX8" fmla="*/ 174634 w 916461"/>
                    <a:gd name="connsiteY8" fmla="*/ 914398 h 923906"/>
                    <a:gd name="connsiteX9" fmla="*/ 141585 w 916461"/>
                    <a:gd name="connsiteY9" fmla="*/ 613293 h 923906"/>
                    <a:gd name="connsiteX10" fmla="*/ 0 w 916461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654322 w 918524"/>
                    <a:gd name="connsiteY0" fmla="*/ 223173 h 923906"/>
                    <a:gd name="connsiteX1" fmla="*/ 916461 w 918524"/>
                    <a:gd name="connsiteY1" fmla="*/ 349269 h 923906"/>
                    <a:gd name="connsiteX2" fmla="*/ 774876 w 918524"/>
                    <a:gd name="connsiteY2" fmla="*/ 613293 h 923906"/>
                    <a:gd name="connsiteX3" fmla="*/ 741827 w 918524"/>
                    <a:gd name="connsiteY3" fmla="*/ 914398 h 923906"/>
                    <a:gd name="connsiteX4" fmla="*/ 459262 w 918524"/>
                    <a:gd name="connsiteY4" fmla="*/ 854400 h 923906"/>
                    <a:gd name="connsiteX5" fmla="*/ 176697 w 918524"/>
                    <a:gd name="connsiteY5" fmla="*/ 914398 h 923906"/>
                    <a:gd name="connsiteX6" fmla="*/ 143648 w 918524"/>
                    <a:gd name="connsiteY6" fmla="*/ 613293 h 923906"/>
                    <a:gd name="connsiteX7" fmla="*/ 2063 w 918524"/>
                    <a:gd name="connsiteY7" fmla="*/ 349269 h 923906"/>
                    <a:gd name="connsiteX8" fmla="*/ 264202 w 918524"/>
                    <a:gd name="connsiteY8" fmla="*/ 223173 h 923906"/>
                    <a:gd name="connsiteX9" fmla="*/ 459262 w 918524"/>
                    <a:gd name="connsiteY9" fmla="*/ 0 h 923906"/>
                    <a:gd name="connsiteX10" fmla="*/ 715845 w 918524"/>
                    <a:gd name="connsiteY10" fmla="*/ 284696 h 923906"/>
                    <a:gd name="connsiteX0" fmla="*/ 916461 w 918524"/>
                    <a:gd name="connsiteY0" fmla="*/ 349269 h 923906"/>
                    <a:gd name="connsiteX1" fmla="*/ 774876 w 918524"/>
                    <a:gd name="connsiteY1" fmla="*/ 613293 h 923906"/>
                    <a:gd name="connsiteX2" fmla="*/ 741827 w 918524"/>
                    <a:gd name="connsiteY2" fmla="*/ 914398 h 923906"/>
                    <a:gd name="connsiteX3" fmla="*/ 459262 w 918524"/>
                    <a:gd name="connsiteY3" fmla="*/ 854400 h 923906"/>
                    <a:gd name="connsiteX4" fmla="*/ 176697 w 918524"/>
                    <a:gd name="connsiteY4" fmla="*/ 914398 h 923906"/>
                    <a:gd name="connsiteX5" fmla="*/ 143648 w 918524"/>
                    <a:gd name="connsiteY5" fmla="*/ 613293 h 923906"/>
                    <a:gd name="connsiteX6" fmla="*/ 2063 w 918524"/>
                    <a:gd name="connsiteY6" fmla="*/ 349269 h 923906"/>
                    <a:gd name="connsiteX7" fmla="*/ 264202 w 918524"/>
                    <a:gd name="connsiteY7" fmla="*/ 223173 h 923906"/>
                    <a:gd name="connsiteX8" fmla="*/ 459262 w 918524"/>
                    <a:gd name="connsiteY8" fmla="*/ 0 h 923906"/>
                    <a:gd name="connsiteX9" fmla="*/ 715845 w 918524"/>
                    <a:gd name="connsiteY9" fmla="*/ 284696 h 923906"/>
                    <a:gd name="connsiteX0" fmla="*/ 774876 w 774876"/>
                    <a:gd name="connsiteY0" fmla="*/ 613293 h 923906"/>
                    <a:gd name="connsiteX1" fmla="*/ 741827 w 774876"/>
                    <a:gd name="connsiteY1" fmla="*/ 914398 h 923906"/>
                    <a:gd name="connsiteX2" fmla="*/ 459262 w 774876"/>
                    <a:gd name="connsiteY2" fmla="*/ 854400 h 923906"/>
                    <a:gd name="connsiteX3" fmla="*/ 176697 w 774876"/>
                    <a:gd name="connsiteY3" fmla="*/ 914398 h 923906"/>
                    <a:gd name="connsiteX4" fmla="*/ 143648 w 774876"/>
                    <a:gd name="connsiteY4" fmla="*/ 613293 h 923906"/>
                    <a:gd name="connsiteX5" fmla="*/ 2063 w 774876"/>
                    <a:gd name="connsiteY5" fmla="*/ 349269 h 923906"/>
                    <a:gd name="connsiteX6" fmla="*/ 264202 w 774876"/>
                    <a:gd name="connsiteY6" fmla="*/ 223173 h 923906"/>
                    <a:gd name="connsiteX7" fmla="*/ 459262 w 774876"/>
                    <a:gd name="connsiteY7" fmla="*/ 0 h 923906"/>
                    <a:gd name="connsiteX8" fmla="*/ 715845 w 774876"/>
                    <a:gd name="connsiteY8" fmla="*/ 284696 h 923906"/>
                    <a:gd name="connsiteX0" fmla="*/ 741827 w 741827"/>
                    <a:gd name="connsiteY0" fmla="*/ 914398 h 923906"/>
                    <a:gd name="connsiteX1" fmla="*/ 459262 w 741827"/>
                    <a:gd name="connsiteY1" fmla="*/ 854400 h 923906"/>
                    <a:gd name="connsiteX2" fmla="*/ 176697 w 741827"/>
                    <a:gd name="connsiteY2" fmla="*/ 914398 h 923906"/>
                    <a:gd name="connsiteX3" fmla="*/ 143648 w 741827"/>
                    <a:gd name="connsiteY3" fmla="*/ 613293 h 923906"/>
                    <a:gd name="connsiteX4" fmla="*/ 2063 w 741827"/>
                    <a:gd name="connsiteY4" fmla="*/ 349269 h 923906"/>
                    <a:gd name="connsiteX5" fmla="*/ 264202 w 741827"/>
                    <a:gd name="connsiteY5" fmla="*/ 223173 h 923906"/>
                    <a:gd name="connsiteX6" fmla="*/ 459262 w 741827"/>
                    <a:gd name="connsiteY6" fmla="*/ 0 h 923906"/>
                    <a:gd name="connsiteX7" fmla="*/ 715845 w 741827"/>
                    <a:gd name="connsiteY7" fmla="*/ 284696 h 923906"/>
                    <a:gd name="connsiteX0" fmla="*/ 459262 w 715845"/>
                    <a:gd name="connsiteY0" fmla="*/ 854400 h 916632"/>
                    <a:gd name="connsiteX1" fmla="*/ 176697 w 715845"/>
                    <a:gd name="connsiteY1" fmla="*/ 914398 h 916632"/>
                    <a:gd name="connsiteX2" fmla="*/ 143648 w 715845"/>
                    <a:gd name="connsiteY2" fmla="*/ 613293 h 916632"/>
                    <a:gd name="connsiteX3" fmla="*/ 2063 w 715845"/>
                    <a:gd name="connsiteY3" fmla="*/ 349269 h 916632"/>
                    <a:gd name="connsiteX4" fmla="*/ 264202 w 715845"/>
                    <a:gd name="connsiteY4" fmla="*/ 223173 h 916632"/>
                    <a:gd name="connsiteX5" fmla="*/ 459262 w 715845"/>
                    <a:gd name="connsiteY5" fmla="*/ 0 h 916632"/>
                    <a:gd name="connsiteX6" fmla="*/ 715845 w 715845"/>
                    <a:gd name="connsiteY6" fmla="*/ 284696 h 916632"/>
                    <a:gd name="connsiteX0" fmla="*/ 176697 w 715845"/>
                    <a:gd name="connsiteY0" fmla="*/ 914398 h 914398"/>
                    <a:gd name="connsiteX1" fmla="*/ 143648 w 715845"/>
                    <a:gd name="connsiteY1" fmla="*/ 613293 h 914398"/>
                    <a:gd name="connsiteX2" fmla="*/ 2063 w 715845"/>
                    <a:gd name="connsiteY2" fmla="*/ 349269 h 914398"/>
                    <a:gd name="connsiteX3" fmla="*/ 264202 w 715845"/>
                    <a:gd name="connsiteY3" fmla="*/ 223173 h 914398"/>
                    <a:gd name="connsiteX4" fmla="*/ 459262 w 715845"/>
                    <a:gd name="connsiteY4" fmla="*/ 0 h 914398"/>
                    <a:gd name="connsiteX5" fmla="*/ 715845 w 715845"/>
                    <a:gd name="connsiteY5" fmla="*/ 284696 h 914398"/>
                    <a:gd name="connsiteX0" fmla="*/ 143648 w 715845"/>
                    <a:gd name="connsiteY0" fmla="*/ 613293 h 613293"/>
                    <a:gd name="connsiteX1" fmla="*/ 2063 w 715845"/>
                    <a:gd name="connsiteY1" fmla="*/ 349269 h 613293"/>
                    <a:gd name="connsiteX2" fmla="*/ 264202 w 715845"/>
                    <a:gd name="connsiteY2" fmla="*/ 223173 h 613293"/>
                    <a:gd name="connsiteX3" fmla="*/ 459262 w 715845"/>
                    <a:gd name="connsiteY3" fmla="*/ 0 h 613293"/>
                    <a:gd name="connsiteX4" fmla="*/ 715845 w 715845"/>
                    <a:gd name="connsiteY4" fmla="*/ 284696 h 613293"/>
                    <a:gd name="connsiteX0" fmla="*/ 0 w 713782"/>
                    <a:gd name="connsiteY0" fmla="*/ 349269 h 349269"/>
                    <a:gd name="connsiteX1" fmla="*/ 262139 w 713782"/>
                    <a:gd name="connsiteY1" fmla="*/ 223173 h 349269"/>
                    <a:gd name="connsiteX2" fmla="*/ 457199 w 713782"/>
                    <a:gd name="connsiteY2" fmla="*/ 0 h 349269"/>
                    <a:gd name="connsiteX3" fmla="*/ 713782 w 713782"/>
                    <a:gd name="connsiteY3" fmla="*/ 284696 h 349269"/>
                    <a:gd name="connsiteX0" fmla="*/ 0 w 457199"/>
                    <a:gd name="connsiteY0" fmla="*/ 349269 h 349269"/>
                    <a:gd name="connsiteX1" fmla="*/ 262139 w 457199"/>
                    <a:gd name="connsiteY1" fmla="*/ 223173 h 349269"/>
                    <a:gd name="connsiteX2" fmla="*/ 457199 w 457199"/>
                    <a:gd name="connsiteY2" fmla="*/ 0 h 349269"/>
                    <a:gd name="connsiteX0" fmla="*/ 0 w 195060"/>
                    <a:gd name="connsiteY0" fmla="*/ 223173 h 223173"/>
                    <a:gd name="connsiteX1" fmla="*/ 195060 w 195060"/>
                    <a:gd name="connsiteY1" fmla="*/ 0 h 223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5060" h="223173">
                      <a:moveTo>
                        <a:pt x="0" y="223173"/>
                      </a:moveTo>
                      <a:cubicBezTo>
                        <a:pt x="76200" y="164962"/>
                        <a:pt x="130040" y="0"/>
                        <a:pt x="195060" y="0"/>
                      </a:cubicBezTo>
                    </a:path>
                  </a:pathLst>
                </a:custGeom>
                <a:noFill/>
                <a:ln w="28575" cap="rnd">
                  <a:solidFill>
                    <a:schemeClr val="bg1">
                      <a:alpha val="69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endParaRPr>
                </a:p>
              </p:txBody>
            </p:sp>
          </p:grpSp>
        </p:grpSp>
        <p:grpSp>
          <p:nvGrpSpPr>
            <p:cNvPr id="61" name="组合 60"/>
            <p:cNvGrpSpPr/>
            <p:nvPr/>
          </p:nvGrpSpPr>
          <p:grpSpPr>
            <a:xfrm rot="1562261">
              <a:off x="8813289" y="1734207"/>
              <a:ext cx="466602" cy="458025"/>
              <a:chOff x="10646777" y="4753862"/>
              <a:chExt cx="751522" cy="737709"/>
            </a:xfrm>
          </p:grpSpPr>
          <p:sp>
            <p:nvSpPr>
              <p:cNvPr id="62" name="五角星 2"/>
              <p:cNvSpPr/>
              <p:nvPr/>
            </p:nvSpPr>
            <p:spPr>
              <a:xfrm rot="20227648" flipH="1">
                <a:off x="10648573" y="4753862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chemeClr val="bg1"/>
              </a:solidFill>
              <a:ln w="15875">
                <a:noFill/>
              </a:ln>
              <a:effectLst>
                <a:outerShdw blurRad="76200" dist="50800" dir="5400000" algn="t" rotWithShape="0">
                  <a:prstClr val="black">
                    <a:alpha val="1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grpSp>
            <p:nvGrpSpPr>
              <p:cNvPr id="63" name="组合 62"/>
              <p:cNvGrpSpPr/>
              <p:nvPr/>
            </p:nvGrpSpPr>
            <p:grpSpPr>
              <a:xfrm>
                <a:off x="10646777" y="4762836"/>
                <a:ext cx="749726" cy="728735"/>
                <a:chOff x="11012538" y="4493896"/>
                <a:chExt cx="749726" cy="728735"/>
              </a:xfrm>
            </p:grpSpPr>
            <p:sp>
              <p:nvSpPr>
                <p:cNvPr id="64" name="五角星 2"/>
                <p:cNvSpPr/>
                <p:nvPr/>
              </p:nvSpPr>
              <p:spPr>
                <a:xfrm rot="20227648" flipH="1">
                  <a:off x="11012538" y="4493896"/>
                  <a:ext cx="749726" cy="728735"/>
                </a:xfrm>
                <a:custGeom>
                  <a:avLst/>
                  <a:gdLst>
                    <a:gd name="connsiteX0" fmla="*/ 1 w 914400"/>
                    <a:gd name="connsiteY0" fmla="*/ 349269 h 914400"/>
                    <a:gd name="connsiteX1" fmla="*/ 262140 w 914400"/>
                    <a:gd name="connsiteY1" fmla="*/ 223173 h 914400"/>
                    <a:gd name="connsiteX2" fmla="*/ 457200 w 914400"/>
                    <a:gd name="connsiteY2" fmla="*/ 0 h 914400"/>
                    <a:gd name="connsiteX3" fmla="*/ 652260 w 914400"/>
                    <a:gd name="connsiteY3" fmla="*/ 223173 h 914400"/>
                    <a:gd name="connsiteX4" fmla="*/ 914399 w 914400"/>
                    <a:gd name="connsiteY4" fmla="*/ 349269 h 914400"/>
                    <a:gd name="connsiteX5" fmla="*/ 772814 w 914400"/>
                    <a:gd name="connsiteY5" fmla="*/ 613293 h 914400"/>
                    <a:gd name="connsiteX6" fmla="*/ 739765 w 914400"/>
                    <a:gd name="connsiteY6" fmla="*/ 914398 h 914400"/>
                    <a:gd name="connsiteX7" fmla="*/ 457200 w 914400"/>
                    <a:gd name="connsiteY7" fmla="*/ 854400 h 914400"/>
                    <a:gd name="connsiteX8" fmla="*/ 174635 w 914400"/>
                    <a:gd name="connsiteY8" fmla="*/ 914398 h 914400"/>
                    <a:gd name="connsiteX9" fmla="*/ 141586 w 914400"/>
                    <a:gd name="connsiteY9" fmla="*/ 613293 h 914400"/>
                    <a:gd name="connsiteX10" fmla="*/ 1 w 914400"/>
                    <a:gd name="connsiteY10" fmla="*/ 349269 h 914400"/>
                    <a:gd name="connsiteX0" fmla="*/ 0 w 914398"/>
                    <a:gd name="connsiteY0" fmla="*/ 349269 h 923906"/>
                    <a:gd name="connsiteX1" fmla="*/ 262139 w 914398"/>
                    <a:gd name="connsiteY1" fmla="*/ 223173 h 923906"/>
                    <a:gd name="connsiteX2" fmla="*/ 457199 w 914398"/>
                    <a:gd name="connsiteY2" fmla="*/ 0 h 923906"/>
                    <a:gd name="connsiteX3" fmla="*/ 652259 w 914398"/>
                    <a:gd name="connsiteY3" fmla="*/ 223173 h 923906"/>
                    <a:gd name="connsiteX4" fmla="*/ 914398 w 914398"/>
                    <a:gd name="connsiteY4" fmla="*/ 349269 h 923906"/>
                    <a:gd name="connsiteX5" fmla="*/ 772813 w 914398"/>
                    <a:gd name="connsiteY5" fmla="*/ 613293 h 923906"/>
                    <a:gd name="connsiteX6" fmla="*/ 739764 w 914398"/>
                    <a:gd name="connsiteY6" fmla="*/ 914398 h 923906"/>
                    <a:gd name="connsiteX7" fmla="*/ 457199 w 914398"/>
                    <a:gd name="connsiteY7" fmla="*/ 854400 h 923906"/>
                    <a:gd name="connsiteX8" fmla="*/ 174634 w 914398"/>
                    <a:gd name="connsiteY8" fmla="*/ 914398 h 923906"/>
                    <a:gd name="connsiteX9" fmla="*/ 141585 w 914398"/>
                    <a:gd name="connsiteY9" fmla="*/ 613293 h 923906"/>
                    <a:gd name="connsiteX10" fmla="*/ 0 w 914398"/>
                    <a:gd name="connsiteY10" fmla="*/ 349269 h 923906"/>
                    <a:gd name="connsiteX0" fmla="*/ 0 w 916461"/>
                    <a:gd name="connsiteY0" fmla="*/ 349269 h 923906"/>
                    <a:gd name="connsiteX1" fmla="*/ 262139 w 916461"/>
                    <a:gd name="connsiteY1" fmla="*/ 223173 h 923906"/>
                    <a:gd name="connsiteX2" fmla="*/ 457199 w 916461"/>
                    <a:gd name="connsiteY2" fmla="*/ 0 h 923906"/>
                    <a:gd name="connsiteX3" fmla="*/ 652259 w 916461"/>
                    <a:gd name="connsiteY3" fmla="*/ 223173 h 923906"/>
                    <a:gd name="connsiteX4" fmla="*/ 914398 w 916461"/>
                    <a:gd name="connsiteY4" fmla="*/ 349269 h 923906"/>
                    <a:gd name="connsiteX5" fmla="*/ 772813 w 916461"/>
                    <a:gd name="connsiteY5" fmla="*/ 613293 h 923906"/>
                    <a:gd name="connsiteX6" fmla="*/ 739764 w 916461"/>
                    <a:gd name="connsiteY6" fmla="*/ 914398 h 923906"/>
                    <a:gd name="connsiteX7" fmla="*/ 457199 w 916461"/>
                    <a:gd name="connsiteY7" fmla="*/ 854400 h 923906"/>
                    <a:gd name="connsiteX8" fmla="*/ 174634 w 916461"/>
                    <a:gd name="connsiteY8" fmla="*/ 914398 h 923906"/>
                    <a:gd name="connsiteX9" fmla="*/ 141585 w 916461"/>
                    <a:gd name="connsiteY9" fmla="*/ 613293 h 923906"/>
                    <a:gd name="connsiteX10" fmla="*/ 0 w 916461"/>
                    <a:gd name="connsiteY10" fmla="*/ 349269 h 923906"/>
                    <a:gd name="connsiteX0" fmla="*/ 0 w 916461"/>
                    <a:gd name="connsiteY0" fmla="*/ 349269 h 923906"/>
                    <a:gd name="connsiteX1" fmla="*/ 262139 w 916461"/>
                    <a:gd name="connsiteY1" fmla="*/ 223173 h 923906"/>
                    <a:gd name="connsiteX2" fmla="*/ 457199 w 916461"/>
                    <a:gd name="connsiteY2" fmla="*/ 0 h 923906"/>
                    <a:gd name="connsiteX3" fmla="*/ 652259 w 916461"/>
                    <a:gd name="connsiteY3" fmla="*/ 223173 h 923906"/>
                    <a:gd name="connsiteX4" fmla="*/ 914398 w 916461"/>
                    <a:gd name="connsiteY4" fmla="*/ 349269 h 923906"/>
                    <a:gd name="connsiteX5" fmla="*/ 772813 w 916461"/>
                    <a:gd name="connsiteY5" fmla="*/ 613293 h 923906"/>
                    <a:gd name="connsiteX6" fmla="*/ 739764 w 916461"/>
                    <a:gd name="connsiteY6" fmla="*/ 914398 h 923906"/>
                    <a:gd name="connsiteX7" fmla="*/ 457199 w 916461"/>
                    <a:gd name="connsiteY7" fmla="*/ 854400 h 923906"/>
                    <a:gd name="connsiteX8" fmla="*/ 174634 w 916461"/>
                    <a:gd name="connsiteY8" fmla="*/ 914398 h 923906"/>
                    <a:gd name="connsiteX9" fmla="*/ 141585 w 916461"/>
                    <a:gd name="connsiteY9" fmla="*/ 613293 h 923906"/>
                    <a:gd name="connsiteX10" fmla="*/ 0 w 916461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18524" h="923906">
                      <a:moveTo>
                        <a:pt x="2063" y="349269"/>
                      </a:moveTo>
                      <a:cubicBezTo>
                        <a:pt x="22155" y="284249"/>
                        <a:pt x="188002" y="281384"/>
                        <a:pt x="264202" y="223173"/>
                      </a:cubicBezTo>
                      <a:cubicBezTo>
                        <a:pt x="340402" y="164962"/>
                        <a:pt x="394242" y="0"/>
                        <a:pt x="459262" y="0"/>
                      </a:cubicBezTo>
                      <a:cubicBezTo>
                        <a:pt x="524282" y="0"/>
                        <a:pt x="578122" y="164962"/>
                        <a:pt x="654322" y="223173"/>
                      </a:cubicBezTo>
                      <a:cubicBezTo>
                        <a:pt x="730522" y="281384"/>
                        <a:pt x="896369" y="284249"/>
                        <a:pt x="916461" y="349269"/>
                      </a:cubicBezTo>
                      <a:cubicBezTo>
                        <a:pt x="936553" y="414289"/>
                        <a:pt x="803982" y="519105"/>
                        <a:pt x="774876" y="613293"/>
                      </a:cubicBezTo>
                      <a:cubicBezTo>
                        <a:pt x="745770" y="707481"/>
                        <a:pt x="794429" y="874213"/>
                        <a:pt x="741827" y="914398"/>
                      </a:cubicBezTo>
                      <a:cubicBezTo>
                        <a:pt x="689225" y="954583"/>
                        <a:pt x="553450" y="854400"/>
                        <a:pt x="459262" y="854400"/>
                      </a:cubicBezTo>
                      <a:cubicBezTo>
                        <a:pt x="365074" y="874399"/>
                        <a:pt x="257367" y="928196"/>
                        <a:pt x="176697" y="914398"/>
                      </a:cubicBezTo>
                      <a:cubicBezTo>
                        <a:pt x="96027" y="900600"/>
                        <a:pt x="172754" y="707481"/>
                        <a:pt x="143648" y="613293"/>
                      </a:cubicBezTo>
                      <a:cubicBezTo>
                        <a:pt x="114542" y="519105"/>
                        <a:pt x="-18029" y="414289"/>
                        <a:pt x="2063" y="349269"/>
                      </a:cubicBezTo>
                      <a:close/>
                    </a:path>
                  </a:pathLst>
                </a:custGeom>
                <a:solidFill>
                  <a:srgbClr val="8AFA4C"/>
                </a:solidFill>
                <a:ln w="15875">
                  <a:solidFill>
                    <a:schemeClr val="bg1"/>
                  </a:solidFill>
                </a:ln>
                <a:effectLst>
                  <a:innerShdw blurRad="292100">
                    <a:srgbClr val="76CE0C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endParaRPr>
                </a:p>
              </p:txBody>
            </p:sp>
            <p:sp>
              <p:nvSpPr>
                <p:cNvPr id="65" name="五角星 2"/>
                <p:cNvSpPr/>
                <p:nvPr/>
              </p:nvSpPr>
              <p:spPr>
                <a:xfrm rot="20424262">
                  <a:off x="11046365" y="4655056"/>
                  <a:ext cx="290576" cy="221980"/>
                </a:xfrm>
                <a:custGeom>
                  <a:avLst/>
                  <a:gdLst>
                    <a:gd name="connsiteX0" fmla="*/ 1 w 914400"/>
                    <a:gd name="connsiteY0" fmla="*/ 349269 h 914400"/>
                    <a:gd name="connsiteX1" fmla="*/ 262140 w 914400"/>
                    <a:gd name="connsiteY1" fmla="*/ 223173 h 914400"/>
                    <a:gd name="connsiteX2" fmla="*/ 457200 w 914400"/>
                    <a:gd name="connsiteY2" fmla="*/ 0 h 914400"/>
                    <a:gd name="connsiteX3" fmla="*/ 652260 w 914400"/>
                    <a:gd name="connsiteY3" fmla="*/ 223173 h 914400"/>
                    <a:gd name="connsiteX4" fmla="*/ 914399 w 914400"/>
                    <a:gd name="connsiteY4" fmla="*/ 349269 h 914400"/>
                    <a:gd name="connsiteX5" fmla="*/ 772814 w 914400"/>
                    <a:gd name="connsiteY5" fmla="*/ 613293 h 914400"/>
                    <a:gd name="connsiteX6" fmla="*/ 739765 w 914400"/>
                    <a:gd name="connsiteY6" fmla="*/ 914398 h 914400"/>
                    <a:gd name="connsiteX7" fmla="*/ 457200 w 914400"/>
                    <a:gd name="connsiteY7" fmla="*/ 854400 h 914400"/>
                    <a:gd name="connsiteX8" fmla="*/ 174635 w 914400"/>
                    <a:gd name="connsiteY8" fmla="*/ 914398 h 914400"/>
                    <a:gd name="connsiteX9" fmla="*/ 141586 w 914400"/>
                    <a:gd name="connsiteY9" fmla="*/ 613293 h 914400"/>
                    <a:gd name="connsiteX10" fmla="*/ 1 w 914400"/>
                    <a:gd name="connsiteY10" fmla="*/ 349269 h 914400"/>
                    <a:gd name="connsiteX0" fmla="*/ 0 w 914398"/>
                    <a:gd name="connsiteY0" fmla="*/ 349269 h 923906"/>
                    <a:gd name="connsiteX1" fmla="*/ 262139 w 914398"/>
                    <a:gd name="connsiteY1" fmla="*/ 223173 h 923906"/>
                    <a:gd name="connsiteX2" fmla="*/ 457199 w 914398"/>
                    <a:gd name="connsiteY2" fmla="*/ 0 h 923906"/>
                    <a:gd name="connsiteX3" fmla="*/ 652259 w 914398"/>
                    <a:gd name="connsiteY3" fmla="*/ 223173 h 923906"/>
                    <a:gd name="connsiteX4" fmla="*/ 914398 w 914398"/>
                    <a:gd name="connsiteY4" fmla="*/ 349269 h 923906"/>
                    <a:gd name="connsiteX5" fmla="*/ 772813 w 914398"/>
                    <a:gd name="connsiteY5" fmla="*/ 613293 h 923906"/>
                    <a:gd name="connsiteX6" fmla="*/ 739764 w 914398"/>
                    <a:gd name="connsiteY6" fmla="*/ 914398 h 923906"/>
                    <a:gd name="connsiteX7" fmla="*/ 457199 w 914398"/>
                    <a:gd name="connsiteY7" fmla="*/ 854400 h 923906"/>
                    <a:gd name="connsiteX8" fmla="*/ 174634 w 914398"/>
                    <a:gd name="connsiteY8" fmla="*/ 914398 h 923906"/>
                    <a:gd name="connsiteX9" fmla="*/ 141585 w 914398"/>
                    <a:gd name="connsiteY9" fmla="*/ 613293 h 923906"/>
                    <a:gd name="connsiteX10" fmla="*/ 0 w 914398"/>
                    <a:gd name="connsiteY10" fmla="*/ 349269 h 923906"/>
                    <a:gd name="connsiteX0" fmla="*/ 0 w 916461"/>
                    <a:gd name="connsiteY0" fmla="*/ 349269 h 923906"/>
                    <a:gd name="connsiteX1" fmla="*/ 262139 w 916461"/>
                    <a:gd name="connsiteY1" fmla="*/ 223173 h 923906"/>
                    <a:gd name="connsiteX2" fmla="*/ 457199 w 916461"/>
                    <a:gd name="connsiteY2" fmla="*/ 0 h 923906"/>
                    <a:gd name="connsiteX3" fmla="*/ 652259 w 916461"/>
                    <a:gd name="connsiteY3" fmla="*/ 223173 h 923906"/>
                    <a:gd name="connsiteX4" fmla="*/ 914398 w 916461"/>
                    <a:gd name="connsiteY4" fmla="*/ 349269 h 923906"/>
                    <a:gd name="connsiteX5" fmla="*/ 772813 w 916461"/>
                    <a:gd name="connsiteY5" fmla="*/ 613293 h 923906"/>
                    <a:gd name="connsiteX6" fmla="*/ 739764 w 916461"/>
                    <a:gd name="connsiteY6" fmla="*/ 914398 h 923906"/>
                    <a:gd name="connsiteX7" fmla="*/ 457199 w 916461"/>
                    <a:gd name="connsiteY7" fmla="*/ 854400 h 923906"/>
                    <a:gd name="connsiteX8" fmla="*/ 174634 w 916461"/>
                    <a:gd name="connsiteY8" fmla="*/ 914398 h 923906"/>
                    <a:gd name="connsiteX9" fmla="*/ 141585 w 916461"/>
                    <a:gd name="connsiteY9" fmla="*/ 613293 h 923906"/>
                    <a:gd name="connsiteX10" fmla="*/ 0 w 916461"/>
                    <a:gd name="connsiteY10" fmla="*/ 349269 h 923906"/>
                    <a:gd name="connsiteX0" fmla="*/ 0 w 916461"/>
                    <a:gd name="connsiteY0" fmla="*/ 349269 h 923906"/>
                    <a:gd name="connsiteX1" fmla="*/ 262139 w 916461"/>
                    <a:gd name="connsiteY1" fmla="*/ 223173 h 923906"/>
                    <a:gd name="connsiteX2" fmla="*/ 457199 w 916461"/>
                    <a:gd name="connsiteY2" fmla="*/ 0 h 923906"/>
                    <a:gd name="connsiteX3" fmla="*/ 652259 w 916461"/>
                    <a:gd name="connsiteY3" fmla="*/ 223173 h 923906"/>
                    <a:gd name="connsiteX4" fmla="*/ 914398 w 916461"/>
                    <a:gd name="connsiteY4" fmla="*/ 349269 h 923906"/>
                    <a:gd name="connsiteX5" fmla="*/ 772813 w 916461"/>
                    <a:gd name="connsiteY5" fmla="*/ 613293 h 923906"/>
                    <a:gd name="connsiteX6" fmla="*/ 739764 w 916461"/>
                    <a:gd name="connsiteY6" fmla="*/ 914398 h 923906"/>
                    <a:gd name="connsiteX7" fmla="*/ 457199 w 916461"/>
                    <a:gd name="connsiteY7" fmla="*/ 854400 h 923906"/>
                    <a:gd name="connsiteX8" fmla="*/ 174634 w 916461"/>
                    <a:gd name="connsiteY8" fmla="*/ 914398 h 923906"/>
                    <a:gd name="connsiteX9" fmla="*/ 141585 w 916461"/>
                    <a:gd name="connsiteY9" fmla="*/ 613293 h 923906"/>
                    <a:gd name="connsiteX10" fmla="*/ 0 w 916461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654322 w 918524"/>
                    <a:gd name="connsiteY0" fmla="*/ 223173 h 923906"/>
                    <a:gd name="connsiteX1" fmla="*/ 916461 w 918524"/>
                    <a:gd name="connsiteY1" fmla="*/ 349269 h 923906"/>
                    <a:gd name="connsiteX2" fmla="*/ 774876 w 918524"/>
                    <a:gd name="connsiteY2" fmla="*/ 613293 h 923906"/>
                    <a:gd name="connsiteX3" fmla="*/ 741827 w 918524"/>
                    <a:gd name="connsiteY3" fmla="*/ 914398 h 923906"/>
                    <a:gd name="connsiteX4" fmla="*/ 459262 w 918524"/>
                    <a:gd name="connsiteY4" fmla="*/ 854400 h 923906"/>
                    <a:gd name="connsiteX5" fmla="*/ 176697 w 918524"/>
                    <a:gd name="connsiteY5" fmla="*/ 914398 h 923906"/>
                    <a:gd name="connsiteX6" fmla="*/ 143648 w 918524"/>
                    <a:gd name="connsiteY6" fmla="*/ 613293 h 923906"/>
                    <a:gd name="connsiteX7" fmla="*/ 2063 w 918524"/>
                    <a:gd name="connsiteY7" fmla="*/ 349269 h 923906"/>
                    <a:gd name="connsiteX8" fmla="*/ 264202 w 918524"/>
                    <a:gd name="connsiteY8" fmla="*/ 223173 h 923906"/>
                    <a:gd name="connsiteX9" fmla="*/ 459262 w 918524"/>
                    <a:gd name="connsiteY9" fmla="*/ 0 h 923906"/>
                    <a:gd name="connsiteX10" fmla="*/ 715845 w 918524"/>
                    <a:gd name="connsiteY10" fmla="*/ 284696 h 923906"/>
                    <a:gd name="connsiteX0" fmla="*/ 916461 w 918524"/>
                    <a:gd name="connsiteY0" fmla="*/ 349269 h 923906"/>
                    <a:gd name="connsiteX1" fmla="*/ 774876 w 918524"/>
                    <a:gd name="connsiteY1" fmla="*/ 613293 h 923906"/>
                    <a:gd name="connsiteX2" fmla="*/ 741827 w 918524"/>
                    <a:gd name="connsiteY2" fmla="*/ 914398 h 923906"/>
                    <a:gd name="connsiteX3" fmla="*/ 459262 w 918524"/>
                    <a:gd name="connsiteY3" fmla="*/ 854400 h 923906"/>
                    <a:gd name="connsiteX4" fmla="*/ 176697 w 918524"/>
                    <a:gd name="connsiteY4" fmla="*/ 914398 h 923906"/>
                    <a:gd name="connsiteX5" fmla="*/ 143648 w 918524"/>
                    <a:gd name="connsiteY5" fmla="*/ 613293 h 923906"/>
                    <a:gd name="connsiteX6" fmla="*/ 2063 w 918524"/>
                    <a:gd name="connsiteY6" fmla="*/ 349269 h 923906"/>
                    <a:gd name="connsiteX7" fmla="*/ 264202 w 918524"/>
                    <a:gd name="connsiteY7" fmla="*/ 223173 h 923906"/>
                    <a:gd name="connsiteX8" fmla="*/ 459262 w 918524"/>
                    <a:gd name="connsiteY8" fmla="*/ 0 h 923906"/>
                    <a:gd name="connsiteX9" fmla="*/ 715845 w 918524"/>
                    <a:gd name="connsiteY9" fmla="*/ 284696 h 923906"/>
                    <a:gd name="connsiteX0" fmla="*/ 774876 w 774876"/>
                    <a:gd name="connsiteY0" fmla="*/ 613293 h 923906"/>
                    <a:gd name="connsiteX1" fmla="*/ 741827 w 774876"/>
                    <a:gd name="connsiteY1" fmla="*/ 914398 h 923906"/>
                    <a:gd name="connsiteX2" fmla="*/ 459262 w 774876"/>
                    <a:gd name="connsiteY2" fmla="*/ 854400 h 923906"/>
                    <a:gd name="connsiteX3" fmla="*/ 176697 w 774876"/>
                    <a:gd name="connsiteY3" fmla="*/ 914398 h 923906"/>
                    <a:gd name="connsiteX4" fmla="*/ 143648 w 774876"/>
                    <a:gd name="connsiteY4" fmla="*/ 613293 h 923906"/>
                    <a:gd name="connsiteX5" fmla="*/ 2063 w 774876"/>
                    <a:gd name="connsiteY5" fmla="*/ 349269 h 923906"/>
                    <a:gd name="connsiteX6" fmla="*/ 264202 w 774876"/>
                    <a:gd name="connsiteY6" fmla="*/ 223173 h 923906"/>
                    <a:gd name="connsiteX7" fmla="*/ 459262 w 774876"/>
                    <a:gd name="connsiteY7" fmla="*/ 0 h 923906"/>
                    <a:gd name="connsiteX8" fmla="*/ 715845 w 774876"/>
                    <a:gd name="connsiteY8" fmla="*/ 284696 h 923906"/>
                    <a:gd name="connsiteX0" fmla="*/ 741827 w 741827"/>
                    <a:gd name="connsiteY0" fmla="*/ 914398 h 923906"/>
                    <a:gd name="connsiteX1" fmla="*/ 459262 w 741827"/>
                    <a:gd name="connsiteY1" fmla="*/ 854400 h 923906"/>
                    <a:gd name="connsiteX2" fmla="*/ 176697 w 741827"/>
                    <a:gd name="connsiteY2" fmla="*/ 914398 h 923906"/>
                    <a:gd name="connsiteX3" fmla="*/ 143648 w 741827"/>
                    <a:gd name="connsiteY3" fmla="*/ 613293 h 923906"/>
                    <a:gd name="connsiteX4" fmla="*/ 2063 w 741827"/>
                    <a:gd name="connsiteY4" fmla="*/ 349269 h 923906"/>
                    <a:gd name="connsiteX5" fmla="*/ 264202 w 741827"/>
                    <a:gd name="connsiteY5" fmla="*/ 223173 h 923906"/>
                    <a:gd name="connsiteX6" fmla="*/ 459262 w 741827"/>
                    <a:gd name="connsiteY6" fmla="*/ 0 h 923906"/>
                    <a:gd name="connsiteX7" fmla="*/ 715845 w 741827"/>
                    <a:gd name="connsiteY7" fmla="*/ 284696 h 923906"/>
                    <a:gd name="connsiteX0" fmla="*/ 459262 w 715845"/>
                    <a:gd name="connsiteY0" fmla="*/ 854400 h 916632"/>
                    <a:gd name="connsiteX1" fmla="*/ 176697 w 715845"/>
                    <a:gd name="connsiteY1" fmla="*/ 914398 h 916632"/>
                    <a:gd name="connsiteX2" fmla="*/ 143648 w 715845"/>
                    <a:gd name="connsiteY2" fmla="*/ 613293 h 916632"/>
                    <a:gd name="connsiteX3" fmla="*/ 2063 w 715845"/>
                    <a:gd name="connsiteY3" fmla="*/ 349269 h 916632"/>
                    <a:gd name="connsiteX4" fmla="*/ 264202 w 715845"/>
                    <a:gd name="connsiteY4" fmla="*/ 223173 h 916632"/>
                    <a:gd name="connsiteX5" fmla="*/ 459262 w 715845"/>
                    <a:gd name="connsiteY5" fmla="*/ 0 h 916632"/>
                    <a:gd name="connsiteX6" fmla="*/ 715845 w 715845"/>
                    <a:gd name="connsiteY6" fmla="*/ 284696 h 916632"/>
                    <a:gd name="connsiteX0" fmla="*/ 176697 w 715845"/>
                    <a:gd name="connsiteY0" fmla="*/ 914398 h 914398"/>
                    <a:gd name="connsiteX1" fmla="*/ 143648 w 715845"/>
                    <a:gd name="connsiteY1" fmla="*/ 613293 h 914398"/>
                    <a:gd name="connsiteX2" fmla="*/ 2063 w 715845"/>
                    <a:gd name="connsiteY2" fmla="*/ 349269 h 914398"/>
                    <a:gd name="connsiteX3" fmla="*/ 264202 w 715845"/>
                    <a:gd name="connsiteY3" fmla="*/ 223173 h 914398"/>
                    <a:gd name="connsiteX4" fmla="*/ 459262 w 715845"/>
                    <a:gd name="connsiteY4" fmla="*/ 0 h 914398"/>
                    <a:gd name="connsiteX5" fmla="*/ 715845 w 715845"/>
                    <a:gd name="connsiteY5" fmla="*/ 284696 h 914398"/>
                    <a:gd name="connsiteX0" fmla="*/ 143648 w 715845"/>
                    <a:gd name="connsiteY0" fmla="*/ 613293 h 613293"/>
                    <a:gd name="connsiteX1" fmla="*/ 2063 w 715845"/>
                    <a:gd name="connsiteY1" fmla="*/ 349269 h 613293"/>
                    <a:gd name="connsiteX2" fmla="*/ 264202 w 715845"/>
                    <a:gd name="connsiteY2" fmla="*/ 223173 h 613293"/>
                    <a:gd name="connsiteX3" fmla="*/ 459262 w 715845"/>
                    <a:gd name="connsiteY3" fmla="*/ 0 h 613293"/>
                    <a:gd name="connsiteX4" fmla="*/ 715845 w 715845"/>
                    <a:gd name="connsiteY4" fmla="*/ 284696 h 613293"/>
                    <a:gd name="connsiteX0" fmla="*/ 0 w 713782"/>
                    <a:gd name="connsiteY0" fmla="*/ 349269 h 349269"/>
                    <a:gd name="connsiteX1" fmla="*/ 262139 w 713782"/>
                    <a:gd name="connsiteY1" fmla="*/ 223173 h 349269"/>
                    <a:gd name="connsiteX2" fmla="*/ 457199 w 713782"/>
                    <a:gd name="connsiteY2" fmla="*/ 0 h 349269"/>
                    <a:gd name="connsiteX3" fmla="*/ 713782 w 713782"/>
                    <a:gd name="connsiteY3" fmla="*/ 284696 h 349269"/>
                    <a:gd name="connsiteX0" fmla="*/ 0 w 457199"/>
                    <a:gd name="connsiteY0" fmla="*/ 349269 h 349269"/>
                    <a:gd name="connsiteX1" fmla="*/ 262139 w 457199"/>
                    <a:gd name="connsiteY1" fmla="*/ 223173 h 349269"/>
                    <a:gd name="connsiteX2" fmla="*/ 457199 w 457199"/>
                    <a:gd name="connsiteY2" fmla="*/ 0 h 3492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7199" h="349269">
                      <a:moveTo>
                        <a:pt x="0" y="349269"/>
                      </a:moveTo>
                      <a:cubicBezTo>
                        <a:pt x="20092" y="284249"/>
                        <a:pt x="185939" y="281384"/>
                        <a:pt x="262139" y="223173"/>
                      </a:cubicBezTo>
                      <a:cubicBezTo>
                        <a:pt x="338339" y="164962"/>
                        <a:pt x="392179" y="0"/>
                        <a:pt x="457199" y="0"/>
                      </a:cubicBezTo>
                    </a:path>
                  </a:pathLst>
                </a:custGeom>
                <a:noFill/>
                <a:ln w="28575" cap="rnd">
                  <a:solidFill>
                    <a:schemeClr val="bg1">
                      <a:alpha val="89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endParaRPr>
                </a:p>
              </p:txBody>
            </p:sp>
            <p:sp>
              <p:nvSpPr>
                <p:cNvPr id="66" name="五角星 2"/>
                <p:cNvSpPr/>
                <p:nvPr/>
              </p:nvSpPr>
              <p:spPr>
                <a:xfrm rot="6997346">
                  <a:off x="11587935" y="4901938"/>
                  <a:ext cx="128719" cy="147271"/>
                </a:xfrm>
                <a:custGeom>
                  <a:avLst/>
                  <a:gdLst>
                    <a:gd name="connsiteX0" fmla="*/ 1 w 914400"/>
                    <a:gd name="connsiteY0" fmla="*/ 349269 h 914400"/>
                    <a:gd name="connsiteX1" fmla="*/ 262140 w 914400"/>
                    <a:gd name="connsiteY1" fmla="*/ 223173 h 914400"/>
                    <a:gd name="connsiteX2" fmla="*/ 457200 w 914400"/>
                    <a:gd name="connsiteY2" fmla="*/ 0 h 914400"/>
                    <a:gd name="connsiteX3" fmla="*/ 652260 w 914400"/>
                    <a:gd name="connsiteY3" fmla="*/ 223173 h 914400"/>
                    <a:gd name="connsiteX4" fmla="*/ 914399 w 914400"/>
                    <a:gd name="connsiteY4" fmla="*/ 349269 h 914400"/>
                    <a:gd name="connsiteX5" fmla="*/ 772814 w 914400"/>
                    <a:gd name="connsiteY5" fmla="*/ 613293 h 914400"/>
                    <a:gd name="connsiteX6" fmla="*/ 739765 w 914400"/>
                    <a:gd name="connsiteY6" fmla="*/ 914398 h 914400"/>
                    <a:gd name="connsiteX7" fmla="*/ 457200 w 914400"/>
                    <a:gd name="connsiteY7" fmla="*/ 854400 h 914400"/>
                    <a:gd name="connsiteX8" fmla="*/ 174635 w 914400"/>
                    <a:gd name="connsiteY8" fmla="*/ 914398 h 914400"/>
                    <a:gd name="connsiteX9" fmla="*/ 141586 w 914400"/>
                    <a:gd name="connsiteY9" fmla="*/ 613293 h 914400"/>
                    <a:gd name="connsiteX10" fmla="*/ 1 w 914400"/>
                    <a:gd name="connsiteY10" fmla="*/ 349269 h 914400"/>
                    <a:gd name="connsiteX0" fmla="*/ 0 w 914398"/>
                    <a:gd name="connsiteY0" fmla="*/ 349269 h 923906"/>
                    <a:gd name="connsiteX1" fmla="*/ 262139 w 914398"/>
                    <a:gd name="connsiteY1" fmla="*/ 223173 h 923906"/>
                    <a:gd name="connsiteX2" fmla="*/ 457199 w 914398"/>
                    <a:gd name="connsiteY2" fmla="*/ 0 h 923906"/>
                    <a:gd name="connsiteX3" fmla="*/ 652259 w 914398"/>
                    <a:gd name="connsiteY3" fmla="*/ 223173 h 923906"/>
                    <a:gd name="connsiteX4" fmla="*/ 914398 w 914398"/>
                    <a:gd name="connsiteY4" fmla="*/ 349269 h 923906"/>
                    <a:gd name="connsiteX5" fmla="*/ 772813 w 914398"/>
                    <a:gd name="connsiteY5" fmla="*/ 613293 h 923906"/>
                    <a:gd name="connsiteX6" fmla="*/ 739764 w 914398"/>
                    <a:gd name="connsiteY6" fmla="*/ 914398 h 923906"/>
                    <a:gd name="connsiteX7" fmla="*/ 457199 w 914398"/>
                    <a:gd name="connsiteY7" fmla="*/ 854400 h 923906"/>
                    <a:gd name="connsiteX8" fmla="*/ 174634 w 914398"/>
                    <a:gd name="connsiteY8" fmla="*/ 914398 h 923906"/>
                    <a:gd name="connsiteX9" fmla="*/ 141585 w 914398"/>
                    <a:gd name="connsiteY9" fmla="*/ 613293 h 923906"/>
                    <a:gd name="connsiteX10" fmla="*/ 0 w 914398"/>
                    <a:gd name="connsiteY10" fmla="*/ 349269 h 923906"/>
                    <a:gd name="connsiteX0" fmla="*/ 0 w 916461"/>
                    <a:gd name="connsiteY0" fmla="*/ 349269 h 923906"/>
                    <a:gd name="connsiteX1" fmla="*/ 262139 w 916461"/>
                    <a:gd name="connsiteY1" fmla="*/ 223173 h 923906"/>
                    <a:gd name="connsiteX2" fmla="*/ 457199 w 916461"/>
                    <a:gd name="connsiteY2" fmla="*/ 0 h 923906"/>
                    <a:gd name="connsiteX3" fmla="*/ 652259 w 916461"/>
                    <a:gd name="connsiteY3" fmla="*/ 223173 h 923906"/>
                    <a:gd name="connsiteX4" fmla="*/ 914398 w 916461"/>
                    <a:gd name="connsiteY4" fmla="*/ 349269 h 923906"/>
                    <a:gd name="connsiteX5" fmla="*/ 772813 w 916461"/>
                    <a:gd name="connsiteY5" fmla="*/ 613293 h 923906"/>
                    <a:gd name="connsiteX6" fmla="*/ 739764 w 916461"/>
                    <a:gd name="connsiteY6" fmla="*/ 914398 h 923906"/>
                    <a:gd name="connsiteX7" fmla="*/ 457199 w 916461"/>
                    <a:gd name="connsiteY7" fmla="*/ 854400 h 923906"/>
                    <a:gd name="connsiteX8" fmla="*/ 174634 w 916461"/>
                    <a:gd name="connsiteY8" fmla="*/ 914398 h 923906"/>
                    <a:gd name="connsiteX9" fmla="*/ 141585 w 916461"/>
                    <a:gd name="connsiteY9" fmla="*/ 613293 h 923906"/>
                    <a:gd name="connsiteX10" fmla="*/ 0 w 916461"/>
                    <a:gd name="connsiteY10" fmla="*/ 349269 h 923906"/>
                    <a:gd name="connsiteX0" fmla="*/ 0 w 916461"/>
                    <a:gd name="connsiteY0" fmla="*/ 349269 h 923906"/>
                    <a:gd name="connsiteX1" fmla="*/ 262139 w 916461"/>
                    <a:gd name="connsiteY1" fmla="*/ 223173 h 923906"/>
                    <a:gd name="connsiteX2" fmla="*/ 457199 w 916461"/>
                    <a:gd name="connsiteY2" fmla="*/ 0 h 923906"/>
                    <a:gd name="connsiteX3" fmla="*/ 652259 w 916461"/>
                    <a:gd name="connsiteY3" fmla="*/ 223173 h 923906"/>
                    <a:gd name="connsiteX4" fmla="*/ 914398 w 916461"/>
                    <a:gd name="connsiteY4" fmla="*/ 349269 h 923906"/>
                    <a:gd name="connsiteX5" fmla="*/ 772813 w 916461"/>
                    <a:gd name="connsiteY5" fmla="*/ 613293 h 923906"/>
                    <a:gd name="connsiteX6" fmla="*/ 739764 w 916461"/>
                    <a:gd name="connsiteY6" fmla="*/ 914398 h 923906"/>
                    <a:gd name="connsiteX7" fmla="*/ 457199 w 916461"/>
                    <a:gd name="connsiteY7" fmla="*/ 854400 h 923906"/>
                    <a:gd name="connsiteX8" fmla="*/ 174634 w 916461"/>
                    <a:gd name="connsiteY8" fmla="*/ 914398 h 923906"/>
                    <a:gd name="connsiteX9" fmla="*/ 141585 w 916461"/>
                    <a:gd name="connsiteY9" fmla="*/ 613293 h 923906"/>
                    <a:gd name="connsiteX10" fmla="*/ 0 w 916461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654322 w 918524"/>
                    <a:gd name="connsiteY0" fmla="*/ 223173 h 923906"/>
                    <a:gd name="connsiteX1" fmla="*/ 916461 w 918524"/>
                    <a:gd name="connsiteY1" fmla="*/ 349269 h 923906"/>
                    <a:gd name="connsiteX2" fmla="*/ 774876 w 918524"/>
                    <a:gd name="connsiteY2" fmla="*/ 613293 h 923906"/>
                    <a:gd name="connsiteX3" fmla="*/ 741827 w 918524"/>
                    <a:gd name="connsiteY3" fmla="*/ 914398 h 923906"/>
                    <a:gd name="connsiteX4" fmla="*/ 459262 w 918524"/>
                    <a:gd name="connsiteY4" fmla="*/ 854400 h 923906"/>
                    <a:gd name="connsiteX5" fmla="*/ 176697 w 918524"/>
                    <a:gd name="connsiteY5" fmla="*/ 914398 h 923906"/>
                    <a:gd name="connsiteX6" fmla="*/ 143648 w 918524"/>
                    <a:gd name="connsiteY6" fmla="*/ 613293 h 923906"/>
                    <a:gd name="connsiteX7" fmla="*/ 2063 w 918524"/>
                    <a:gd name="connsiteY7" fmla="*/ 349269 h 923906"/>
                    <a:gd name="connsiteX8" fmla="*/ 264202 w 918524"/>
                    <a:gd name="connsiteY8" fmla="*/ 223173 h 923906"/>
                    <a:gd name="connsiteX9" fmla="*/ 459262 w 918524"/>
                    <a:gd name="connsiteY9" fmla="*/ 0 h 923906"/>
                    <a:gd name="connsiteX10" fmla="*/ 715845 w 918524"/>
                    <a:gd name="connsiteY10" fmla="*/ 284696 h 923906"/>
                    <a:gd name="connsiteX0" fmla="*/ 916461 w 918524"/>
                    <a:gd name="connsiteY0" fmla="*/ 349269 h 923906"/>
                    <a:gd name="connsiteX1" fmla="*/ 774876 w 918524"/>
                    <a:gd name="connsiteY1" fmla="*/ 613293 h 923906"/>
                    <a:gd name="connsiteX2" fmla="*/ 741827 w 918524"/>
                    <a:gd name="connsiteY2" fmla="*/ 914398 h 923906"/>
                    <a:gd name="connsiteX3" fmla="*/ 459262 w 918524"/>
                    <a:gd name="connsiteY3" fmla="*/ 854400 h 923906"/>
                    <a:gd name="connsiteX4" fmla="*/ 176697 w 918524"/>
                    <a:gd name="connsiteY4" fmla="*/ 914398 h 923906"/>
                    <a:gd name="connsiteX5" fmla="*/ 143648 w 918524"/>
                    <a:gd name="connsiteY5" fmla="*/ 613293 h 923906"/>
                    <a:gd name="connsiteX6" fmla="*/ 2063 w 918524"/>
                    <a:gd name="connsiteY6" fmla="*/ 349269 h 923906"/>
                    <a:gd name="connsiteX7" fmla="*/ 264202 w 918524"/>
                    <a:gd name="connsiteY7" fmla="*/ 223173 h 923906"/>
                    <a:gd name="connsiteX8" fmla="*/ 459262 w 918524"/>
                    <a:gd name="connsiteY8" fmla="*/ 0 h 923906"/>
                    <a:gd name="connsiteX9" fmla="*/ 715845 w 918524"/>
                    <a:gd name="connsiteY9" fmla="*/ 284696 h 923906"/>
                    <a:gd name="connsiteX0" fmla="*/ 774876 w 774876"/>
                    <a:gd name="connsiteY0" fmla="*/ 613293 h 923906"/>
                    <a:gd name="connsiteX1" fmla="*/ 741827 w 774876"/>
                    <a:gd name="connsiteY1" fmla="*/ 914398 h 923906"/>
                    <a:gd name="connsiteX2" fmla="*/ 459262 w 774876"/>
                    <a:gd name="connsiteY2" fmla="*/ 854400 h 923906"/>
                    <a:gd name="connsiteX3" fmla="*/ 176697 w 774876"/>
                    <a:gd name="connsiteY3" fmla="*/ 914398 h 923906"/>
                    <a:gd name="connsiteX4" fmla="*/ 143648 w 774876"/>
                    <a:gd name="connsiteY4" fmla="*/ 613293 h 923906"/>
                    <a:gd name="connsiteX5" fmla="*/ 2063 w 774876"/>
                    <a:gd name="connsiteY5" fmla="*/ 349269 h 923906"/>
                    <a:gd name="connsiteX6" fmla="*/ 264202 w 774876"/>
                    <a:gd name="connsiteY6" fmla="*/ 223173 h 923906"/>
                    <a:gd name="connsiteX7" fmla="*/ 459262 w 774876"/>
                    <a:gd name="connsiteY7" fmla="*/ 0 h 923906"/>
                    <a:gd name="connsiteX8" fmla="*/ 715845 w 774876"/>
                    <a:gd name="connsiteY8" fmla="*/ 284696 h 923906"/>
                    <a:gd name="connsiteX0" fmla="*/ 741827 w 741827"/>
                    <a:gd name="connsiteY0" fmla="*/ 914398 h 923906"/>
                    <a:gd name="connsiteX1" fmla="*/ 459262 w 741827"/>
                    <a:gd name="connsiteY1" fmla="*/ 854400 h 923906"/>
                    <a:gd name="connsiteX2" fmla="*/ 176697 w 741827"/>
                    <a:gd name="connsiteY2" fmla="*/ 914398 h 923906"/>
                    <a:gd name="connsiteX3" fmla="*/ 143648 w 741827"/>
                    <a:gd name="connsiteY3" fmla="*/ 613293 h 923906"/>
                    <a:gd name="connsiteX4" fmla="*/ 2063 w 741827"/>
                    <a:gd name="connsiteY4" fmla="*/ 349269 h 923906"/>
                    <a:gd name="connsiteX5" fmla="*/ 264202 w 741827"/>
                    <a:gd name="connsiteY5" fmla="*/ 223173 h 923906"/>
                    <a:gd name="connsiteX6" fmla="*/ 459262 w 741827"/>
                    <a:gd name="connsiteY6" fmla="*/ 0 h 923906"/>
                    <a:gd name="connsiteX7" fmla="*/ 715845 w 741827"/>
                    <a:gd name="connsiteY7" fmla="*/ 284696 h 923906"/>
                    <a:gd name="connsiteX0" fmla="*/ 459262 w 715845"/>
                    <a:gd name="connsiteY0" fmla="*/ 854400 h 916632"/>
                    <a:gd name="connsiteX1" fmla="*/ 176697 w 715845"/>
                    <a:gd name="connsiteY1" fmla="*/ 914398 h 916632"/>
                    <a:gd name="connsiteX2" fmla="*/ 143648 w 715845"/>
                    <a:gd name="connsiteY2" fmla="*/ 613293 h 916632"/>
                    <a:gd name="connsiteX3" fmla="*/ 2063 w 715845"/>
                    <a:gd name="connsiteY3" fmla="*/ 349269 h 916632"/>
                    <a:gd name="connsiteX4" fmla="*/ 264202 w 715845"/>
                    <a:gd name="connsiteY4" fmla="*/ 223173 h 916632"/>
                    <a:gd name="connsiteX5" fmla="*/ 459262 w 715845"/>
                    <a:gd name="connsiteY5" fmla="*/ 0 h 916632"/>
                    <a:gd name="connsiteX6" fmla="*/ 715845 w 715845"/>
                    <a:gd name="connsiteY6" fmla="*/ 284696 h 916632"/>
                    <a:gd name="connsiteX0" fmla="*/ 176697 w 715845"/>
                    <a:gd name="connsiteY0" fmla="*/ 914398 h 914398"/>
                    <a:gd name="connsiteX1" fmla="*/ 143648 w 715845"/>
                    <a:gd name="connsiteY1" fmla="*/ 613293 h 914398"/>
                    <a:gd name="connsiteX2" fmla="*/ 2063 w 715845"/>
                    <a:gd name="connsiteY2" fmla="*/ 349269 h 914398"/>
                    <a:gd name="connsiteX3" fmla="*/ 264202 w 715845"/>
                    <a:gd name="connsiteY3" fmla="*/ 223173 h 914398"/>
                    <a:gd name="connsiteX4" fmla="*/ 459262 w 715845"/>
                    <a:gd name="connsiteY4" fmla="*/ 0 h 914398"/>
                    <a:gd name="connsiteX5" fmla="*/ 715845 w 715845"/>
                    <a:gd name="connsiteY5" fmla="*/ 284696 h 914398"/>
                    <a:gd name="connsiteX0" fmla="*/ 143648 w 715845"/>
                    <a:gd name="connsiteY0" fmla="*/ 613293 h 613293"/>
                    <a:gd name="connsiteX1" fmla="*/ 2063 w 715845"/>
                    <a:gd name="connsiteY1" fmla="*/ 349269 h 613293"/>
                    <a:gd name="connsiteX2" fmla="*/ 264202 w 715845"/>
                    <a:gd name="connsiteY2" fmla="*/ 223173 h 613293"/>
                    <a:gd name="connsiteX3" fmla="*/ 459262 w 715845"/>
                    <a:gd name="connsiteY3" fmla="*/ 0 h 613293"/>
                    <a:gd name="connsiteX4" fmla="*/ 715845 w 715845"/>
                    <a:gd name="connsiteY4" fmla="*/ 284696 h 613293"/>
                    <a:gd name="connsiteX0" fmla="*/ 0 w 713782"/>
                    <a:gd name="connsiteY0" fmla="*/ 349269 h 349269"/>
                    <a:gd name="connsiteX1" fmla="*/ 262139 w 713782"/>
                    <a:gd name="connsiteY1" fmla="*/ 223173 h 349269"/>
                    <a:gd name="connsiteX2" fmla="*/ 457199 w 713782"/>
                    <a:gd name="connsiteY2" fmla="*/ 0 h 349269"/>
                    <a:gd name="connsiteX3" fmla="*/ 713782 w 713782"/>
                    <a:gd name="connsiteY3" fmla="*/ 284696 h 349269"/>
                    <a:gd name="connsiteX0" fmla="*/ 0 w 457199"/>
                    <a:gd name="connsiteY0" fmla="*/ 349269 h 349269"/>
                    <a:gd name="connsiteX1" fmla="*/ 262139 w 457199"/>
                    <a:gd name="connsiteY1" fmla="*/ 223173 h 349269"/>
                    <a:gd name="connsiteX2" fmla="*/ 457199 w 457199"/>
                    <a:gd name="connsiteY2" fmla="*/ 0 h 349269"/>
                    <a:gd name="connsiteX0" fmla="*/ 0 w 195060"/>
                    <a:gd name="connsiteY0" fmla="*/ 223173 h 223173"/>
                    <a:gd name="connsiteX1" fmla="*/ 195060 w 195060"/>
                    <a:gd name="connsiteY1" fmla="*/ 0 h 223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5060" h="223173">
                      <a:moveTo>
                        <a:pt x="0" y="223173"/>
                      </a:moveTo>
                      <a:cubicBezTo>
                        <a:pt x="76200" y="164962"/>
                        <a:pt x="130040" y="0"/>
                        <a:pt x="195060" y="0"/>
                      </a:cubicBezTo>
                    </a:path>
                  </a:pathLst>
                </a:custGeom>
                <a:noFill/>
                <a:ln w="28575" cap="rnd">
                  <a:solidFill>
                    <a:schemeClr val="bg1">
                      <a:alpha val="69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endParaRPr>
                </a:p>
              </p:txBody>
            </p:sp>
          </p:grpSp>
        </p:grpSp>
        <p:grpSp>
          <p:nvGrpSpPr>
            <p:cNvPr id="72" name="组合 71"/>
            <p:cNvGrpSpPr/>
            <p:nvPr/>
          </p:nvGrpSpPr>
          <p:grpSpPr>
            <a:xfrm rot="920444">
              <a:off x="4146516" y="2061739"/>
              <a:ext cx="577446" cy="566828"/>
              <a:chOff x="10646778" y="4753862"/>
              <a:chExt cx="751521" cy="737702"/>
            </a:xfrm>
          </p:grpSpPr>
          <p:sp>
            <p:nvSpPr>
              <p:cNvPr id="73" name="五角星 2"/>
              <p:cNvSpPr/>
              <p:nvPr/>
            </p:nvSpPr>
            <p:spPr>
              <a:xfrm rot="20227648" flipH="1">
                <a:off x="10648573" y="4753862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chemeClr val="bg1"/>
              </a:solidFill>
              <a:ln w="15875">
                <a:noFill/>
              </a:ln>
              <a:effectLst>
                <a:outerShdw blurRad="76200" dist="50800" dir="5400000" algn="t" rotWithShape="0">
                  <a:prstClr val="black">
                    <a:alpha val="1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grpSp>
            <p:nvGrpSpPr>
              <p:cNvPr id="74" name="组合 73"/>
              <p:cNvGrpSpPr/>
              <p:nvPr/>
            </p:nvGrpSpPr>
            <p:grpSpPr>
              <a:xfrm>
                <a:off x="10646778" y="4762829"/>
                <a:ext cx="749726" cy="728735"/>
                <a:chOff x="11012539" y="4493889"/>
                <a:chExt cx="749726" cy="728735"/>
              </a:xfrm>
            </p:grpSpPr>
            <p:sp>
              <p:nvSpPr>
                <p:cNvPr id="75" name="五角星 2"/>
                <p:cNvSpPr/>
                <p:nvPr/>
              </p:nvSpPr>
              <p:spPr>
                <a:xfrm rot="20227648" flipH="1">
                  <a:off x="11012539" y="4493889"/>
                  <a:ext cx="749726" cy="728735"/>
                </a:xfrm>
                <a:custGeom>
                  <a:avLst/>
                  <a:gdLst>
                    <a:gd name="connsiteX0" fmla="*/ 1 w 914400"/>
                    <a:gd name="connsiteY0" fmla="*/ 349269 h 914400"/>
                    <a:gd name="connsiteX1" fmla="*/ 262140 w 914400"/>
                    <a:gd name="connsiteY1" fmla="*/ 223173 h 914400"/>
                    <a:gd name="connsiteX2" fmla="*/ 457200 w 914400"/>
                    <a:gd name="connsiteY2" fmla="*/ 0 h 914400"/>
                    <a:gd name="connsiteX3" fmla="*/ 652260 w 914400"/>
                    <a:gd name="connsiteY3" fmla="*/ 223173 h 914400"/>
                    <a:gd name="connsiteX4" fmla="*/ 914399 w 914400"/>
                    <a:gd name="connsiteY4" fmla="*/ 349269 h 914400"/>
                    <a:gd name="connsiteX5" fmla="*/ 772814 w 914400"/>
                    <a:gd name="connsiteY5" fmla="*/ 613293 h 914400"/>
                    <a:gd name="connsiteX6" fmla="*/ 739765 w 914400"/>
                    <a:gd name="connsiteY6" fmla="*/ 914398 h 914400"/>
                    <a:gd name="connsiteX7" fmla="*/ 457200 w 914400"/>
                    <a:gd name="connsiteY7" fmla="*/ 854400 h 914400"/>
                    <a:gd name="connsiteX8" fmla="*/ 174635 w 914400"/>
                    <a:gd name="connsiteY8" fmla="*/ 914398 h 914400"/>
                    <a:gd name="connsiteX9" fmla="*/ 141586 w 914400"/>
                    <a:gd name="connsiteY9" fmla="*/ 613293 h 914400"/>
                    <a:gd name="connsiteX10" fmla="*/ 1 w 914400"/>
                    <a:gd name="connsiteY10" fmla="*/ 349269 h 914400"/>
                    <a:gd name="connsiteX0" fmla="*/ 0 w 914398"/>
                    <a:gd name="connsiteY0" fmla="*/ 349269 h 923906"/>
                    <a:gd name="connsiteX1" fmla="*/ 262139 w 914398"/>
                    <a:gd name="connsiteY1" fmla="*/ 223173 h 923906"/>
                    <a:gd name="connsiteX2" fmla="*/ 457199 w 914398"/>
                    <a:gd name="connsiteY2" fmla="*/ 0 h 923906"/>
                    <a:gd name="connsiteX3" fmla="*/ 652259 w 914398"/>
                    <a:gd name="connsiteY3" fmla="*/ 223173 h 923906"/>
                    <a:gd name="connsiteX4" fmla="*/ 914398 w 914398"/>
                    <a:gd name="connsiteY4" fmla="*/ 349269 h 923906"/>
                    <a:gd name="connsiteX5" fmla="*/ 772813 w 914398"/>
                    <a:gd name="connsiteY5" fmla="*/ 613293 h 923906"/>
                    <a:gd name="connsiteX6" fmla="*/ 739764 w 914398"/>
                    <a:gd name="connsiteY6" fmla="*/ 914398 h 923906"/>
                    <a:gd name="connsiteX7" fmla="*/ 457199 w 914398"/>
                    <a:gd name="connsiteY7" fmla="*/ 854400 h 923906"/>
                    <a:gd name="connsiteX8" fmla="*/ 174634 w 914398"/>
                    <a:gd name="connsiteY8" fmla="*/ 914398 h 923906"/>
                    <a:gd name="connsiteX9" fmla="*/ 141585 w 914398"/>
                    <a:gd name="connsiteY9" fmla="*/ 613293 h 923906"/>
                    <a:gd name="connsiteX10" fmla="*/ 0 w 914398"/>
                    <a:gd name="connsiteY10" fmla="*/ 349269 h 923906"/>
                    <a:gd name="connsiteX0" fmla="*/ 0 w 916461"/>
                    <a:gd name="connsiteY0" fmla="*/ 349269 h 923906"/>
                    <a:gd name="connsiteX1" fmla="*/ 262139 w 916461"/>
                    <a:gd name="connsiteY1" fmla="*/ 223173 h 923906"/>
                    <a:gd name="connsiteX2" fmla="*/ 457199 w 916461"/>
                    <a:gd name="connsiteY2" fmla="*/ 0 h 923906"/>
                    <a:gd name="connsiteX3" fmla="*/ 652259 w 916461"/>
                    <a:gd name="connsiteY3" fmla="*/ 223173 h 923906"/>
                    <a:gd name="connsiteX4" fmla="*/ 914398 w 916461"/>
                    <a:gd name="connsiteY4" fmla="*/ 349269 h 923906"/>
                    <a:gd name="connsiteX5" fmla="*/ 772813 w 916461"/>
                    <a:gd name="connsiteY5" fmla="*/ 613293 h 923906"/>
                    <a:gd name="connsiteX6" fmla="*/ 739764 w 916461"/>
                    <a:gd name="connsiteY6" fmla="*/ 914398 h 923906"/>
                    <a:gd name="connsiteX7" fmla="*/ 457199 w 916461"/>
                    <a:gd name="connsiteY7" fmla="*/ 854400 h 923906"/>
                    <a:gd name="connsiteX8" fmla="*/ 174634 w 916461"/>
                    <a:gd name="connsiteY8" fmla="*/ 914398 h 923906"/>
                    <a:gd name="connsiteX9" fmla="*/ 141585 w 916461"/>
                    <a:gd name="connsiteY9" fmla="*/ 613293 h 923906"/>
                    <a:gd name="connsiteX10" fmla="*/ 0 w 916461"/>
                    <a:gd name="connsiteY10" fmla="*/ 349269 h 923906"/>
                    <a:gd name="connsiteX0" fmla="*/ 0 w 916461"/>
                    <a:gd name="connsiteY0" fmla="*/ 349269 h 923906"/>
                    <a:gd name="connsiteX1" fmla="*/ 262139 w 916461"/>
                    <a:gd name="connsiteY1" fmla="*/ 223173 h 923906"/>
                    <a:gd name="connsiteX2" fmla="*/ 457199 w 916461"/>
                    <a:gd name="connsiteY2" fmla="*/ 0 h 923906"/>
                    <a:gd name="connsiteX3" fmla="*/ 652259 w 916461"/>
                    <a:gd name="connsiteY3" fmla="*/ 223173 h 923906"/>
                    <a:gd name="connsiteX4" fmla="*/ 914398 w 916461"/>
                    <a:gd name="connsiteY4" fmla="*/ 349269 h 923906"/>
                    <a:gd name="connsiteX5" fmla="*/ 772813 w 916461"/>
                    <a:gd name="connsiteY5" fmla="*/ 613293 h 923906"/>
                    <a:gd name="connsiteX6" fmla="*/ 739764 w 916461"/>
                    <a:gd name="connsiteY6" fmla="*/ 914398 h 923906"/>
                    <a:gd name="connsiteX7" fmla="*/ 457199 w 916461"/>
                    <a:gd name="connsiteY7" fmla="*/ 854400 h 923906"/>
                    <a:gd name="connsiteX8" fmla="*/ 174634 w 916461"/>
                    <a:gd name="connsiteY8" fmla="*/ 914398 h 923906"/>
                    <a:gd name="connsiteX9" fmla="*/ 141585 w 916461"/>
                    <a:gd name="connsiteY9" fmla="*/ 613293 h 923906"/>
                    <a:gd name="connsiteX10" fmla="*/ 0 w 916461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18524" h="923906">
                      <a:moveTo>
                        <a:pt x="2063" y="349269"/>
                      </a:moveTo>
                      <a:cubicBezTo>
                        <a:pt x="22155" y="284249"/>
                        <a:pt x="188002" y="281384"/>
                        <a:pt x="264202" y="223173"/>
                      </a:cubicBezTo>
                      <a:cubicBezTo>
                        <a:pt x="340402" y="164962"/>
                        <a:pt x="394242" y="0"/>
                        <a:pt x="459262" y="0"/>
                      </a:cubicBezTo>
                      <a:cubicBezTo>
                        <a:pt x="524282" y="0"/>
                        <a:pt x="578122" y="164962"/>
                        <a:pt x="654322" y="223173"/>
                      </a:cubicBezTo>
                      <a:cubicBezTo>
                        <a:pt x="730522" y="281384"/>
                        <a:pt x="896369" y="284249"/>
                        <a:pt x="916461" y="349269"/>
                      </a:cubicBezTo>
                      <a:cubicBezTo>
                        <a:pt x="936553" y="414289"/>
                        <a:pt x="803982" y="519105"/>
                        <a:pt x="774876" y="613293"/>
                      </a:cubicBezTo>
                      <a:cubicBezTo>
                        <a:pt x="745770" y="707481"/>
                        <a:pt x="794429" y="874213"/>
                        <a:pt x="741827" y="914398"/>
                      </a:cubicBezTo>
                      <a:cubicBezTo>
                        <a:pt x="689225" y="954583"/>
                        <a:pt x="553450" y="854400"/>
                        <a:pt x="459262" y="854400"/>
                      </a:cubicBezTo>
                      <a:cubicBezTo>
                        <a:pt x="365074" y="874399"/>
                        <a:pt x="257367" y="928196"/>
                        <a:pt x="176697" y="914398"/>
                      </a:cubicBezTo>
                      <a:cubicBezTo>
                        <a:pt x="96027" y="900600"/>
                        <a:pt x="172754" y="707481"/>
                        <a:pt x="143648" y="613293"/>
                      </a:cubicBezTo>
                      <a:cubicBezTo>
                        <a:pt x="114542" y="519105"/>
                        <a:pt x="-18029" y="414289"/>
                        <a:pt x="2063" y="349269"/>
                      </a:cubicBezTo>
                      <a:close/>
                    </a:path>
                  </a:pathLst>
                </a:custGeom>
                <a:solidFill>
                  <a:srgbClr val="64E4F2"/>
                </a:solidFill>
                <a:ln w="15875">
                  <a:solidFill>
                    <a:schemeClr val="bg1"/>
                  </a:solidFill>
                </a:ln>
                <a:effectLst>
                  <a:innerShdw blurRad="292100">
                    <a:srgbClr val="00B0F0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endParaRPr>
                </a:p>
              </p:txBody>
            </p:sp>
            <p:sp>
              <p:nvSpPr>
                <p:cNvPr id="76" name="五角星 2"/>
                <p:cNvSpPr/>
                <p:nvPr/>
              </p:nvSpPr>
              <p:spPr>
                <a:xfrm rot="20424262">
                  <a:off x="11046365" y="4655056"/>
                  <a:ext cx="290576" cy="221980"/>
                </a:xfrm>
                <a:custGeom>
                  <a:avLst/>
                  <a:gdLst>
                    <a:gd name="connsiteX0" fmla="*/ 1 w 914400"/>
                    <a:gd name="connsiteY0" fmla="*/ 349269 h 914400"/>
                    <a:gd name="connsiteX1" fmla="*/ 262140 w 914400"/>
                    <a:gd name="connsiteY1" fmla="*/ 223173 h 914400"/>
                    <a:gd name="connsiteX2" fmla="*/ 457200 w 914400"/>
                    <a:gd name="connsiteY2" fmla="*/ 0 h 914400"/>
                    <a:gd name="connsiteX3" fmla="*/ 652260 w 914400"/>
                    <a:gd name="connsiteY3" fmla="*/ 223173 h 914400"/>
                    <a:gd name="connsiteX4" fmla="*/ 914399 w 914400"/>
                    <a:gd name="connsiteY4" fmla="*/ 349269 h 914400"/>
                    <a:gd name="connsiteX5" fmla="*/ 772814 w 914400"/>
                    <a:gd name="connsiteY5" fmla="*/ 613293 h 914400"/>
                    <a:gd name="connsiteX6" fmla="*/ 739765 w 914400"/>
                    <a:gd name="connsiteY6" fmla="*/ 914398 h 914400"/>
                    <a:gd name="connsiteX7" fmla="*/ 457200 w 914400"/>
                    <a:gd name="connsiteY7" fmla="*/ 854400 h 914400"/>
                    <a:gd name="connsiteX8" fmla="*/ 174635 w 914400"/>
                    <a:gd name="connsiteY8" fmla="*/ 914398 h 914400"/>
                    <a:gd name="connsiteX9" fmla="*/ 141586 w 914400"/>
                    <a:gd name="connsiteY9" fmla="*/ 613293 h 914400"/>
                    <a:gd name="connsiteX10" fmla="*/ 1 w 914400"/>
                    <a:gd name="connsiteY10" fmla="*/ 349269 h 914400"/>
                    <a:gd name="connsiteX0" fmla="*/ 0 w 914398"/>
                    <a:gd name="connsiteY0" fmla="*/ 349269 h 923906"/>
                    <a:gd name="connsiteX1" fmla="*/ 262139 w 914398"/>
                    <a:gd name="connsiteY1" fmla="*/ 223173 h 923906"/>
                    <a:gd name="connsiteX2" fmla="*/ 457199 w 914398"/>
                    <a:gd name="connsiteY2" fmla="*/ 0 h 923906"/>
                    <a:gd name="connsiteX3" fmla="*/ 652259 w 914398"/>
                    <a:gd name="connsiteY3" fmla="*/ 223173 h 923906"/>
                    <a:gd name="connsiteX4" fmla="*/ 914398 w 914398"/>
                    <a:gd name="connsiteY4" fmla="*/ 349269 h 923906"/>
                    <a:gd name="connsiteX5" fmla="*/ 772813 w 914398"/>
                    <a:gd name="connsiteY5" fmla="*/ 613293 h 923906"/>
                    <a:gd name="connsiteX6" fmla="*/ 739764 w 914398"/>
                    <a:gd name="connsiteY6" fmla="*/ 914398 h 923906"/>
                    <a:gd name="connsiteX7" fmla="*/ 457199 w 914398"/>
                    <a:gd name="connsiteY7" fmla="*/ 854400 h 923906"/>
                    <a:gd name="connsiteX8" fmla="*/ 174634 w 914398"/>
                    <a:gd name="connsiteY8" fmla="*/ 914398 h 923906"/>
                    <a:gd name="connsiteX9" fmla="*/ 141585 w 914398"/>
                    <a:gd name="connsiteY9" fmla="*/ 613293 h 923906"/>
                    <a:gd name="connsiteX10" fmla="*/ 0 w 914398"/>
                    <a:gd name="connsiteY10" fmla="*/ 349269 h 923906"/>
                    <a:gd name="connsiteX0" fmla="*/ 0 w 916461"/>
                    <a:gd name="connsiteY0" fmla="*/ 349269 h 923906"/>
                    <a:gd name="connsiteX1" fmla="*/ 262139 w 916461"/>
                    <a:gd name="connsiteY1" fmla="*/ 223173 h 923906"/>
                    <a:gd name="connsiteX2" fmla="*/ 457199 w 916461"/>
                    <a:gd name="connsiteY2" fmla="*/ 0 h 923906"/>
                    <a:gd name="connsiteX3" fmla="*/ 652259 w 916461"/>
                    <a:gd name="connsiteY3" fmla="*/ 223173 h 923906"/>
                    <a:gd name="connsiteX4" fmla="*/ 914398 w 916461"/>
                    <a:gd name="connsiteY4" fmla="*/ 349269 h 923906"/>
                    <a:gd name="connsiteX5" fmla="*/ 772813 w 916461"/>
                    <a:gd name="connsiteY5" fmla="*/ 613293 h 923906"/>
                    <a:gd name="connsiteX6" fmla="*/ 739764 w 916461"/>
                    <a:gd name="connsiteY6" fmla="*/ 914398 h 923906"/>
                    <a:gd name="connsiteX7" fmla="*/ 457199 w 916461"/>
                    <a:gd name="connsiteY7" fmla="*/ 854400 h 923906"/>
                    <a:gd name="connsiteX8" fmla="*/ 174634 w 916461"/>
                    <a:gd name="connsiteY8" fmla="*/ 914398 h 923906"/>
                    <a:gd name="connsiteX9" fmla="*/ 141585 w 916461"/>
                    <a:gd name="connsiteY9" fmla="*/ 613293 h 923906"/>
                    <a:gd name="connsiteX10" fmla="*/ 0 w 916461"/>
                    <a:gd name="connsiteY10" fmla="*/ 349269 h 923906"/>
                    <a:gd name="connsiteX0" fmla="*/ 0 w 916461"/>
                    <a:gd name="connsiteY0" fmla="*/ 349269 h 923906"/>
                    <a:gd name="connsiteX1" fmla="*/ 262139 w 916461"/>
                    <a:gd name="connsiteY1" fmla="*/ 223173 h 923906"/>
                    <a:gd name="connsiteX2" fmla="*/ 457199 w 916461"/>
                    <a:gd name="connsiteY2" fmla="*/ 0 h 923906"/>
                    <a:gd name="connsiteX3" fmla="*/ 652259 w 916461"/>
                    <a:gd name="connsiteY3" fmla="*/ 223173 h 923906"/>
                    <a:gd name="connsiteX4" fmla="*/ 914398 w 916461"/>
                    <a:gd name="connsiteY4" fmla="*/ 349269 h 923906"/>
                    <a:gd name="connsiteX5" fmla="*/ 772813 w 916461"/>
                    <a:gd name="connsiteY5" fmla="*/ 613293 h 923906"/>
                    <a:gd name="connsiteX6" fmla="*/ 739764 w 916461"/>
                    <a:gd name="connsiteY6" fmla="*/ 914398 h 923906"/>
                    <a:gd name="connsiteX7" fmla="*/ 457199 w 916461"/>
                    <a:gd name="connsiteY7" fmla="*/ 854400 h 923906"/>
                    <a:gd name="connsiteX8" fmla="*/ 174634 w 916461"/>
                    <a:gd name="connsiteY8" fmla="*/ 914398 h 923906"/>
                    <a:gd name="connsiteX9" fmla="*/ 141585 w 916461"/>
                    <a:gd name="connsiteY9" fmla="*/ 613293 h 923906"/>
                    <a:gd name="connsiteX10" fmla="*/ 0 w 916461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654322 w 918524"/>
                    <a:gd name="connsiteY0" fmla="*/ 223173 h 923906"/>
                    <a:gd name="connsiteX1" fmla="*/ 916461 w 918524"/>
                    <a:gd name="connsiteY1" fmla="*/ 349269 h 923906"/>
                    <a:gd name="connsiteX2" fmla="*/ 774876 w 918524"/>
                    <a:gd name="connsiteY2" fmla="*/ 613293 h 923906"/>
                    <a:gd name="connsiteX3" fmla="*/ 741827 w 918524"/>
                    <a:gd name="connsiteY3" fmla="*/ 914398 h 923906"/>
                    <a:gd name="connsiteX4" fmla="*/ 459262 w 918524"/>
                    <a:gd name="connsiteY4" fmla="*/ 854400 h 923906"/>
                    <a:gd name="connsiteX5" fmla="*/ 176697 w 918524"/>
                    <a:gd name="connsiteY5" fmla="*/ 914398 h 923906"/>
                    <a:gd name="connsiteX6" fmla="*/ 143648 w 918524"/>
                    <a:gd name="connsiteY6" fmla="*/ 613293 h 923906"/>
                    <a:gd name="connsiteX7" fmla="*/ 2063 w 918524"/>
                    <a:gd name="connsiteY7" fmla="*/ 349269 h 923906"/>
                    <a:gd name="connsiteX8" fmla="*/ 264202 w 918524"/>
                    <a:gd name="connsiteY8" fmla="*/ 223173 h 923906"/>
                    <a:gd name="connsiteX9" fmla="*/ 459262 w 918524"/>
                    <a:gd name="connsiteY9" fmla="*/ 0 h 923906"/>
                    <a:gd name="connsiteX10" fmla="*/ 715845 w 918524"/>
                    <a:gd name="connsiteY10" fmla="*/ 284696 h 923906"/>
                    <a:gd name="connsiteX0" fmla="*/ 916461 w 918524"/>
                    <a:gd name="connsiteY0" fmla="*/ 349269 h 923906"/>
                    <a:gd name="connsiteX1" fmla="*/ 774876 w 918524"/>
                    <a:gd name="connsiteY1" fmla="*/ 613293 h 923906"/>
                    <a:gd name="connsiteX2" fmla="*/ 741827 w 918524"/>
                    <a:gd name="connsiteY2" fmla="*/ 914398 h 923906"/>
                    <a:gd name="connsiteX3" fmla="*/ 459262 w 918524"/>
                    <a:gd name="connsiteY3" fmla="*/ 854400 h 923906"/>
                    <a:gd name="connsiteX4" fmla="*/ 176697 w 918524"/>
                    <a:gd name="connsiteY4" fmla="*/ 914398 h 923906"/>
                    <a:gd name="connsiteX5" fmla="*/ 143648 w 918524"/>
                    <a:gd name="connsiteY5" fmla="*/ 613293 h 923906"/>
                    <a:gd name="connsiteX6" fmla="*/ 2063 w 918524"/>
                    <a:gd name="connsiteY6" fmla="*/ 349269 h 923906"/>
                    <a:gd name="connsiteX7" fmla="*/ 264202 w 918524"/>
                    <a:gd name="connsiteY7" fmla="*/ 223173 h 923906"/>
                    <a:gd name="connsiteX8" fmla="*/ 459262 w 918524"/>
                    <a:gd name="connsiteY8" fmla="*/ 0 h 923906"/>
                    <a:gd name="connsiteX9" fmla="*/ 715845 w 918524"/>
                    <a:gd name="connsiteY9" fmla="*/ 284696 h 923906"/>
                    <a:gd name="connsiteX0" fmla="*/ 774876 w 774876"/>
                    <a:gd name="connsiteY0" fmla="*/ 613293 h 923906"/>
                    <a:gd name="connsiteX1" fmla="*/ 741827 w 774876"/>
                    <a:gd name="connsiteY1" fmla="*/ 914398 h 923906"/>
                    <a:gd name="connsiteX2" fmla="*/ 459262 w 774876"/>
                    <a:gd name="connsiteY2" fmla="*/ 854400 h 923906"/>
                    <a:gd name="connsiteX3" fmla="*/ 176697 w 774876"/>
                    <a:gd name="connsiteY3" fmla="*/ 914398 h 923906"/>
                    <a:gd name="connsiteX4" fmla="*/ 143648 w 774876"/>
                    <a:gd name="connsiteY4" fmla="*/ 613293 h 923906"/>
                    <a:gd name="connsiteX5" fmla="*/ 2063 w 774876"/>
                    <a:gd name="connsiteY5" fmla="*/ 349269 h 923906"/>
                    <a:gd name="connsiteX6" fmla="*/ 264202 w 774876"/>
                    <a:gd name="connsiteY6" fmla="*/ 223173 h 923906"/>
                    <a:gd name="connsiteX7" fmla="*/ 459262 w 774876"/>
                    <a:gd name="connsiteY7" fmla="*/ 0 h 923906"/>
                    <a:gd name="connsiteX8" fmla="*/ 715845 w 774876"/>
                    <a:gd name="connsiteY8" fmla="*/ 284696 h 923906"/>
                    <a:gd name="connsiteX0" fmla="*/ 741827 w 741827"/>
                    <a:gd name="connsiteY0" fmla="*/ 914398 h 923906"/>
                    <a:gd name="connsiteX1" fmla="*/ 459262 w 741827"/>
                    <a:gd name="connsiteY1" fmla="*/ 854400 h 923906"/>
                    <a:gd name="connsiteX2" fmla="*/ 176697 w 741827"/>
                    <a:gd name="connsiteY2" fmla="*/ 914398 h 923906"/>
                    <a:gd name="connsiteX3" fmla="*/ 143648 w 741827"/>
                    <a:gd name="connsiteY3" fmla="*/ 613293 h 923906"/>
                    <a:gd name="connsiteX4" fmla="*/ 2063 w 741827"/>
                    <a:gd name="connsiteY4" fmla="*/ 349269 h 923906"/>
                    <a:gd name="connsiteX5" fmla="*/ 264202 w 741827"/>
                    <a:gd name="connsiteY5" fmla="*/ 223173 h 923906"/>
                    <a:gd name="connsiteX6" fmla="*/ 459262 w 741827"/>
                    <a:gd name="connsiteY6" fmla="*/ 0 h 923906"/>
                    <a:gd name="connsiteX7" fmla="*/ 715845 w 741827"/>
                    <a:gd name="connsiteY7" fmla="*/ 284696 h 923906"/>
                    <a:gd name="connsiteX0" fmla="*/ 459262 w 715845"/>
                    <a:gd name="connsiteY0" fmla="*/ 854400 h 916632"/>
                    <a:gd name="connsiteX1" fmla="*/ 176697 w 715845"/>
                    <a:gd name="connsiteY1" fmla="*/ 914398 h 916632"/>
                    <a:gd name="connsiteX2" fmla="*/ 143648 w 715845"/>
                    <a:gd name="connsiteY2" fmla="*/ 613293 h 916632"/>
                    <a:gd name="connsiteX3" fmla="*/ 2063 w 715845"/>
                    <a:gd name="connsiteY3" fmla="*/ 349269 h 916632"/>
                    <a:gd name="connsiteX4" fmla="*/ 264202 w 715845"/>
                    <a:gd name="connsiteY4" fmla="*/ 223173 h 916632"/>
                    <a:gd name="connsiteX5" fmla="*/ 459262 w 715845"/>
                    <a:gd name="connsiteY5" fmla="*/ 0 h 916632"/>
                    <a:gd name="connsiteX6" fmla="*/ 715845 w 715845"/>
                    <a:gd name="connsiteY6" fmla="*/ 284696 h 916632"/>
                    <a:gd name="connsiteX0" fmla="*/ 176697 w 715845"/>
                    <a:gd name="connsiteY0" fmla="*/ 914398 h 914398"/>
                    <a:gd name="connsiteX1" fmla="*/ 143648 w 715845"/>
                    <a:gd name="connsiteY1" fmla="*/ 613293 h 914398"/>
                    <a:gd name="connsiteX2" fmla="*/ 2063 w 715845"/>
                    <a:gd name="connsiteY2" fmla="*/ 349269 h 914398"/>
                    <a:gd name="connsiteX3" fmla="*/ 264202 w 715845"/>
                    <a:gd name="connsiteY3" fmla="*/ 223173 h 914398"/>
                    <a:gd name="connsiteX4" fmla="*/ 459262 w 715845"/>
                    <a:gd name="connsiteY4" fmla="*/ 0 h 914398"/>
                    <a:gd name="connsiteX5" fmla="*/ 715845 w 715845"/>
                    <a:gd name="connsiteY5" fmla="*/ 284696 h 914398"/>
                    <a:gd name="connsiteX0" fmla="*/ 143648 w 715845"/>
                    <a:gd name="connsiteY0" fmla="*/ 613293 h 613293"/>
                    <a:gd name="connsiteX1" fmla="*/ 2063 w 715845"/>
                    <a:gd name="connsiteY1" fmla="*/ 349269 h 613293"/>
                    <a:gd name="connsiteX2" fmla="*/ 264202 w 715845"/>
                    <a:gd name="connsiteY2" fmla="*/ 223173 h 613293"/>
                    <a:gd name="connsiteX3" fmla="*/ 459262 w 715845"/>
                    <a:gd name="connsiteY3" fmla="*/ 0 h 613293"/>
                    <a:gd name="connsiteX4" fmla="*/ 715845 w 715845"/>
                    <a:gd name="connsiteY4" fmla="*/ 284696 h 613293"/>
                    <a:gd name="connsiteX0" fmla="*/ 0 w 713782"/>
                    <a:gd name="connsiteY0" fmla="*/ 349269 h 349269"/>
                    <a:gd name="connsiteX1" fmla="*/ 262139 w 713782"/>
                    <a:gd name="connsiteY1" fmla="*/ 223173 h 349269"/>
                    <a:gd name="connsiteX2" fmla="*/ 457199 w 713782"/>
                    <a:gd name="connsiteY2" fmla="*/ 0 h 349269"/>
                    <a:gd name="connsiteX3" fmla="*/ 713782 w 713782"/>
                    <a:gd name="connsiteY3" fmla="*/ 284696 h 349269"/>
                    <a:gd name="connsiteX0" fmla="*/ 0 w 457199"/>
                    <a:gd name="connsiteY0" fmla="*/ 349269 h 349269"/>
                    <a:gd name="connsiteX1" fmla="*/ 262139 w 457199"/>
                    <a:gd name="connsiteY1" fmla="*/ 223173 h 349269"/>
                    <a:gd name="connsiteX2" fmla="*/ 457199 w 457199"/>
                    <a:gd name="connsiteY2" fmla="*/ 0 h 3492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7199" h="349269">
                      <a:moveTo>
                        <a:pt x="0" y="349269"/>
                      </a:moveTo>
                      <a:cubicBezTo>
                        <a:pt x="20092" y="284249"/>
                        <a:pt x="185939" y="281384"/>
                        <a:pt x="262139" y="223173"/>
                      </a:cubicBezTo>
                      <a:cubicBezTo>
                        <a:pt x="338339" y="164962"/>
                        <a:pt x="392179" y="0"/>
                        <a:pt x="457199" y="0"/>
                      </a:cubicBezTo>
                    </a:path>
                  </a:pathLst>
                </a:custGeom>
                <a:noFill/>
                <a:ln w="28575" cap="rnd">
                  <a:solidFill>
                    <a:schemeClr val="bg1">
                      <a:alpha val="89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endParaRPr>
                </a:p>
              </p:txBody>
            </p:sp>
            <p:sp>
              <p:nvSpPr>
                <p:cNvPr id="77" name="五角星 2"/>
                <p:cNvSpPr/>
                <p:nvPr/>
              </p:nvSpPr>
              <p:spPr>
                <a:xfrm rot="6997346">
                  <a:off x="11587935" y="4901938"/>
                  <a:ext cx="128719" cy="147271"/>
                </a:xfrm>
                <a:custGeom>
                  <a:avLst/>
                  <a:gdLst>
                    <a:gd name="connsiteX0" fmla="*/ 1 w 914400"/>
                    <a:gd name="connsiteY0" fmla="*/ 349269 h 914400"/>
                    <a:gd name="connsiteX1" fmla="*/ 262140 w 914400"/>
                    <a:gd name="connsiteY1" fmla="*/ 223173 h 914400"/>
                    <a:gd name="connsiteX2" fmla="*/ 457200 w 914400"/>
                    <a:gd name="connsiteY2" fmla="*/ 0 h 914400"/>
                    <a:gd name="connsiteX3" fmla="*/ 652260 w 914400"/>
                    <a:gd name="connsiteY3" fmla="*/ 223173 h 914400"/>
                    <a:gd name="connsiteX4" fmla="*/ 914399 w 914400"/>
                    <a:gd name="connsiteY4" fmla="*/ 349269 h 914400"/>
                    <a:gd name="connsiteX5" fmla="*/ 772814 w 914400"/>
                    <a:gd name="connsiteY5" fmla="*/ 613293 h 914400"/>
                    <a:gd name="connsiteX6" fmla="*/ 739765 w 914400"/>
                    <a:gd name="connsiteY6" fmla="*/ 914398 h 914400"/>
                    <a:gd name="connsiteX7" fmla="*/ 457200 w 914400"/>
                    <a:gd name="connsiteY7" fmla="*/ 854400 h 914400"/>
                    <a:gd name="connsiteX8" fmla="*/ 174635 w 914400"/>
                    <a:gd name="connsiteY8" fmla="*/ 914398 h 914400"/>
                    <a:gd name="connsiteX9" fmla="*/ 141586 w 914400"/>
                    <a:gd name="connsiteY9" fmla="*/ 613293 h 914400"/>
                    <a:gd name="connsiteX10" fmla="*/ 1 w 914400"/>
                    <a:gd name="connsiteY10" fmla="*/ 349269 h 914400"/>
                    <a:gd name="connsiteX0" fmla="*/ 0 w 914398"/>
                    <a:gd name="connsiteY0" fmla="*/ 349269 h 923906"/>
                    <a:gd name="connsiteX1" fmla="*/ 262139 w 914398"/>
                    <a:gd name="connsiteY1" fmla="*/ 223173 h 923906"/>
                    <a:gd name="connsiteX2" fmla="*/ 457199 w 914398"/>
                    <a:gd name="connsiteY2" fmla="*/ 0 h 923906"/>
                    <a:gd name="connsiteX3" fmla="*/ 652259 w 914398"/>
                    <a:gd name="connsiteY3" fmla="*/ 223173 h 923906"/>
                    <a:gd name="connsiteX4" fmla="*/ 914398 w 914398"/>
                    <a:gd name="connsiteY4" fmla="*/ 349269 h 923906"/>
                    <a:gd name="connsiteX5" fmla="*/ 772813 w 914398"/>
                    <a:gd name="connsiteY5" fmla="*/ 613293 h 923906"/>
                    <a:gd name="connsiteX6" fmla="*/ 739764 w 914398"/>
                    <a:gd name="connsiteY6" fmla="*/ 914398 h 923906"/>
                    <a:gd name="connsiteX7" fmla="*/ 457199 w 914398"/>
                    <a:gd name="connsiteY7" fmla="*/ 854400 h 923906"/>
                    <a:gd name="connsiteX8" fmla="*/ 174634 w 914398"/>
                    <a:gd name="connsiteY8" fmla="*/ 914398 h 923906"/>
                    <a:gd name="connsiteX9" fmla="*/ 141585 w 914398"/>
                    <a:gd name="connsiteY9" fmla="*/ 613293 h 923906"/>
                    <a:gd name="connsiteX10" fmla="*/ 0 w 914398"/>
                    <a:gd name="connsiteY10" fmla="*/ 349269 h 923906"/>
                    <a:gd name="connsiteX0" fmla="*/ 0 w 916461"/>
                    <a:gd name="connsiteY0" fmla="*/ 349269 h 923906"/>
                    <a:gd name="connsiteX1" fmla="*/ 262139 w 916461"/>
                    <a:gd name="connsiteY1" fmla="*/ 223173 h 923906"/>
                    <a:gd name="connsiteX2" fmla="*/ 457199 w 916461"/>
                    <a:gd name="connsiteY2" fmla="*/ 0 h 923906"/>
                    <a:gd name="connsiteX3" fmla="*/ 652259 w 916461"/>
                    <a:gd name="connsiteY3" fmla="*/ 223173 h 923906"/>
                    <a:gd name="connsiteX4" fmla="*/ 914398 w 916461"/>
                    <a:gd name="connsiteY4" fmla="*/ 349269 h 923906"/>
                    <a:gd name="connsiteX5" fmla="*/ 772813 w 916461"/>
                    <a:gd name="connsiteY5" fmla="*/ 613293 h 923906"/>
                    <a:gd name="connsiteX6" fmla="*/ 739764 w 916461"/>
                    <a:gd name="connsiteY6" fmla="*/ 914398 h 923906"/>
                    <a:gd name="connsiteX7" fmla="*/ 457199 w 916461"/>
                    <a:gd name="connsiteY7" fmla="*/ 854400 h 923906"/>
                    <a:gd name="connsiteX8" fmla="*/ 174634 w 916461"/>
                    <a:gd name="connsiteY8" fmla="*/ 914398 h 923906"/>
                    <a:gd name="connsiteX9" fmla="*/ 141585 w 916461"/>
                    <a:gd name="connsiteY9" fmla="*/ 613293 h 923906"/>
                    <a:gd name="connsiteX10" fmla="*/ 0 w 916461"/>
                    <a:gd name="connsiteY10" fmla="*/ 349269 h 923906"/>
                    <a:gd name="connsiteX0" fmla="*/ 0 w 916461"/>
                    <a:gd name="connsiteY0" fmla="*/ 349269 h 923906"/>
                    <a:gd name="connsiteX1" fmla="*/ 262139 w 916461"/>
                    <a:gd name="connsiteY1" fmla="*/ 223173 h 923906"/>
                    <a:gd name="connsiteX2" fmla="*/ 457199 w 916461"/>
                    <a:gd name="connsiteY2" fmla="*/ 0 h 923906"/>
                    <a:gd name="connsiteX3" fmla="*/ 652259 w 916461"/>
                    <a:gd name="connsiteY3" fmla="*/ 223173 h 923906"/>
                    <a:gd name="connsiteX4" fmla="*/ 914398 w 916461"/>
                    <a:gd name="connsiteY4" fmla="*/ 349269 h 923906"/>
                    <a:gd name="connsiteX5" fmla="*/ 772813 w 916461"/>
                    <a:gd name="connsiteY5" fmla="*/ 613293 h 923906"/>
                    <a:gd name="connsiteX6" fmla="*/ 739764 w 916461"/>
                    <a:gd name="connsiteY6" fmla="*/ 914398 h 923906"/>
                    <a:gd name="connsiteX7" fmla="*/ 457199 w 916461"/>
                    <a:gd name="connsiteY7" fmla="*/ 854400 h 923906"/>
                    <a:gd name="connsiteX8" fmla="*/ 174634 w 916461"/>
                    <a:gd name="connsiteY8" fmla="*/ 914398 h 923906"/>
                    <a:gd name="connsiteX9" fmla="*/ 141585 w 916461"/>
                    <a:gd name="connsiteY9" fmla="*/ 613293 h 923906"/>
                    <a:gd name="connsiteX10" fmla="*/ 0 w 916461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654322 w 918524"/>
                    <a:gd name="connsiteY0" fmla="*/ 223173 h 923906"/>
                    <a:gd name="connsiteX1" fmla="*/ 916461 w 918524"/>
                    <a:gd name="connsiteY1" fmla="*/ 349269 h 923906"/>
                    <a:gd name="connsiteX2" fmla="*/ 774876 w 918524"/>
                    <a:gd name="connsiteY2" fmla="*/ 613293 h 923906"/>
                    <a:gd name="connsiteX3" fmla="*/ 741827 w 918524"/>
                    <a:gd name="connsiteY3" fmla="*/ 914398 h 923906"/>
                    <a:gd name="connsiteX4" fmla="*/ 459262 w 918524"/>
                    <a:gd name="connsiteY4" fmla="*/ 854400 h 923906"/>
                    <a:gd name="connsiteX5" fmla="*/ 176697 w 918524"/>
                    <a:gd name="connsiteY5" fmla="*/ 914398 h 923906"/>
                    <a:gd name="connsiteX6" fmla="*/ 143648 w 918524"/>
                    <a:gd name="connsiteY6" fmla="*/ 613293 h 923906"/>
                    <a:gd name="connsiteX7" fmla="*/ 2063 w 918524"/>
                    <a:gd name="connsiteY7" fmla="*/ 349269 h 923906"/>
                    <a:gd name="connsiteX8" fmla="*/ 264202 w 918524"/>
                    <a:gd name="connsiteY8" fmla="*/ 223173 h 923906"/>
                    <a:gd name="connsiteX9" fmla="*/ 459262 w 918524"/>
                    <a:gd name="connsiteY9" fmla="*/ 0 h 923906"/>
                    <a:gd name="connsiteX10" fmla="*/ 715845 w 918524"/>
                    <a:gd name="connsiteY10" fmla="*/ 284696 h 923906"/>
                    <a:gd name="connsiteX0" fmla="*/ 916461 w 918524"/>
                    <a:gd name="connsiteY0" fmla="*/ 349269 h 923906"/>
                    <a:gd name="connsiteX1" fmla="*/ 774876 w 918524"/>
                    <a:gd name="connsiteY1" fmla="*/ 613293 h 923906"/>
                    <a:gd name="connsiteX2" fmla="*/ 741827 w 918524"/>
                    <a:gd name="connsiteY2" fmla="*/ 914398 h 923906"/>
                    <a:gd name="connsiteX3" fmla="*/ 459262 w 918524"/>
                    <a:gd name="connsiteY3" fmla="*/ 854400 h 923906"/>
                    <a:gd name="connsiteX4" fmla="*/ 176697 w 918524"/>
                    <a:gd name="connsiteY4" fmla="*/ 914398 h 923906"/>
                    <a:gd name="connsiteX5" fmla="*/ 143648 w 918524"/>
                    <a:gd name="connsiteY5" fmla="*/ 613293 h 923906"/>
                    <a:gd name="connsiteX6" fmla="*/ 2063 w 918524"/>
                    <a:gd name="connsiteY6" fmla="*/ 349269 h 923906"/>
                    <a:gd name="connsiteX7" fmla="*/ 264202 w 918524"/>
                    <a:gd name="connsiteY7" fmla="*/ 223173 h 923906"/>
                    <a:gd name="connsiteX8" fmla="*/ 459262 w 918524"/>
                    <a:gd name="connsiteY8" fmla="*/ 0 h 923906"/>
                    <a:gd name="connsiteX9" fmla="*/ 715845 w 918524"/>
                    <a:gd name="connsiteY9" fmla="*/ 284696 h 923906"/>
                    <a:gd name="connsiteX0" fmla="*/ 774876 w 774876"/>
                    <a:gd name="connsiteY0" fmla="*/ 613293 h 923906"/>
                    <a:gd name="connsiteX1" fmla="*/ 741827 w 774876"/>
                    <a:gd name="connsiteY1" fmla="*/ 914398 h 923906"/>
                    <a:gd name="connsiteX2" fmla="*/ 459262 w 774876"/>
                    <a:gd name="connsiteY2" fmla="*/ 854400 h 923906"/>
                    <a:gd name="connsiteX3" fmla="*/ 176697 w 774876"/>
                    <a:gd name="connsiteY3" fmla="*/ 914398 h 923906"/>
                    <a:gd name="connsiteX4" fmla="*/ 143648 w 774876"/>
                    <a:gd name="connsiteY4" fmla="*/ 613293 h 923906"/>
                    <a:gd name="connsiteX5" fmla="*/ 2063 w 774876"/>
                    <a:gd name="connsiteY5" fmla="*/ 349269 h 923906"/>
                    <a:gd name="connsiteX6" fmla="*/ 264202 w 774876"/>
                    <a:gd name="connsiteY6" fmla="*/ 223173 h 923906"/>
                    <a:gd name="connsiteX7" fmla="*/ 459262 w 774876"/>
                    <a:gd name="connsiteY7" fmla="*/ 0 h 923906"/>
                    <a:gd name="connsiteX8" fmla="*/ 715845 w 774876"/>
                    <a:gd name="connsiteY8" fmla="*/ 284696 h 923906"/>
                    <a:gd name="connsiteX0" fmla="*/ 741827 w 741827"/>
                    <a:gd name="connsiteY0" fmla="*/ 914398 h 923906"/>
                    <a:gd name="connsiteX1" fmla="*/ 459262 w 741827"/>
                    <a:gd name="connsiteY1" fmla="*/ 854400 h 923906"/>
                    <a:gd name="connsiteX2" fmla="*/ 176697 w 741827"/>
                    <a:gd name="connsiteY2" fmla="*/ 914398 h 923906"/>
                    <a:gd name="connsiteX3" fmla="*/ 143648 w 741827"/>
                    <a:gd name="connsiteY3" fmla="*/ 613293 h 923906"/>
                    <a:gd name="connsiteX4" fmla="*/ 2063 w 741827"/>
                    <a:gd name="connsiteY4" fmla="*/ 349269 h 923906"/>
                    <a:gd name="connsiteX5" fmla="*/ 264202 w 741827"/>
                    <a:gd name="connsiteY5" fmla="*/ 223173 h 923906"/>
                    <a:gd name="connsiteX6" fmla="*/ 459262 w 741827"/>
                    <a:gd name="connsiteY6" fmla="*/ 0 h 923906"/>
                    <a:gd name="connsiteX7" fmla="*/ 715845 w 741827"/>
                    <a:gd name="connsiteY7" fmla="*/ 284696 h 923906"/>
                    <a:gd name="connsiteX0" fmla="*/ 459262 w 715845"/>
                    <a:gd name="connsiteY0" fmla="*/ 854400 h 916632"/>
                    <a:gd name="connsiteX1" fmla="*/ 176697 w 715845"/>
                    <a:gd name="connsiteY1" fmla="*/ 914398 h 916632"/>
                    <a:gd name="connsiteX2" fmla="*/ 143648 w 715845"/>
                    <a:gd name="connsiteY2" fmla="*/ 613293 h 916632"/>
                    <a:gd name="connsiteX3" fmla="*/ 2063 w 715845"/>
                    <a:gd name="connsiteY3" fmla="*/ 349269 h 916632"/>
                    <a:gd name="connsiteX4" fmla="*/ 264202 w 715845"/>
                    <a:gd name="connsiteY4" fmla="*/ 223173 h 916632"/>
                    <a:gd name="connsiteX5" fmla="*/ 459262 w 715845"/>
                    <a:gd name="connsiteY5" fmla="*/ 0 h 916632"/>
                    <a:gd name="connsiteX6" fmla="*/ 715845 w 715845"/>
                    <a:gd name="connsiteY6" fmla="*/ 284696 h 916632"/>
                    <a:gd name="connsiteX0" fmla="*/ 176697 w 715845"/>
                    <a:gd name="connsiteY0" fmla="*/ 914398 h 914398"/>
                    <a:gd name="connsiteX1" fmla="*/ 143648 w 715845"/>
                    <a:gd name="connsiteY1" fmla="*/ 613293 h 914398"/>
                    <a:gd name="connsiteX2" fmla="*/ 2063 w 715845"/>
                    <a:gd name="connsiteY2" fmla="*/ 349269 h 914398"/>
                    <a:gd name="connsiteX3" fmla="*/ 264202 w 715845"/>
                    <a:gd name="connsiteY3" fmla="*/ 223173 h 914398"/>
                    <a:gd name="connsiteX4" fmla="*/ 459262 w 715845"/>
                    <a:gd name="connsiteY4" fmla="*/ 0 h 914398"/>
                    <a:gd name="connsiteX5" fmla="*/ 715845 w 715845"/>
                    <a:gd name="connsiteY5" fmla="*/ 284696 h 914398"/>
                    <a:gd name="connsiteX0" fmla="*/ 143648 w 715845"/>
                    <a:gd name="connsiteY0" fmla="*/ 613293 h 613293"/>
                    <a:gd name="connsiteX1" fmla="*/ 2063 w 715845"/>
                    <a:gd name="connsiteY1" fmla="*/ 349269 h 613293"/>
                    <a:gd name="connsiteX2" fmla="*/ 264202 w 715845"/>
                    <a:gd name="connsiteY2" fmla="*/ 223173 h 613293"/>
                    <a:gd name="connsiteX3" fmla="*/ 459262 w 715845"/>
                    <a:gd name="connsiteY3" fmla="*/ 0 h 613293"/>
                    <a:gd name="connsiteX4" fmla="*/ 715845 w 715845"/>
                    <a:gd name="connsiteY4" fmla="*/ 284696 h 613293"/>
                    <a:gd name="connsiteX0" fmla="*/ 0 w 713782"/>
                    <a:gd name="connsiteY0" fmla="*/ 349269 h 349269"/>
                    <a:gd name="connsiteX1" fmla="*/ 262139 w 713782"/>
                    <a:gd name="connsiteY1" fmla="*/ 223173 h 349269"/>
                    <a:gd name="connsiteX2" fmla="*/ 457199 w 713782"/>
                    <a:gd name="connsiteY2" fmla="*/ 0 h 349269"/>
                    <a:gd name="connsiteX3" fmla="*/ 713782 w 713782"/>
                    <a:gd name="connsiteY3" fmla="*/ 284696 h 349269"/>
                    <a:gd name="connsiteX0" fmla="*/ 0 w 457199"/>
                    <a:gd name="connsiteY0" fmla="*/ 349269 h 349269"/>
                    <a:gd name="connsiteX1" fmla="*/ 262139 w 457199"/>
                    <a:gd name="connsiteY1" fmla="*/ 223173 h 349269"/>
                    <a:gd name="connsiteX2" fmla="*/ 457199 w 457199"/>
                    <a:gd name="connsiteY2" fmla="*/ 0 h 349269"/>
                    <a:gd name="connsiteX0" fmla="*/ 0 w 195060"/>
                    <a:gd name="connsiteY0" fmla="*/ 223173 h 223173"/>
                    <a:gd name="connsiteX1" fmla="*/ 195060 w 195060"/>
                    <a:gd name="connsiteY1" fmla="*/ 0 h 223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5060" h="223173">
                      <a:moveTo>
                        <a:pt x="0" y="223173"/>
                      </a:moveTo>
                      <a:cubicBezTo>
                        <a:pt x="76200" y="164962"/>
                        <a:pt x="130040" y="0"/>
                        <a:pt x="195060" y="0"/>
                      </a:cubicBezTo>
                    </a:path>
                  </a:pathLst>
                </a:custGeom>
                <a:noFill/>
                <a:ln w="28575" cap="rnd">
                  <a:solidFill>
                    <a:schemeClr val="bg1">
                      <a:alpha val="69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endParaRPr>
                </a:p>
              </p:txBody>
            </p:sp>
          </p:grpSp>
        </p:grpSp>
      </p:grpSp>
      <p:grpSp>
        <p:nvGrpSpPr>
          <p:cNvPr id="78" name="组合 77"/>
          <p:cNvGrpSpPr/>
          <p:nvPr/>
        </p:nvGrpSpPr>
        <p:grpSpPr>
          <a:xfrm>
            <a:off x="7366113" y="151851"/>
            <a:ext cx="1655913" cy="1038583"/>
            <a:chOff x="594424" y="1153191"/>
            <a:chExt cx="2605976" cy="1634460"/>
          </a:xfrm>
        </p:grpSpPr>
        <p:sp>
          <p:nvSpPr>
            <p:cNvPr id="79" name="任意多边形 78"/>
            <p:cNvSpPr/>
            <p:nvPr/>
          </p:nvSpPr>
          <p:spPr>
            <a:xfrm>
              <a:off x="616196" y="1175175"/>
              <a:ext cx="2584204" cy="1612476"/>
            </a:xfrm>
            <a:custGeom>
              <a:avLst/>
              <a:gdLst>
                <a:gd name="connsiteX0" fmla="*/ 1389184 w 3610707"/>
                <a:gd name="connsiteY0" fmla="*/ 0 h 2450125"/>
                <a:gd name="connsiteX1" fmla="*/ 2191163 w 3610707"/>
                <a:gd name="connsiteY1" fmla="*/ 426409 h 2450125"/>
                <a:gd name="connsiteX2" fmla="*/ 2262626 w 3610707"/>
                <a:gd name="connsiteY2" fmla="*/ 558069 h 2450125"/>
                <a:gd name="connsiteX3" fmla="*/ 2332890 w 3610707"/>
                <a:gd name="connsiteY3" fmla="*/ 550986 h 2450125"/>
                <a:gd name="connsiteX4" fmla="*/ 2894584 w 3610707"/>
                <a:gd name="connsiteY4" fmla="*/ 923302 h 2450125"/>
                <a:gd name="connsiteX5" fmla="*/ 2915413 w 3610707"/>
                <a:gd name="connsiteY5" fmla="*/ 990402 h 2450125"/>
                <a:gd name="connsiteX6" fmla="*/ 2934595 w 3610707"/>
                <a:gd name="connsiteY6" fmla="*/ 984447 h 2450125"/>
                <a:gd name="connsiteX7" fmla="*/ 3048000 w 3610707"/>
                <a:gd name="connsiteY7" fmla="*/ 973015 h 2450125"/>
                <a:gd name="connsiteX8" fmla="*/ 3610707 w 3610707"/>
                <a:gd name="connsiteY8" fmla="*/ 1535722 h 2450125"/>
                <a:gd name="connsiteX9" fmla="*/ 3048000 w 3610707"/>
                <a:gd name="connsiteY9" fmla="*/ 2098429 h 2450125"/>
                <a:gd name="connsiteX10" fmla="*/ 2934595 w 3610707"/>
                <a:gd name="connsiteY10" fmla="*/ 2086997 h 2450125"/>
                <a:gd name="connsiteX11" fmla="*/ 2841470 w 3610707"/>
                <a:gd name="connsiteY11" fmla="*/ 2058089 h 2450125"/>
                <a:gd name="connsiteX12" fmla="*/ 2778805 w 3610707"/>
                <a:gd name="connsiteY12" fmla="*/ 2134039 h 2450125"/>
                <a:gd name="connsiteX13" fmla="*/ 2327029 w 3610707"/>
                <a:gd name="connsiteY13" fmla="*/ 2321171 h 2450125"/>
                <a:gd name="connsiteX14" fmla="*/ 1897442 w 3610707"/>
                <a:gd name="connsiteY14" fmla="*/ 2155195 h 2450125"/>
                <a:gd name="connsiteX15" fmla="*/ 1878393 w 3610707"/>
                <a:gd name="connsiteY15" fmla="*/ 2135215 h 2450125"/>
                <a:gd name="connsiteX16" fmla="*/ 1860361 w 3610707"/>
                <a:gd name="connsiteY16" fmla="*/ 2168437 h 2450125"/>
                <a:gd name="connsiteX17" fmla="*/ 1330568 w 3610707"/>
                <a:gd name="connsiteY17" fmla="*/ 2450125 h 2450125"/>
                <a:gd name="connsiteX18" fmla="*/ 800775 w 3610707"/>
                <a:gd name="connsiteY18" fmla="*/ 2168437 h 2450125"/>
                <a:gd name="connsiteX19" fmla="*/ 771869 w 3610707"/>
                <a:gd name="connsiteY19" fmla="*/ 2115180 h 2450125"/>
                <a:gd name="connsiteX20" fmla="*/ 753583 w 3610707"/>
                <a:gd name="connsiteY20" fmla="*/ 2120856 h 2450125"/>
                <a:gd name="connsiteX21" fmla="*/ 627184 w 3610707"/>
                <a:gd name="connsiteY21" fmla="*/ 2133598 h 2450125"/>
                <a:gd name="connsiteX22" fmla="*/ 0 w 3610707"/>
                <a:gd name="connsiteY22" fmla="*/ 1506414 h 2450125"/>
                <a:gd name="connsiteX23" fmla="*/ 383056 w 3610707"/>
                <a:gd name="connsiteY23" fmla="*/ 928517 h 2450125"/>
                <a:gd name="connsiteX24" fmla="*/ 424632 w 3610707"/>
                <a:gd name="connsiteY24" fmla="*/ 915611 h 2450125"/>
                <a:gd name="connsiteX25" fmla="*/ 427023 w 3610707"/>
                <a:gd name="connsiteY25" fmla="*/ 868268 h 2450125"/>
                <a:gd name="connsiteX26" fmla="*/ 1389184 w 3610707"/>
                <a:gd name="connsiteY26" fmla="*/ 0 h 24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10707" h="2450125">
                  <a:moveTo>
                    <a:pt x="1389184" y="0"/>
                  </a:moveTo>
                  <a:cubicBezTo>
                    <a:pt x="1723024" y="0"/>
                    <a:pt x="2017359" y="169144"/>
                    <a:pt x="2191163" y="426409"/>
                  </a:cubicBezTo>
                  <a:lnTo>
                    <a:pt x="2262626" y="558069"/>
                  </a:lnTo>
                  <a:lnTo>
                    <a:pt x="2332890" y="550986"/>
                  </a:lnTo>
                  <a:cubicBezTo>
                    <a:pt x="2585394" y="550986"/>
                    <a:pt x="2802042" y="704507"/>
                    <a:pt x="2894584" y="923302"/>
                  </a:cubicBezTo>
                  <a:lnTo>
                    <a:pt x="2915413" y="990402"/>
                  </a:lnTo>
                  <a:lnTo>
                    <a:pt x="2934595" y="984447"/>
                  </a:lnTo>
                  <a:cubicBezTo>
                    <a:pt x="2971226" y="976951"/>
                    <a:pt x="3009154" y="973015"/>
                    <a:pt x="3048000" y="973015"/>
                  </a:cubicBezTo>
                  <a:cubicBezTo>
                    <a:pt x="3358774" y="973015"/>
                    <a:pt x="3610707" y="1224948"/>
                    <a:pt x="3610707" y="1535722"/>
                  </a:cubicBezTo>
                  <a:cubicBezTo>
                    <a:pt x="3610707" y="1846496"/>
                    <a:pt x="3358774" y="2098429"/>
                    <a:pt x="3048000" y="2098429"/>
                  </a:cubicBezTo>
                  <a:cubicBezTo>
                    <a:pt x="3009154" y="2098429"/>
                    <a:pt x="2971226" y="2094493"/>
                    <a:pt x="2934595" y="2086997"/>
                  </a:cubicBezTo>
                  <a:lnTo>
                    <a:pt x="2841470" y="2058089"/>
                  </a:lnTo>
                  <a:lnTo>
                    <a:pt x="2778805" y="2134039"/>
                  </a:lnTo>
                  <a:cubicBezTo>
                    <a:pt x="2663186" y="2249659"/>
                    <a:pt x="2503459" y="2321171"/>
                    <a:pt x="2327029" y="2321171"/>
                  </a:cubicBezTo>
                  <a:cubicBezTo>
                    <a:pt x="2161626" y="2321171"/>
                    <a:pt x="2010904" y="2258319"/>
                    <a:pt x="1897442" y="2155195"/>
                  </a:cubicBezTo>
                  <a:lnTo>
                    <a:pt x="1878393" y="2135215"/>
                  </a:lnTo>
                  <a:lnTo>
                    <a:pt x="1860361" y="2168437"/>
                  </a:lnTo>
                  <a:cubicBezTo>
                    <a:pt x="1745544" y="2338387"/>
                    <a:pt x="1551105" y="2450125"/>
                    <a:pt x="1330568" y="2450125"/>
                  </a:cubicBezTo>
                  <a:cubicBezTo>
                    <a:pt x="1110031" y="2450125"/>
                    <a:pt x="915592" y="2338387"/>
                    <a:pt x="800775" y="2168437"/>
                  </a:cubicBezTo>
                  <a:lnTo>
                    <a:pt x="771869" y="2115180"/>
                  </a:lnTo>
                  <a:lnTo>
                    <a:pt x="753583" y="2120856"/>
                  </a:lnTo>
                  <a:cubicBezTo>
                    <a:pt x="712755" y="2129211"/>
                    <a:pt x="670482" y="2133598"/>
                    <a:pt x="627184" y="2133598"/>
                  </a:cubicBezTo>
                  <a:cubicBezTo>
                    <a:pt x="280800" y="2133598"/>
                    <a:pt x="0" y="1852798"/>
                    <a:pt x="0" y="1506414"/>
                  </a:cubicBezTo>
                  <a:cubicBezTo>
                    <a:pt x="0" y="1246626"/>
                    <a:pt x="157950" y="1023729"/>
                    <a:pt x="383056" y="928517"/>
                  </a:cubicBezTo>
                  <a:lnTo>
                    <a:pt x="424632" y="915611"/>
                  </a:lnTo>
                  <a:lnTo>
                    <a:pt x="427023" y="868268"/>
                  </a:lnTo>
                  <a:cubicBezTo>
                    <a:pt x="476551" y="380575"/>
                    <a:pt x="888424" y="0"/>
                    <a:pt x="138918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>
              <a:outerShdw blurRad="152400" dist="889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80" name="任意多边形 79"/>
            <p:cNvSpPr/>
            <p:nvPr/>
          </p:nvSpPr>
          <p:spPr>
            <a:xfrm>
              <a:off x="594424" y="1153191"/>
              <a:ext cx="2584204" cy="1612476"/>
            </a:xfrm>
            <a:custGeom>
              <a:avLst/>
              <a:gdLst>
                <a:gd name="connsiteX0" fmla="*/ 1389184 w 3610707"/>
                <a:gd name="connsiteY0" fmla="*/ 0 h 2450125"/>
                <a:gd name="connsiteX1" fmla="*/ 2191163 w 3610707"/>
                <a:gd name="connsiteY1" fmla="*/ 426409 h 2450125"/>
                <a:gd name="connsiteX2" fmla="*/ 2262626 w 3610707"/>
                <a:gd name="connsiteY2" fmla="*/ 558069 h 2450125"/>
                <a:gd name="connsiteX3" fmla="*/ 2332890 w 3610707"/>
                <a:gd name="connsiteY3" fmla="*/ 550986 h 2450125"/>
                <a:gd name="connsiteX4" fmla="*/ 2894584 w 3610707"/>
                <a:gd name="connsiteY4" fmla="*/ 923302 h 2450125"/>
                <a:gd name="connsiteX5" fmla="*/ 2915413 w 3610707"/>
                <a:gd name="connsiteY5" fmla="*/ 990402 h 2450125"/>
                <a:gd name="connsiteX6" fmla="*/ 2934595 w 3610707"/>
                <a:gd name="connsiteY6" fmla="*/ 984447 h 2450125"/>
                <a:gd name="connsiteX7" fmla="*/ 3048000 w 3610707"/>
                <a:gd name="connsiteY7" fmla="*/ 973015 h 2450125"/>
                <a:gd name="connsiteX8" fmla="*/ 3610707 w 3610707"/>
                <a:gd name="connsiteY8" fmla="*/ 1535722 h 2450125"/>
                <a:gd name="connsiteX9" fmla="*/ 3048000 w 3610707"/>
                <a:gd name="connsiteY9" fmla="*/ 2098429 h 2450125"/>
                <a:gd name="connsiteX10" fmla="*/ 2934595 w 3610707"/>
                <a:gd name="connsiteY10" fmla="*/ 2086997 h 2450125"/>
                <a:gd name="connsiteX11" fmla="*/ 2841470 w 3610707"/>
                <a:gd name="connsiteY11" fmla="*/ 2058089 h 2450125"/>
                <a:gd name="connsiteX12" fmla="*/ 2778805 w 3610707"/>
                <a:gd name="connsiteY12" fmla="*/ 2134039 h 2450125"/>
                <a:gd name="connsiteX13" fmla="*/ 2327029 w 3610707"/>
                <a:gd name="connsiteY13" fmla="*/ 2321171 h 2450125"/>
                <a:gd name="connsiteX14" fmla="*/ 1897442 w 3610707"/>
                <a:gd name="connsiteY14" fmla="*/ 2155195 h 2450125"/>
                <a:gd name="connsiteX15" fmla="*/ 1878393 w 3610707"/>
                <a:gd name="connsiteY15" fmla="*/ 2135215 h 2450125"/>
                <a:gd name="connsiteX16" fmla="*/ 1860361 w 3610707"/>
                <a:gd name="connsiteY16" fmla="*/ 2168437 h 2450125"/>
                <a:gd name="connsiteX17" fmla="*/ 1330568 w 3610707"/>
                <a:gd name="connsiteY17" fmla="*/ 2450125 h 2450125"/>
                <a:gd name="connsiteX18" fmla="*/ 800775 w 3610707"/>
                <a:gd name="connsiteY18" fmla="*/ 2168437 h 2450125"/>
                <a:gd name="connsiteX19" fmla="*/ 771869 w 3610707"/>
                <a:gd name="connsiteY19" fmla="*/ 2115180 h 2450125"/>
                <a:gd name="connsiteX20" fmla="*/ 753583 w 3610707"/>
                <a:gd name="connsiteY20" fmla="*/ 2120856 h 2450125"/>
                <a:gd name="connsiteX21" fmla="*/ 627184 w 3610707"/>
                <a:gd name="connsiteY21" fmla="*/ 2133598 h 2450125"/>
                <a:gd name="connsiteX22" fmla="*/ 0 w 3610707"/>
                <a:gd name="connsiteY22" fmla="*/ 1506414 h 2450125"/>
                <a:gd name="connsiteX23" fmla="*/ 383056 w 3610707"/>
                <a:gd name="connsiteY23" fmla="*/ 928517 h 2450125"/>
                <a:gd name="connsiteX24" fmla="*/ 424632 w 3610707"/>
                <a:gd name="connsiteY24" fmla="*/ 915611 h 2450125"/>
                <a:gd name="connsiteX25" fmla="*/ 427023 w 3610707"/>
                <a:gd name="connsiteY25" fmla="*/ 868268 h 2450125"/>
                <a:gd name="connsiteX26" fmla="*/ 1389184 w 3610707"/>
                <a:gd name="connsiteY26" fmla="*/ 0 h 24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10707" h="2450125">
                  <a:moveTo>
                    <a:pt x="1389184" y="0"/>
                  </a:moveTo>
                  <a:cubicBezTo>
                    <a:pt x="1723024" y="0"/>
                    <a:pt x="2017359" y="169144"/>
                    <a:pt x="2191163" y="426409"/>
                  </a:cubicBezTo>
                  <a:lnTo>
                    <a:pt x="2262626" y="558069"/>
                  </a:lnTo>
                  <a:lnTo>
                    <a:pt x="2332890" y="550986"/>
                  </a:lnTo>
                  <a:cubicBezTo>
                    <a:pt x="2585394" y="550986"/>
                    <a:pt x="2802042" y="704507"/>
                    <a:pt x="2894584" y="923302"/>
                  </a:cubicBezTo>
                  <a:lnTo>
                    <a:pt x="2915413" y="990402"/>
                  </a:lnTo>
                  <a:lnTo>
                    <a:pt x="2934595" y="984447"/>
                  </a:lnTo>
                  <a:cubicBezTo>
                    <a:pt x="2971226" y="976951"/>
                    <a:pt x="3009154" y="973015"/>
                    <a:pt x="3048000" y="973015"/>
                  </a:cubicBezTo>
                  <a:cubicBezTo>
                    <a:pt x="3358774" y="973015"/>
                    <a:pt x="3610707" y="1224948"/>
                    <a:pt x="3610707" y="1535722"/>
                  </a:cubicBezTo>
                  <a:cubicBezTo>
                    <a:pt x="3610707" y="1846496"/>
                    <a:pt x="3358774" y="2098429"/>
                    <a:pt x="3048000" y="2098429"/>
                  </a:cubicBezTo>
                  <a:cubicBezTo>
                    <a:pt x="3009154" y="2098429"/>
                    <a:pt x="2971226" y="2094493"/>
                    <a:pt x="2934595" y="2086997"/>
                  </a:cubicBezTo>
                  <a:lnTo>
                    <a:pt x="2841470" y="2058089"/>
                  </a:lnTo>
                  <a:lnTo>
                    <a:pt x="2778805" y="2134039"/>
                  </a:lnTo>
                  <a:cubicBezTo>
                    <a:pt x="2663186" y="2249659"/>
                    <a:pt x="2503459" y="2321171"/>
                    <a:pt x="2327029" y="2321171"/>
                  </a:cubicBezTo>
                  <a:cubicBezTo>
                    <a:pt x="2161626" y="2321171"/>
                    <a:pt x="2010904" y="2258319"/>
                    <a:pt x="1897442" y="2155195"/>
                  </a:cubicBezTo>
                  <a:lnTo>
                    <a:pt x="1878393" y="2135215"/>
                  </a:lnTo>
                  <a:lnTo>
                    <a:pt x="1860361" y="2168437"/>
                  </a:lnTo>
                  <a:cubicBezTo>
                    <a:pt x="1745544" y="2338387"/>
                    <a:pt x="1551105" y="2450125"/>
                    <a:pt x="1330568" y="2450125"/>
                  </a:cubicBezTo>
                  <a:cubicBezTo>
                    <a:pt x="1110031" y="2450125"/>
                    <a:pt x="915592" y="2338387"/>
                    <a:pt x="800775" y="2168437"/>
                  </a:cubicBezTo>
                  <a:lnTo>
                    <a:pt x="771869" y="2115180"/>
                  </a:lnTo>
                  <a:lnTo>
                    <a:pt x="753583" y="2120856"/>
                  </a:lnTo>
                  <a:cubicBezTo>
                    <a:pt x="712755" y="2129211"/>
                    <a:pt x="670482" y="2133598"/>
                    <a:pt x="627184" y="2133598"/>
                  </a:cubicBezTo>
                  <a:cubicBezTo>
                    <a:pt x="280800" y="2133598"/>
                    <a:pt x="0" y="1852798"/>
                    <a:pt x="0" y="1506414"/>
                  </a:cubicBezTo>
                  <a:cubicBezTo>
                    <a:pt x="0" y="1246626"/>
                    <a:pt x="157950" y="1023729"/>
                    <a:pt x="383056" y="928517"/>
                  </a:cubicBezTo>
                  <a:lnTo>
                    <a:pt x="424632" y="915611"/>
                  </a:lnTo>
                  <a:lnTo>
                    <a:pt x="427023" y="868268"/>
                  </a:lnTo>
                  <a:cubicBezTo>
                    <a:pt x="476551" y="380575"/>
                    <a:pt x="888424" y="0"/>
                    <a:pt x="138918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innerShdw blurRad="355600" dist="114300" dir="3600000">
                <a:srgbClr val="19B4C9">
                  <a:alpha val="71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pic>
        <p:nvPicPr>
          <p:cNvPr id="4" name="唯美动人浪漫场景短视频配乐.wav">
            <a:hlinkClick r:id="" action="ppaction://media"/>
            <a:extLst>
              <a:ext uri="{FF2B5EF4-FFF2-40B4-BE49-F238E27FC236}">
                <a16:creationId xmlns:a16="http://schemas.microsoft.com/office/drawing/2014/main" xmlns="" id="{CB32798B-9A1C-0347-9151-15FD5E1CCBB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226117" y="0"/>
            <a:ext cx="812800" cy="812800"/>
          </a:xfrm>
          <a:prstGeom prst="rect">
            <a:avLst/>
          </a:prstGeom>
        </p:spPr>
      </p:pic>
      <p:pic>
        <p:nvPicPr>
          <p:cNvPr id="84" name="图片 21">
            <a:extLst>
              <a:ext uri="{FF2B5EF4-FFF2-40B4-BE49-F238E27FC236}">
                <a16:creationId xmlns:a16="http://schemas.microsoft.com/office/drawing/2014/main" xmlns="" id="{2797568F-81B7-4A30-87FD-898FB95ECB6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793" y="-2765624"/>
            <a:ext cx="982408" cy="911911"/>
          </a:xfrm>
          <a:prstGeom prst="rect">
            <a:avLst/>
          </a:prstGeom>
        </p:spPr>
      </p:pic>
      <p:pic>
        <p:nvPicPr>
          <p:cNvPr id="85" name="图片 24">
            <a:extLst>
              <a:ext uri="{FF2B5EF4-FFF2-40B4-BE49-F238E27FC236}">
                <a16:creationId xmlns:a16="http://schemas.microsoft.com/office/drawing/2014/main" xmlns="" id="{ADA205D4-43B6-49BB-8821-141B4A149A6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4000" y="-2787081"/>
            <a:ext cx="1290638" cy="933368"/>
          </a:xfrm>
          <a:prstGeom prst="rect">
            <a:avLst/>
          </a:prstGeom>
        </p:spPr>
      </p:pic>
      <p:pic>
        <p:nvPicPr>
          <p:cNvPr id="86" name="图片 29">
            <a:extLst>
              <a:ext uri="{FF2B5EF4-FFF2-40B4-BE49-F238E27FC236}">
                <a16:creationId xmlns:a16="http://schemas.microsoft.com/office/drawing/2014/main" xmlns="" id="{9947E5EC-CAFC-400B-97CB-E16B78AAE63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825" y="174143"/>
            <a:ext cx="1046417" cy="877236"/>
          </a:xfrm>
          <a:prstGeom prst="rect">
            <a:avLst/>
          </a:prstGeom>
        </p:spPr>
      </p:pic>
      <p:pic>
        <p:nvPicPr>
          <p:cNvPr id="9" name="Picture 8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xmlns="" id="{DFD25975-B42D-47CE-A184-8E445611D0D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378" y="753274"/>
            <a:ext cx="4764594" cy="5955744"/>
          </a:xfrm>
          <a:prstGeom prst="rect">
            <a:avLst/>
          </a:prstGeom>
        </p:spPr>
      </p:pic>
      <p:pic>
        <p:nvPicPr>
          <p:cNvPr id="97" name="图片 14">
            <a:extLst>
              <a:ext uri="{FF2B5EF4-FFF2-40B4-BE49-F238E27FC236}">
                <a16:creationId xmlns:a16="http://schemas.microsoft.com/office/drawing/2014/main" xmlns="" id="{DFCA1036-845E-4E63-8043-84D225F113B1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3508" y="3858752"/>
            <a:ext cx="2715317" cy="2999248"/>
          </a:xfrm>
          <a:prstGeom prst="rect">
            <a:avLst/>
          </a:prstGeom>
        </p:spPr>
      </p:pic>
      <p:grpSp>
        <p:nvGrpSpPr>
          <p:cNvPr id="98" name="组合 77">
            <a:extLst>
              <a:ext uri="{FF2B5EF4-FFF2-40B4-BE49-F238E27FC236}">
                <a16:creationId xmlns:a16="http://schemas.microsoft.com/office/drawing/2014/main" xmlns="" id="{9C17EC38-84D6-47D6-9BD8-A81A611F6533}"/>
              </a:ext>
            </a:extLst>
          </p:cNvPr>
          <p:cNvGrpSpPr/>
          <p:nvPr/>
        </p:nvGrpSpPr>
        <p:grpSpPr>
          <a:xfrm>
            <a:off x="-41554" y="137882"/>
            <a:ext cx="1655913" cy="1038583"/>
            <a:chOff x="594424" y="1153191"/>
            <a:chExt cx="2605976" cy="1634460"/>
          </a:xfrm>
        </p:grpSpPr>
        <p:sp>
          <p:nvSpPr>
            <p:cNvPr id="99" name="任意多边形 78">
              <a:extLst>
                <a:ext uri="{FF2B5EF4-FFF2-40B4-BE49-F238E27FC236}">
                  <a16:creationId xmlns:a16="http://schemas.microsoft.com/office/drawing/2014/main" xmlns="" id="{CA6A7E39-97B1-4873-BB2E-48E4A6DEAA00}"/>
                </a:ext>
              </a:extLst>
            </p:cNvPr>
            <p:cNvSpPr/>
            <p:nvPr/>
          </p:nvSpPr>
          <p:spPr>
            <a:xfrm>
              <a:off x="616196" y="1175175"/>
              <a:ext cx="2584204" cy="1612476"/>
            </a:xfrm>
            <a:custGeom>
              <a:avLst/>
              <a:gdLst>
                <a:gd name="connsiteX0" fmla="*/ 1389184 w 3610707"/>
                <a:gd name="connsiteY0" fmla="*/ 0 h 2450125"/>
                <a:gd name="connsiteX1" fmla="*/ 2191163 w 3610707"/>
                <a:gd name="connsiteY1" fmla="*/ 426409 h 2450125"/>
                <a:gd name="connsiteX2" fmla="*/ 2262626 w 3610707"/>
                <a:gd name="connsiteY2" fmla="*/ 558069 h 2450125"/>
                <a:gd name="connsiteX3" fmla="*/ 2332890 w 3610707"/>
                <a:gd name="connsiteY3" fmla="*/ 550986 h 2450125"/>
                <a:gd name="connsiteX4" fmla="*/ 2894584 w 3610707"/>
                <a:gd name="connsiteY4" fmla="*/ 923302 h 2450125"/>
                <a:gd name="connsiteX5" fmla="*/ 2915413 w 3610707"/>
                <a:gd name="connsiteY5" fmla="*/ 990402 h 2450125"/>
                <a:gd name="connsiteX6" fmla="*/ 2934595 w 3610707"/>
                <a:gd name="connsiteY6" fmla="*/ 984447 h 2450125"/>
                <a:gd name="connsiteX7" fmla="*/ 3048000 w 3610707"/>
                <a:gd name="connsiteY7" fmla="*/ 973015 h 2450125"/>
                <a:gd name="connsiteX8" fmla="*/ 3610707 w 3610707"/>
                <a:gd name="connsiteY8" fmla="*/ 1535722 h 2450125"/>
                <a:gd name="connsiteX9" fmla="*/ 3048000 w 3610707"/>
                <a:gd name="connsiteY9" fmla="*/ 2098429 h 2450125"/>
                <a:gd name="connsiteX10" fmla="*/ 2934595 w 3610707"/>
                <a:gd name="connsiteY10" fmla="*/ 2086997 h 2450125"/>
                <a:gd name="connsiteX11" fmla="*/ 2841470 w 3610707"/>
                <a:gd name="connsiteY11" fmla="*/ 2058089 h 2450125"/>
                <a:gd name="connsiteX12" fmla="*/ 2778805 w 3610707"/>
                <a:gd name="connsiteY12" fmla="*/ 2134039 h 2450125"/>
                <a:gd name="connsiteX13" fmla="*/ 2327029 w 3610707"/>
                <a:gd name="connsiteY13" fmla="*/ 2321171 h 2450125"/>
                <a:gd name="connsiteX14" fmla="*/ 1897442 w 3610707"/>
                <a:gd name="connsiteY14" fmla="*/ 2155195 h 2450125"/>
                <a:gd name="connsiteX15" fmla="*/ 1878393 w 3610707"/>
                <a:gd name="connsiteY15" fmla="*/ 2135215 h 2450125"/>
                <a:gd name="connsiteX16" fmla="*/ 1860361 w 3610707"/>
                <a:gd name="connsiteY16" fmla="*/ 2168437 h 2450125"/>
                <a:gd name="connsiteX17" fmla="*/ 1330568 w 3610707"/>
                <a:gd name="connsiteY17" fmla="*/ 2450125 h 2450125"/>
                <a:gd name="connsiteX18" fmla="*/ 800775 w 3610707"/>
                <a:gd name="connsiteY18" fmla="*/ 2168437 h 2450125"/>
                <a:gd name="connsiteX19" fmla="*/ 771869 w 3610707"/>
                <a:gd name="connsiteY19" fmla="*/ 2115180 h 2450125"/>
                <a:gd name="connsiteX20" fmla="*/ 753583 w 3610707"/>
                <a:gd name="connsiteY20" fmla="*/ 2120856 h 2450125"/>
                <a:gd name="connsiteX21" fmla="*/ 627184 w 3610707"/>
                <a:gd name="connsiteY21" fmla="*/ 2133598 h 2450125"/>
                <a:gd name="connsiteX22" fmla="*/ 0 w 3610707"/>
                <a:gd name="connsiteY22" fmla="*/ 1506414 h 2450125"/>
                <a:gd name="connsiteX23" fmla="*/ 383056 w 3610707"/>
                <a:gd name="connsiteY23" fmla="*/ 928517 h 2450125"/>
                <a:gd name="connsiteX24" fmla="*/ 424632 w 3610707"/>
                <a:gd name="connsiteY24" fmla="*/ 915611 h 2450125"/>
                <a:gd name="connsiteX25" fmla="*/ 427023 w 3610707"/>
                <a:gd name="connsiteY25" fmla="*/ 868268 h 2450125"/>
                <a:gd name="connsiteX26" fmla="*/ 1389184 w 3610707"/>
                <a:gd name="connsiteY26" fmla="*/ 0 h 24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10707" h="2450125">
                  <a:moveTo>
                    <a:pt x="1389184" y="0"/>
                  </a:moveTo>
                  <a:cubicBezTo>
                    <a:pt x="1723024" y="0"/>
                    <a:pt x="2017359" y="169144"/>
                    <a:pt x="2191163" y="426409"/>
                  </a:cubicBezTo>
                  <a:lnTo>
                    <a:pt x="2262626" y="558069"/>
                  </a:lnTo>
                  <a:lnTo>
                    <a:pt x="2332890" y="550986"/>
                  </a:lnTo>
                  <a:cubicBezTo>
                    <a:pt x="2585394" y="550986"/>
                    <a:pt x="2802042" y="704507"/>
                    <a:pt x="2894584" y="923302"/>
                  </a:cubicBezTo>
                  <a:lnTo>
                    <a:pt x="2915413" y="990402"/>
                  </a:lnTo>
                  <a:lnTo>
                    <a:pt x="2934595" y="984447"/>
                  </a:lnTo>
                  <a:cubicBezTo>
                    <a:pt x="2971226" y="976951"/>
                    <a:pt x="3009154" y="973015"/>
                    <a:pt x="3048000" y="973015"/>
                  </a:cubicBezTo>
                  <a:cubicBezTo>
                    <a:pt x="3358774" y="973015"/>
                    <a:pt x="3610707" y="1224948"/>
                    <a:pt x="3610707" y="1535722"/>
                  </a:cubicBezTo>
                  <a:cubicBezTo>
                    <a:pt x="3610707" y="1846496"/>
                    <a:pt x="3358774" y="2098429"/>
                    <a:pt x="3048000" y="2098429"/>
                  </a:cubicBezTo>
                  <a:cubicBezTo>
                    <a:pt x="3009154" y="2098429"/>
                    <a:pt x="2971226" y="2094493"/>
                    <a:pt x="2934595" y="2086997"/>
                  </a:cubicBezTo>
                  <a:lnTo>
                    <a:pt x="2841470" y="2058089"/>
                  </a:lnTo>
                  <a:lnTo>
                    <a:pt x="2778805" y="2134039"/>
                  </a:lnTo>
                  <a:cubicBezTo>
                    <a:pt x="2663186" y="2249659"/>
                    <a:pt x="2503459" y="2321171"/>
                    <a:pt x="2327029" y="2321171"/>
                  </a:cubicBezTo>
                  <a:cubicBezTo>
                    <a:pt x="2161626" y="2321171"/>
                    <a:pt x="2010904" y="2258319"/>
                    <a:pt x="1897442" y="2155195"/>
                  </a:cubicBezTo>
                  <a:lnTo>
                    <a:pt x="1878393" y="2135215"/>
                  </a:lnTo>
                  <a:lnTo>
                    <a:pt x="1860361" y="2168437"/>
                  </a:lnTo>
                  <a:cubicBezTo>
                    <a:pt x="1745544" y="2338387"/>
                    <a:pt x="1551105" y="2450125"/>
                    <a:pt x="1330568" y="2450125"/>
                  </a:cubicBezTo>
                  <a:cubicBezTo>
                    <a:pt x="1110031" y="2450125"/>
                    <a:pt x="915592" y="2338387"/>
                    <a:pt x="800775" y="2168437"/>
                  </a:cubicBezTo>
                  <a:lnTo>
                    <a:pt x="771869" y="2115180"/>
                  </a:lnTo>
                  <a:lnTo>
                    <a:pt x="753583" y="2120856"/>
                  </a:lnTo>
                  <a:cubicBezTo>
                    <a:pt x="712755" y="2129211"/>
                    <a:pt x="670482" y="2133598"/>
                    <a:pt x="627184" y="2133598"/>
                  </a:cubicBezTo>
                  <a:cubicBezTo>
                    <a:pt x="280800" y="2133598"/>
                    <a:pt x="0" y="1852798"/>
                    <a:pt x="0" y="1506414"/>
                  </a:cubicBezTo>
                  <a:cubicBezTo>
                    <a:pt x="0" y="1246626"/>
                    <a:pt x="157950" y="1023729"/>
                    <a:pt x="383056" y="928517"/>
                  </a:cubicBezTo>
                  <a:lnTo>
                    <a:pt x="424632" y="915611"/>
                  </a:lnTo>
                  <a:lnTo>
                    <a:pt x="427023" y="868268"/>
                  </a:lnTo>
                  <a:cubicBezTo>
                    <a:pt x="476551" y="380575"/>
                    <a:pt x="888424" y="0"/>
                    <a:pt x="138918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>
              <a:outerShdw blurRad="152400" dist="889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00" name="任意多边形 79">
              <a:extLst>
                <a:ext uri="{FF2B5EF4-FFF2-40B4-BE49-F238E27FC236}">
                  <a16:creationId xmlns:a16="http://schemas.microsoft.com/office/drawing/2014/main" xmlns="" id="{402E3DF2-4DE2-4767-B0F1-53B0E8C2D0DE}"/>
                </a:ext>
              </a:extLst>
            </p:cNvPr>
            <p:cNvSpPr/>
            <p:nvPr/>
          </p:nvSpPr>
          <p:spPr>
            <a:xfrm>
              <a:off x="594424" y="1153191"/>
              <a:ext cx="2584204" cy="1612476"/>
            </a:xfrm>
            <a:custGeom>
              <a:avLst/>
              <a:gdLst>
                <a:gd name="connsiteX0" fmla="*/ 1389184 w 3610707"/>
                <a:gd name="connsiteY0" fmla="*/ 0 h 2450125"/>
                <a:gd name="connsiteX1" fmla="*/ 2191163 w 3610707"/>
                <a:gd name="connsiteY1" fmla="*/ 426409 h 2450125"/>
                <a:gd name="connsiteX2" fmla="*/ 2262626 w 3610707"/>
                <a:gd name="connsiteY2" fmla="*/ 558069 h 2450125"/>
                <a:gd name="connsiteX3" fmla="*/ 2332890 w 3610707"/>
                <a:gd name="connsiteY3" fmla="*/ 550986 h 2450125"/>
                <a:gd name="connsiteX4" fmla="*/ 2894584 w 3610707"/>
                <a:gd name="connsiteY4" fmla="*/ 923302 h 2450125"/>
                <a:gd name="connsiteX5" fmla="*/ 2915413 w 3610707"/>
                <a:gd name="connsiteY5" fmla="*/ 990402 h 2450125"/>
                <a:gd name="connsiteX6" fmla="*/ 2934595 w 3610707"/>
                <a:gd name="connsiteY6" fmla="*/ 984447 h 2450125"/>
                <a:gd name="connsiteX7" fmla="*/ 3048000 w 3610707"/>
                <a:gd name="connsiteY7" fmla="*/ 973015 h 2450125"/>
                <a:gd name="connsiteX8" fmla="*/ 3610707 w 3610707"/>
                <a:gd name="connsiteY8" fmla="*/ 1535722 h 2450125"/>
                <a:gd name="connsiteX9" fmla="*/ 3048000 w 3610707"/>
                <a:gd name="connsiteY9" fmla="*/ 2098429 h 2450125"/>
                <a:gd name="connsiteX10" fmla="*/ 2934595 w 3610707"/>
                <a:gd name="connsiteY10" fmla="*/ 2086997 h 2450125"/>
                <a:gd name="connsiteX11" fmla="*/ 2841470 w 3610707"/>
                <a:gd name="connsiteY11" fmla="*/ 2058089 h 2450125"/>
                <a:gd name="connsiteX12" fmla="*/ 2778805 w 3610707"/>
                <a:gd name="connsiteY12" fmla="*/ 2134039 h 2450125"/>
                <a:gd name="connsiteX13" fmla="*/ 2327029 w 3610707"/>
                <a:gd name="connsiteY13" fmla="*/ 2321171 h 2450125"/>
                <a:gd name="connsiteX14" fmla="*/ 1897442 w 3610707"/>
                <a:gd name="connsiteY14" fmla="*/ 2155195 h 2450125"/>
                <a:gd name="connsiteX15" fmla="*/ 1878393 w 3610707"/>
                <a:gd name="connsiteY15" fmla="*/ 2135215 h 2450125"/>
                <a:gd name="connsiteX16" fmla="*/ 1860361 w 3610707"/>
                <a:gd name="connsiteY16" fmla="*/ 2168437 h 2450125"/>
                <a:gd name="connsiteX17" fmla="*/ 1330568 w 3610707"/>
                <a:gd name="connsiteY17" fmla="*/ 2450125 h 2450125"/>
                <a:gd name="connsiteX18" fmla="*/ 800775 w 3610707"/>
                <a:gd name="connsiteY18" fmla="*/ 2168437 h 2450125"/>
                <a:gd name="connsiteX19" fmla="*/ 771869 w 3610707"/>
                <a:gd name="connsiteY19" fmla="*/ 2115180 h 2450125"/>
                <a:gd name="connsiteX20" fmla="*/ 753583 w 3610707"/>
                <a:gd name="connsiteY20" fmla="*/ 2120856 h 2450125"/>
                <a:gd name="connsiteX21" fmla="*/ 627184 w 3610707"/>
                <a:gd name="connsiteY21" fmla="*/ 2133598 h 2450125"/>
                <a:gd name="connsiteX22" fmla="*/ 0 w 3610707"/>
                <a:gd name="connsiteY22" fmla="*/ 1506414 h 2450125"/>
                <a:gd name="connsiteX23" fmla="*/ 383056 w 3610707"/>
                <a:gd name="connsiteY23" fmla="*/ 928517 h 2450125"/>
                <a:gd name="connsiteX24" fmla="*/ 424632 w 3610707"/>
                <a:gd name="connsiteY24" fmla="*/ 915611 h 2450125"/>
                <a:gd name="connsiteX25" fmla="*/ 427023 w 3610707"/>
                <a:gd name="connsiteY25" fmla="*/ 868268 h 2450125"/>
                <a:gd name="connsiteX26" fmla="*/ 1389184 w 3610707"/>
                <a:gd name="connsiteY26" fmla="*/ 0 h 24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10707" h="2450125">
                  <a:moveTo>
                    <a:pt x="1389184" y="0"/>
                  </a:moveTo>
                  <a:cubicBezTo>
                    <a:pt x="1723024" y="0"/>
                    <a:pt x="2017359" y="169144"/>
                    <a:pt x="2191163" y="426409"/>
                  </a:cubicBezTo>
                  <a:lnTo>
                    <a:pt x="2262626" y="558069"/>
                  </a:lnTo>
                  <a:lnTo>
                    <a:pt x="2332890" y="550986"/>
                  </a:lnTo>
                  <a:cubicBezTo>
                    <a:pt x="2585394" y="550986"/>
                    <a:pt x="2802042" y="704507"/>
                    <a:pt x="2894584" y="923302"/>
                  </a:cubicBezTo>
                  <a:lnTo>
                    <a:pt x="2915413" y="990402"/>
                  </a:lnTo>
                  <a:lnTo>
                    <a:pt x="2934595" y="984447"/>
                  </a:lnTo>
                  <a:cubicBezTo>
                    <a:pt x="2971226" y="976951"/>
                    <a:pt x="3009154" y="973015"/>
                    <a:pt x="3048000" y="973015"/>
                  </a:cubicBezTo>
                  <a:cubicBezTo>
                    <a:pt x="3358774" y="973015"/>
                    <a:pt x="3610707" y="1224948"/>
                    <a:pt x="3610707" y="1535722"/>
                  </a:cubicBezTo>
                  <a:cubicBezTo>
                    <a:pt x="3610707" y="1846496"/>
                    <a:pt x="3358774" y="2098429"/>
                    <a:pt x="3048000" y="2098429"/>
                  </a:cubicBezTo>
                  <a:cubicBezTo>
                    <a:pt x="3009154" y="2098429"/>
                    <a:pt x="2971226" y="2094493"/>
                    <a:pt x="2934595" y="2086997"/>
                  </a:cubicBezTo>
                  <a:lnTo>
                    <a:pt x="2841470" y="2058089"/>
                  </a:lnTo>
                  <a:lnTo>
                    <a:pt x="2778805" y="2134039"/>
                  </a:lnTo>
                  <a:cubicBezTo>
                    <a:pt x="2663186" y="2249659"/>
                    <a:pt x="2503459" y="2321171"/>
                    <a:pt x="2327029" y="2321171"/>
                  </a:cubicBezTo>
                  <a:cubicBezTo>
                    <a:pt x="2161626" y="2321171"/>
                    <a:pt x="2010904" y="2258319"/>
                    <a:pt x="1897442" y="2155195"/>
                  </a:cubicBezTo>
                  <a:lnTo>
                    <a:pt x="1878393" y="2135215"/>
                  </a:lnTo>
                  <a:lnTo>
                    <a:pt x="1860361" y="2168437"/>
                  </a:lnTo>
                  <a:cubicBezTo>
                    <a:pt x="1745544" y="2338387"/>
                    <a:pt x="1551105" y="2450125"/>
                    <a:pt x="1330568" y="2450125"/>
                  </a:cubicBezTo>
                  <a:cubicBezTo>
                    <a:pt x="1110031" y="2450125"/>
                    <a:pt x="915592" y="2338387"/>
                    <a:pt x="800775" y="2168437"/>
                  </a:cubicBezTo>
                  <a:lnTo>
                    <a:pt x="771869" y="2115180"/>
                  </a:lnTo>
                  <a:lnTo>
                    <a:pt x="753583" y="2120856"/>
                  </a:lnTo>
                  <a:cubicBezTo>
                    <a:pt x="712755" y="2129211"/>
                    <a:pt x="670482" y="2133598"/>
                    <a:pt x="627184" y="2133598"/>
                  </a:cubicBezTo>
                  <a:cubicBezTo>
                    <a:pt x="280800" y="2133598"/>
                    <a:pt x="0" y="1852798"/>
                    <a:pt x="0" y="1506414"/>
                  </a:cubicBezTo>
                  <a:cubicBezTo>
                    <a:pt x="0" y="1246626"/>
                    <a:pt x="157950" y="1023729"/>
                    <a:pt x="383056" y="928517"/>
                  </a:cubicBezTo>
                  <a:lnTo>
                    <a:pt x="424632" y="915611"/>
                  </a:lnTo>
                  <a:lnTo>
                    <a:pt x="427023" y="868268"/>
                  </a:lnTo>
                  <a:cubicBezTo>
                    <a:pt x="476551" y="380575"/>
                    <a:pt x="888424" y="0"/>
                    <a:pt x="138918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innerShdw blurRad="355600" dist="114300" dir="3600000">
                <a:srgbClr val="19B4C9">
                  <a:alpha val="71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pic>
        <p:nvPicPr>
          <p:cNvPr id="101" name="图片 29">
            <a:extLst>
              <a:ext uri="{FF2B5EF4-FFF2-40B4-BE49-F238E27FC236}">
                <a16:creationId xmlns:a16="http://schemas.microsoft.com/office/drawing/2014/main" xmlns="" id="{E7B2E363-2EF0-4D3B-B886-D5E96E5E78D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63517"/>
            <a:ext cx="1046417" cy="877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888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5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3" grpId="0" animBg="1"/>
      <p:bldP spid="5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56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04795" y="1731703"/>
            <a:ext cx="7946576" cy="97789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3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altLang="en-US" sz="3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 khuya, nhịn ăn mỗi ngày.</a:t>
            </a:r>
          </a:p>
        </p:txBody>
      </p:sp>
      <p:sp>
        <p:nvSpPr>
          <p:cNvPr id="6" name="Rectangle 5"/>
          <p:cNvSpPr/>
          <p:nvPr/>
        </p:nvSpPr>
        <p:spPr>
          <a:xfrm>
            <a:off x="304795" y="4171951"/>
            <a:ext cx="7946576" cy="9778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3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3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ăn nhanh, ăn thêm nhiều bữa.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304795" y="2940051"/>
            <a:ext cx="7946576" cy="977897"/>
          </a:xfrm>
          <a:prstGeom prst="roundRect">
            <a:avLst>
              <a:gd name="adj" fmla="val 0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spcBef>
                <a:spcPct val="50000"/>
              </a:spcBef>
            </a:pPr>
            <a:r>
              <a:rPr lang="en-US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3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ăn uống hợp lý, tập thể dục đều đặn.</a:t>
            </a:r>
          </a:p>
        </p:txBody>
      </p:sp>
      <p:sp>
        <p:nvSpPr>
          <p:cNvPr id="9" name="Rectangle 8"/>
          <p:cNvSpPr/>
          <p:nvPr/>
        </p:nvSpPr>
        <p:spPr>
          <a:xfrm>
            <a:off x="304795" y="5384370"/>
            <a:ext cx="7946576" cy="9778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3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altLang="en-US" sz="3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ngủ nhiều, xem tivi, đọc báo.</a:t>
            </a:r>
            <a:endParaRPr lang="en-US" sz="36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EAF87DE2-AF28-46B5-BEC7-A0A03CC8986D}"/>
              </a:ext>
            </a:extLst>
          </p:cNvPr>
          <p:cNvGrpSpPr/>
          <p:nvPr/>
        </p:nvGrpSpPr>
        <p:grpSpPr>
          <a:xfrm>
            <a:off x="952500" y="93603"/>
            <a:ext cx="10363200" cy="1199469"/>
            <a:chOff x="783772" y="141037"/>
            <a:chExt cx="10363200" cy="1199469"/>
          </a:xfrm>
        </p:grpSpPr>
        <p:sp>
          <p:nvSpPr>
            <p:cNvPr id="12" name="矩形 36">
              <a:extLst>
                <a:ext uri="{FF2B5EF4-FFF2-40B4-BE49-F238E27FC236}">
                  <a16:creationId xmlns:a16="http://schemas.microsoft.com/office/drawing/2014/main" xmlns="" id="{2E0C9482-D129-4B69-B8E5-B3501E1A382C}"/>
                </a:ext>
              </a:extLst>
            </p:cNvPr>
            <p:cNvSpPr/>
            <p:nvPr/>
          </p:nvSpPr>
          <p:spPr>
            <a:xfrm>
              <a:off x="783772" y="243226"/>
              <a:ext cx="10363200" cy="1097280"/>
            </a:xfrm>
            <a:prstGeom prst="roundRect">
              <a:avLst>
                <a:gd name="adj" fmla="val 50000"/>
              </a:avLst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square" lIns="105115" tIns="52557" rIns="105115" bIns="52557" anchor="ctr">
              <a:spAutoFit/>
            </a:bodyPr>
            <a:lstStyle/>
            <a:p>
              <a:pPr marL="514350" indent="-514350" algn="ctr" eaLnBrk="1" fontAlgn="auto" hangingPunct="1">
                <a:lnSpc>
                  <a:spcPct val="150000"/>
                </a:lnSpc>
                <a:spcAft>
                  <a:spcPts val="0"/>
                </a:spcAft>
                <a:buFont typeface="Arial" panose="020B0604020202020204" pitchFamily="34" charset="0"/>
                <a:buAutoNum type="arabicPeriod"/>
                <a:defRPr/>
              </a:pPr>
              <a:endParaRPr lang="en-US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1C5BCC97-50D6-4151-9BFC-55301EC0E059}"/>
                </a:ext>
              </a:extLst>
            </p:cNvPr>
            <p:cNvSpPr txBox="1"/>
            <p:nvPr/>
          </p:nvSpPr>
          <p:spPr>
            <a:xfrm>
              <a:off x="1121228" y="141037"/>
              <a:ext cx="10025743" cy="9863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indent="0" eaLnBrk="1" hangingPunct="1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en-US" sz="44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3. Muốn phòng bệnh béo phì, em cần: </a:t>
              </a:r>
              <a:endParaRPr lang="en-US" altLang="en-US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Picture 2" descr="Shape&#10;&#10;Description automatically generated with medium confidence">
            <a:extLst>
              <a:ext uri="{FF2B5EF4-FFF2-40B4-BE49-F238E27FC236}">
                <a16:creationId xmlns:a16="http://schemas.microsoft.com/office/drawing/2014/main" xmlns="" id="{A3419AA4-63F3-4D93-B131-A6DFF36C2EED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030" y="2297793"/>
            <a:ext cx="5192485" cy="3903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155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1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>
                                        <p:cTn id="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1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8" name="组合 197"/>
          <p:cNvGrpSpPr/>
          <p:nvPr/>
        </p:nvGrpSpPr>
        <p:grpSpPr>
          <a:xfrm>
            <a:off x="7628709" y="-1"/>
            <a:ext cx="4563291" cy="4389119"/>
            <a:chOff x="7628709" y="-1"/>
            <a:chExt cx="4563291" cy="4389119"/>
          </a:xfrm>
        </p:grpSpPr>
        <p:grpSp>
          <p:nvGrpSpPr>
            <p:cNvPr id="199" name="组合 198"/>
            <p:cNvGrpSpPr/>
            <p:nvPr/>
          </p:nvGrpSpPr>
          <p:grpSpPr>
            <a:xfrm>
              <a:off x="7628709" y="-1"/>
              <a:ext cx="4563291" cy="4389119"/>
              <a:chOff x="7628709" y="-1"/>
              <a:chExt cx="4563291" cy="4389119"/>
            </a:xfrm>
          </p:grpSpPr>
          <p:grpSp>
            <p:nvGrpSpPr>
              <p:cNvPr id="202" name="组合 201"/>
              <p:cNvGrpSpPr/>
              <p:nvPr/>
            </p:nvGrpSpPr>
            <p:grpSpPr>
              <a:xfrm>
                <a:off x="8024948" y="0"/>
                <a:ext cx="4167052" cy="3566160"/>
                <a:chOff x="8024948" y="0"/>
                <a:chExt cx="4167052" cy="3566160"/>
              </a:xfrm>
            </p:grpSpPr>
            <p:sp>
              <p:nvSpPr>
                <p:cNvPr id="204" name="矩形 203"/>
                <p:cNvSpPr/>
                <p:nvPr/>
              </p:nvSpPr>
              <p:spPr>
                <a:xfrm>
                  <a:off x="8660674" y="0"/>
                  <a:ext cx="3531326" cy="2769326"/>
                </a:xfrm>
                <a:prstGeom prst="rect">
                  <a:avLst/>
                </a:pr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endParaRPr>
                </a:p>
              </p:txBody>
            </p:sp>
            <p:sp>
              <p:nvSpPr>
                <p:cNvPr id="205" name="任意多边形 204"/>
                <p:cNvSpPr/>
                <p:nvPr/>
              </p:nvSpPr>
              <p:spPr>
                <a:xfrm>
                  <a:off x="8024948" y="0"/>
                  <a:ext cx="4167052" cy="3566160"/>
                </a:xfrm>
                <a:custGeom>
                  <a:avLst/>
                  <a:gdLst>
                    <a:gd name="connsiteX0" fmla="*/ 66171 w 3897085"/>
                    <a:gd name="connsiteY0" fmla="*/ 0 h 3474720"/>
                    <a:gd name="connsiteX1" fmla="*/ 913544 w 3897085"/>
                    <a:gd name="connsiteY1" fmla="*/ 0 h 3474720"/>
                    <a:gd name="connsiteX2" fmla="*/ 941219 w 3897085"/>
                    <a:gd name="connsiteY2" fmla="*/ 50987 h 3474720"/>
                    <a:gd name="connsiteX3" fmla="*/ 979714 w 3897085"/>
                    <a:gd name="connsiteY3" fmla="*/ 241662 h 3474720"/>
                    <a:gd name="connsiteX4" fmla="*/ 941219 w 3897085"/>
                    <a:gd name="connsiteY4" fmla="*/ 432337 h 3474720"/>
                    <a:gd name="connsiteX5" fmla="*/ 940094 w 3897085"/>
                    <a:gd name="connsiteY5" fmla="*/ 434410 h 3474720"/>
                    <a:gd name="connsiteX6" fmla="*/ 973181 w 3897085"/>
                    <a:gd name="connsiteY6" fmla="*/ 431074 h 3474720"/>
                    <a:gd name="connsiteX7" fmla="*/ 1508797 w 3897085"/>
                    <a:gd name="connsiteY7" fmla="*/ 786104 h 3474720"/>
                    <a:gd name="connsiteX8" fmla="*/ 1526368 w 3897085"/>
                    <a:gd name="connsiteY8" fmla="*/ 842708 h 3474720"/>
                    <a:gd name="connsiteX9" fmla="*/ 1579016 w 3897085"/>
                    <a:gd name="connsiteY9" fmla="*/ 799269 h 3474720"/>
                    <a:gd name="connsiteX10" fmla="*/ 2057400 w 3897085"/>
                    <a:gd name="connsiteY10" fmla="*/ 653143 h 3474720"/>
                    <a:gd name="connsiteX11" fmla="*/ 2913018 w 3897085"/>
                    <a:gd name="connsiteY11" fmla="*/ 1508761 h 3474720"/>
                    <a:gd name="connsiteX12" fmla="*/ 2845779 w 3897085"/>
                    <a:gd name="connsiteY12" fmla="*/ 1841806 h 3474720"/>
                    <a:gd name="connsiteX13" fmla="*/ 2789968 w 3897085"/>
                    <a:gd name="connsiteY13" fmla="*/ 1944631 h 3474720"/>
                    <a:gd name="connsiteX14" fmla="*/ 2857646 w 3897085"/>
                    <a:gd name="connsiteY14" fmla="*/ 1965639 h 3474720"/>
                    <a:gd name="connsiteX15" fmla="*/ 3038685 w 3897085"/>
                    <a:gd name="connsiteY15" fmla="*/ 2114721 h 3474720"/>
                    <a:gd name="connsiteX16" fmla="*/ 3070970 w 3897085"/>
                    <a:gd name="connsiteY16" fmla="*/ 2174202 h 3474720"/>
                    <a:gd name="connsiteX17" fmla="*/ 3120278 w 3897085"/>
                    <a:gd name="connsiteY17" fmla="*/ 2114440 h 3474720"/>
                    <a:gd name="connsiteX18" fmla="*/ 3683725 w 3897085"/>
                    <a:gd name="connsiteY18" fmla="*/ 1881052 h 3474720"/>
                    <a:gd name="connsiteX19" fmla="*/ 3844315 w 3897085"/>
                    <a:gd name="connsiteY19" fmla="*/ 1897241 h 3474720"/>
                    <a:gd name="connsiteX20" fmla="*/ 3897085 w 3897085"/>
                    <a:gd name="connsiteY20" fmla="*/ 1910810 h 3474720"/>
                    <a:gd name="connsiteX21" fmla="*/ 3897085 w 3897085"/>
                    <a:gd name="connsiteY21" fmla="*/ 3444963 h 3474720"/>
                    <a:gd name="connsiteX22" fmla="*/ 3844315 w 3897085"/>
                    <a:gd name="connsiteY22" fmla="*/ 3458531 h 3474720"/>
                    <a:gd name="connsiteX23" fmla="*/ 3683725 w 3897085"/>
                    <a:gd name="connsiteY23" fmla="*/ 3474720 h 3474720"/>
                    <a:gd name="connsiteX24" fmla="*/ 2903080 w 3897085"/>
                    <a:gd name="connsiteY24" fmla="*/ 2838476 h 3474720"/>
                    <a:gd name="connsiteX25" fmla="*/ 2889774 w 3897085"/>
                    <a:gd name="connsiteY25" fmla="*/ 2706488 h 3474720"/>
                    <a:gd name="connsiteX26" fmla="*/ 2857646 w 3897085"/>
                    <a:gd name="connsiteY26" fmla="*/ 2723927 h 3474720"/>
                    <a:gd name="connsiteX27" fmla="*/ 2697479 w 3897085"/>
                    <a:gd name="connsiteY27" fmla="*/ 2756263 h 3474720"/>
                    <a:gd name="connsiteX28" fmla="*/ 2285999 w 3897085"/>
                    <a:gd name="connsiteY28" fmla="*/ 2344783 h 3474720"/>
                    <a:gd name="connsiteX29" fmla="*/ 2287265 w 3897085"/>
                    <a:gd name="connsiteY29" fmla="*/ 2332230 h 3474720"/>
                    <a:gd name="connsiteX30" fmla="*/ 2229837 w 3897085"/>
                    <a:gd name="connsiteY30" fmla="*/ 2346996 h 3474720"/>
                    <a:gd name="connsiteX31" fmla="*/ 2057400 w 3897085"/>
                    <a:gd name="connsiteY31" fmla="*/ 2364379 h 3474720"/>
                    <a:gd name="connsiteX32" fmla="*/ 1219165 w 3897085"/>
                    <a:gd name="connsiteY32" fmla="*/ 1681198 h 3474720"/>
                    <a:gd name="connsiteX33" fmla="*/ 1205410 w 3897085"/>
                    <a:gd name="connsiteY33" fmla="*/ 1544751 h 3474720"/>
                    <a:gd name="connsiteX34" fmla="*/ 1199448 w 3897085"/>
                    <a:gd name="connsiteY34" fmla="*/ 1547987 h 3474720"/>
                    <a:gd name="connsiteX35" fmla="*/ 973181 w 3897085"/>
                    <a:gd name="connsiteY35" fmla="*/ 1593668 h 3474720"/>
                    <a:gd name="connsiteX36" fmla="*/ 391884 w 3897085"/>
                    <a:gd name="connsiteY36" fmla="*/ 1012371 h 3474720"/>
                    <a:gd name="connsiteX37" fmla="*/ 437565 w 3897085"/>
                    <a:gd name="connsiteY37" fmla="*/ 786104 h 3474720"/>
                    <a:gd name="connsiteX38" fmla="*/ 468369 w 3897085"/>
                    <a:gd name="connsiteY38" fmla="*/ 729353 h 3474720"/>
                    <a:gd name="connsiteX39" fmla="*/ 391134 w 3897085"/>
                    <a:gd name="connsiteY39" fmla="*/ 721567 h 3474720"/>
                    <a:gd name="connsiteX40" fmla="*/ 0 w 3897085"/>
                    <a:gd name="connsiteY40" fmla="*/ 241662 h 3474720"/>
                    <a:gd name="connsiteX41" fmla="*/ 38496 w 3897085"/>
                    <a:gd name="connsiteY41" fmla="*/ 50987 h 3474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3897085" h="3474720">
                      <a:moveTo>
                        <a:pt x="66171" y="0"/>
                      </a:moveTo>
                      <a:lnTo>
                        <a:pt x="913544" y="0"/>
                      </a:lnTo>
                      <a:lnTo>
                        <a:pt x="941219" y="50987"/>
                      </a:lnTo>
                      <a:cubicBezTo>
                        <a:pt x="966007" y="109593"/>
                        <a:pt x="979714" y="174027"/>
                        <a:pt x="979714" y="241662"/>
                      </a:cubicBezTo>
                      <a:cubicBezTo>
                        <a:pt x="979714" y="309297"/>
                        <a:pt x="966007" y="373731"/>
                        <a:pt x="941219" y="432337"/>
                      </a:cubicBezTo>
                      <a:lnTo>
                        <a:pt x="940094" y="434410"/>
                      </a:lnTo>
                      <a:lnTo>
                        <a:pt x="973181" y="431074"/>
                      </a:lnTo>
                      <a:cubicBezTo>
                        <a:pt x="1213962" y="431074"/>
                        <a:pt x="1420551" y="577468"/>
                        <a:pt x="1508797" y="786104"/>
                      </a:cubicBezTo>
                      <a:lnTo>
                        <a:pt x="1526368" y="842708"/>
                      </a:lnTo>
                      <a:lnTo>
                        <a:pt x="1579016" y="799269"/>
                      </a:lnTo>
                      <a:cubicBezTo>
                        <a:pt x="1715573" y="707013"/>
                        <a:pt x="1880196" y="653143"/>
                        <a:pt x="2057400" y="653143"/>
                      </a:cubicBezTo>
                      <a:cubicBezTo>
                        <a:pt x="2529945" y="653143"/>
                        <a:pt x="2913018" y="1036216"/>
                        <a:pt x="2913018" y="1508761"/>
                      </a:cubicBezTo>
                      <a:cubicBezTo>
                        <a:pt x="2913018" y="1626897"/>
                        <a:pt x="2889076" y="1739442"/>
                        <a:pt x="2845779" y="1841806"/>
                      </a:cubicBezTo>
                      <a:lnTo>
                        <a:pt x="2789968" y="1944631"/>
                      </a:lnTo>
                      <a:lnTo>
                        <a:pt x="2857646" y="1965639"/>
                      </a:lnTo>
                      <a:cubicBezTo>
                        <a:pt x="2931489" y="1996872"/>
                        <a:pt x="2994317" y="2049048"/>
                        <a:pt x="3038685" y="2114721"/>
                      </a:cubicBezTo>
                      <a:lnTo>
                        <a:pt x="3070970" y="2174202"/>
                      </a:lnTo>
                      <a:lnTo>
                        <a:pt x="3120278" y="2114440"/>
                      </a:lnTo>
                      <a:cubicBezTo>
                        <a:pt x="3264477" y="1970241"/>
                        <a:pt x="3463685" y="1881052"/>
                        <a:pt x="3683725" y="1881052"/>
                      </a:cubicBezTo>
                      <a:cubicBezTo>
                        <a:pt x="3738735" y="1881052"/>
                        <a:pt x="3792443" y="1886626"/>
                        <a:pt x="3844315" y="1897241"/>
                      </a:cubicBezTo>
                      <a:lnTo>
                        <a:pt x="3897085" y="1910810"/>
                      </a:lnTo>
                      <a:lnTo>
                        <a:pt x="3897085" y="3444963"/>
                      </a:lnTo>
                      <a:lnTo>
                        <a:pt x="3844315" y="3458531"/>
                      </a:lnTo>
                      <a:cubicBezTo>
                        <a:pt x="3792443" y="3469146"/>
                        <a:pt x="3738735" y="3474720"/>
                        <a:pt x="3683725" y="3474720"/>
                      </a:cubicBezTo>
                      <a:cubicBezTo>
                        <a:pt x="3298656" y="3474720"/>
                        <a:pt x="2977382" y="3201580"/>
                        <a:pt x="2903080" y="2838476"/>
                      </a:cubicBezTo>
                      <a:lnTo>
                        <a:pt x="2889774" y="2706488"/>
                      </a:lnTo>
                      <a:lnTo>
                        <a:pt x="2857646" y="2723927"/>
                      </a:lnTo>
                      <a:cubicBezTo>
                        <a:pt x="2808417" y="2744749"/>
                        <a:pt x="2754293" y="2756263"/>
                        <a:pt x="2697479" y="2756263"/>
                      </a:cubicBezTo>
                      <a:cubicBezTo>
                        <a:pt x="2470225" y="2756263"/>
                        <a:pt x="2285999" y="2572037"/>
                        <a:pt x="2285999" y="2344783"/>
                      </a:cubicBezTo>
                      <a:lnTo>
                        <a:pt x="2287265" y="2332230"/>
                      </a:lnTo>
                      <a:lnTo>
                        <a:pt x="2229837" y="2346996"/>
                      </a:lnTo>
                      <a:cubicBezTo>
                        <a:pt x="2174138" y="2358394"/>
                        <a:pt x="2116468" y="2364379"/>
                        <a:pt x="2057400" y="2364379"/>
                      </a:cubicBezTo>
                      <a:cubicBezTo>
                        <a:pt x="1643923" y="2364379"/>
                        <a:pt x="1298948" y="2071089"/>
                        <a:pt x="1219165" y="1681198"/>
                      </a:cubicBezTo>
                      <a:lnTo>
                        <a:pt x="1205410" y="1544751"/>
                      </a:lnTo>
                      <a:lnTo>
                        <a:pt x="1199448" y="1547987"/>
                      </a:lnTo>
                      <a:cubicBezTo>
                        <a:pt x="1129903" y="1577402"/>
                        <a:pt x="1053441" y="1593668"/>
                        <a:pt x="973181" y="1593668"/>
                      </a:cubicBezTo>
                      <a:cubicBezTo>
                        <a:pt x="652140" y="1593668"/>
                        <a:pt x="391884" y="1333412"/>
                        <a:pt x="391884" y="1012371"/>
                      </a:cubicBezTo>
                      <a:cubicBezTo>
                        <a:pt x="391884" y="932111"/>
                        <a:pt x="408150" y="855650"/>
                        <a:pt x="437565" y="786104"/>
                      </a:cubicBezTo>
                      <a:lnTo>
                        <a:pt x="468369" y="729353"/>
                      </a:lnTo>
                      <a:lnTo>
                        <a:pt x="391134" y="721567"/>
                      </a:lnTo>
                      <a:cubicBezTo>
                        <a:pt x="167914" y="675890"/>
                        <a:pt x="0" y="478385"/>
                        <a:pt x="0" y="241662"/>
                      </a:cubicBezTo>
                      <a:cubicBezTo>
                        <a:pt x="0" y="174027"/>
                        <a:pt x="13708" y="109593"/>
                        <a:pt x="38496" y="5098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165100" dist="88900" algn="l" rotWithShape="0">
                    <a:prstClr val="black">
                      <a:alpha val="19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endParaRPr>
                </a:p>
              </p:txBody>
            </p:sp>
            <p:sp>
              <p:nvSpPr>
                <p:cNvPr id="206" name="任意多边形 205"/>
                <p:cNvSpPr/>
                <p:nvPr/>
              </p:nvSpPr>
              <p:spPr>
                <a:xfrm>
                  <a:off x="8024948" y="0"/>
                  <a:ext cx="4167052" cy="3566160"/>
                </a:xfrm>
                <a:custGeom>
                  <a:avLst/>
                  <a:gdLst>
                    <a:gd name="connsiteX0" fmla="*/ 66171 w 3897085"/>
                    <a:gd name="connsiteY0" fmla="*/ 0 h 3474720"/>
                    <a:gd name="connsiteX1" fmla="*/ 913544 w 3897085"/>
                    <a:gd name="connsiteY1" fmla="*/ 0 h 3474720"/>
                    <a:gd name="connsiteX2" fmla="*/ 941219 w 3897085"/>
                    <a:gd name="connsiteY2" fmla="*/ 50987 h 3474720"/>
                    <a:gd name="connsiteX3" fmla="*/ 979714 w 3897085"/>
                    <a:gd name="connsiteY3" fmla="*/ 241662 h 3474720"/>
                    <a:gd name="connsiteX4" fmla="*/ 941219 w 3897085"/>
                    <a:gd name="connsiteY4" fmla="*/ 432337 h 3474720"/>
                    <a:gd name="connsiteX5" fmla="*/ 940094 w 3897085"/>
                    <a:gd name="connsiteY5" fmla="*/ 434410 h 3474720"/>
                    <a:gd name="connsiteX6" fmla="*/ 973181 w 3897085"/>
                    <a:gd name="connsiteY6" fmla="*/ 431074 h 3474720"/>
                    <a:gd name="connsiteX7" fmla="*/ 1508797 w 3897085"/>
                    <a:gd name="connsiteY7" fmla="*/ 786104 h 3474720"/>
                    <a:gd name="connsiteX8" fmla="*/ 1526368 w 3897085"/>
                    <a:gd name="connsiteY8" fmla="*/ 842708 h 3474720"/>
                    <a:gd name="connsiteX9" fmla="*/ 1579016 w 3897085"/>
                    <a:gd name="connsiteY9" fmla="*/ 799269 h 3474720"/>
                    <a:gd name="connsiteX10" fmla="*/ 2057400 w 3897085"/>
                    <a:gd name="connsiteY10" fmla="*/ 653143 h 3474720"/>
                    <a:gd name="connsiteX11" fmla="*/ 2913018 w 3897085"/>
                    <a:gd name="connsiteY11" fmla="*/ 1508761 h 3474720"/>
                    <a:gd name="connsiteX12" fmla="*/ 2845779 w 3897085"/>
                    <a:gd name="connsiteY12" fmla="*/ 1841806 h 3474720"/>
                    <a:gd name="connsiteX13" fmla="*/ 2789968 w 3897085"/>
                    <a:gd name="connsiteY13" fmla="*/ 1944631 h 3474720"/>
                    <a:gd name="connsiteX14" fmla="*/ 2857646 w 3897085"/>
                    <a:gd name="connsiteY14" fmla="*/ 1965639 h 3474720"/>
                    <a:gd name="connsiteX15" fmla="*/ 3038685 w 3897085"/>
                    <a:gd name="connsiteY15" fmla="*/ 2114721 h 3474720"/>
                    <a:gd name="connsiteX16" fmla="*/ 3070970 w 3897085"/>
                    <a:gd name="connsiteY16" fmla="*/ 2174202 h 3474720"/>
                    <a:gd name="connsiteX17" fmla="*/ 3120278 w 3897085"/>
                    <a:gd name="connsiteY17" fmla="*/ 2114440 h 3474720"/>
                    <a:gd name="connsiteX18" fmla="*/ 3683725 w 3897085"/>
                    <a:gd name="connsiteY18" fmla="*/ 1881052 h 3474720"/>
                    <a:gd name="connsiteX19" fmla="*/ 3844315 w 3897085"/>
                    <a:gd name="connsiteY19" fmla="*/ 1897241 h 3474720"/>
                    <a:gd name="connsiteX20" fmla="*/ 3897085 w 3897085"/>
                    <a:gd name="connsiteY20" fmla="*/ 1910810 h 3474720"/>
                    <a:gd name="connsiteX21" fmla="*/ 3897085 w 3897085"/>
                    <a:gd name="connsiteY21" fmla="*/ 3444963 h 3474720"/>
                    <a:gd name="connsiteX22" fmla="*/ 3844315 w 3897085"/>
                    <a:gd name="connsiteY22" fmla="*/ 3458531 h 3474720"/>
                    <a:gd name="connsiteX23" fmla="*/ 3683725 w 3897085"/>
                    <a:gd name="connsiteY23" fmla="*/ 3474720 h 3474720"/>
                    <a:gd name="connsiteX24" fmla="*/ 2903080 w 3897085"/>
                    <a:gd name="connsiteY24" fmla="*/ 2838476 h 3474720"/>
                    <a:gd name="connsiteX25" fmla="*/ 2889774 w 3897085"/>
                    <a:gd name="connsiteY25" fmla="*/ 2706488 h 3474720"/>
                    <a:gd name="connsiteX26" fmla="*/ 2857646 w 3897085"/>
                    <a:gd name="connsiteY26" fmla="*/ 2723927 h 3474720"/>
                    <a:gd name="connsiteX27" fmla="*/ 2697479 w 3897085"/>
                    <a:gd name="connsiteY27" fmla="*/ 2756263 h 3474720"/>
                    <a:gd name="connsiteX28" fmla="*/ 2285999 w 3897085"/>
                    <a:gd name="connsiteY28" fmla="*/ 2344783 h 3474720"/>
                    <a:gd name="connsiteX29" fmla="*/ 2287265 w 3897085"/>
                    <a:gd name="connsiteY29" fmla="*/ 2332230 h 3474720"/>
                    <a:gd name="connsiteX30" fmla="*/ 2229837 w 3897085"/>
                    <a:gd name="connsiteY30" fmla="*/ 2346996 h 3474720"/>
                    <a:gd name="connsiteX31" fmla="*/ 2057400 w 3897085"/>
                    <a:gd name="connsiteY31" fmla="*/ 2364379 h 3474720"/>
                    <a:gd name="connsiteX32" fmla="*/ 1219165 w 3897085"/>
                    <a:gd name="connsiteY32" fmla="*/ 1681198 h 3474720"/>
                    <a:gd name="connsiteX33" fmla="*/ 1205410 w 3897085"/>
                    <a:gd name="connsiteY33" fmla="*/ 1544751 h 3474720"/>
                    <a:gd name="connsiteX34" fmla="*/ 1199448 w 3897085"/>
                    <a:gd name="connsiteY34" fmla="*/ 1547987 h 3474720"/>
                    <a:gd name="connsiteX35" fmla="*/ 973181 w 3897085"/>
                    <a:gd name="connsiteY35" fmla="*/ 1593668 h 3474720"/>
                    <a:gd name="connsiteX36" fmla="*/ 391884 w 3897085"/>
                    <a:gd name="connsiteY36" fmla="*/ 1012371 h 3474720"/>
                    <a:gd name="connsiteX37" fmla="*/ 437565 w 3897085"/>
                    <a:gd name="connsiteY37" fmla="*/ 786104 h 3474720"/>
                    <a:gd name="connsiteX38" fmla="*/ 468369 w 3897085"/>
                    <a:gd name="connsiteY38" fmla="*/ 729353 h 3474720"/>
                    <a:gd name="connsiteX39" fmla="*/ 391134 w 3897085"/>
                    <a:gd name="connsiteY39" fmla="*/ 721567 h 3474720"/>
                    <a:gd name="connsiteX40" fmla="*/ 0 w 3897085"/>
                    <a:gd name="connsiteY40" fmla="*/ 241662 h 3474720"/>
                    <a:gd name="connsiteX41" fmla="*/ 38496 w 3897085"/>
                    <a:gd name="connsiteY41" fmla="*/ 50987 h 3474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3897085" h="3474720">
                      <a:moveTo>
                        <a:pt x="66171" y="0"/>
                      </a:moveTo>
                      <a:lnTo>
                        <a:pt x="913544" y="0"/>
                      </a:lnTo>
                      <a:lnTo>
                        <a:pt x="941219" y="50987"/>
                      </a:lnTo>
                      <a:cubicBezTo>
                        <a:pt x="966007" y="109593"/>
                        <a:pt x="979714" y="174027"/>
                        <a:pt x="979714" y="241662"/>
                      </a:cubicBezTo>
                      <a:cubicBezTo>
                        <a:pt x="979714" y="309297"/>
                        <a:pt x="966007" y="373731"/>
                        <a:pt x="941219" y="432337"/>
                      </a:cubicBezTo>
                      <a:lnTo>
                        <a:pt x="940094" y="434410"/>
                      </a:lnTo>
                      <a:lnTo>
                        <a:pt x="973181" y="431074"/>
                      </a:lnTo>
                      <a:cubicBezTo>
                        <a:pt x="1213962" y="431074"/>
                        <a:pt x="1420551" y="577468"/>
                        <a:pt x="1508797" y="786104"/>
                      </a:cubicBezTo>
                      <a:lnTo>
                        <a:pt x="1526368" y="842708"/>
                      </a:lnTo>
                      <a:lnTo>
                        <a:pt x="1579016" y="799269"/>
                      </a:lnTo>
                      <a:cubicBezTo>
                        <a:pt x="1715573" y="707013"/>
                        <a:pt x="1880196" y="653143"/>
                        <a:pt x="2057400" y="653143"/>
                      </a:cubicBezTo>
                      <a:cubicBezTo>
                        <a:pt x="2529945" y="653143"/>
                        <a:pt x="2913018" y="1036216"/>
                        <a:pt x="2913018" y="1508761"/>
                      </a:cubicBezTo>
                      <a:cubicBezTo>
                        <a:pt x="2913018" y="1626897"/>
                        <a:pt x="2889076" y="1739442"/>
                        <a:pt x="2845779" y="1841806"/>
                      </a:cubicBezTo>
                      <a:lnTo>
                        <a:pt x="2789968" y="1944631"/>
                      </a:lnTo>
                      <a:lnTo>
                        <a:pt x="2857646" y="1965639"/>
                      </a:lnTo>
                      <a:cubicBezTo>
                        <a:pt x="2931489" y="1996872"/>
                        <a:pt x="2994317" y="2049048"/>
                        <a:pt x="3038685" y="2114721"/>
                      </a:cubicBezTo>
                      <a:lnTo>
                        <a:pt x="3070970" y="2174202"/>
                      </a:lnTo>
                      <a:lnTo>
                        <a:pt x="3120278" y="2114440"/>
                      </a:lnTo>
                      <a:cubicBezTo>
                        <a:pt x="3264477" y="1970241"/>
                        <a:pt x="3463685" y="1881052"/>
                        <a:pt x="3683725" y="1881052"/>
                      </a:cubicBezTo>
                      <a:cubicBezTo>
                        <a:pt x="3738735" y="1881052"/>
                        <a:pt x="3792443" y="1886626"/>
                        <a:pt x="3844315" y="1897241"/>
                      </a:cubicBezTo>
                      <a:lnTo>
                        <a:pt x="3897085" y="1910810"/>
                      </a:lnTo>
                      <a:lnTo>
                        <a:pt x="3897085" y="3444963"/>
                      </a:lnTo>
                      <a:lnTo>
                        <a:pt x="3844315" y="3458531"/>
                      </a:lnTo>
                      <a:cubicBezTo>
                        <a:pt x="3792443" y="3469146"/>
                        <a:pt x="3738735" y="3474720"/>
                        <a:pt x="3683725" y="3474720"/>
                      </a:cubicBezTo>
                      <a:cubicBezTo>
                        <a:pt x="3298656" y="3474720"/>
                        <a:pt x="2977382" y="3201580"/>
                        <a:pt x="2903080" y="2838476"/>
                      </a:cubicBezTo>
                      <a:lnTo>
                        <a:pt x="2889774" y="2706488"/>
                      </a:lnTo>
                      <a:lnTo>
                        <a:pt x="2857646" y="2723927"/>
                      </a:lnTo>
                      <a:cubicBezTo>
                        <a:pt x="2808417" y="2744749"/>
                        <a:pt x="2754293" y="2756263"/>
                        <a:pt x="2697479" y="2756263"/>
                      </a:cubicBezTo>
                      <a:cubicBezTo>
                        <a:pt x="2470225" y="2756263"/>
                        <a:pt x="2285999" y="2572037"/>
                        <a:pt x="2285999" y="2344783"/>
                      </a:cubicBezTo>
                      <a:lnTo>
                        <a:pt x="2287265" y="2332230"/>
                      </a:lnTo>
                      <a:lnTo>
                        <a:pt x="2229837" y="2346996"/>
                      </a:lnTo>
                      <a:cubicBezTo>
                        <a:pt x="2174138" y="2358394"/>
                        <a:pt x="2116468" y="2364379"/>
                        <a:pt x="2057400" y="2364379"/>
                      </a:cubicBezTo>
                      <a:cubicBezTo>
                        <a:pt x="1643923" y="2364379"/>
                        <a:pt x="1298948" y="2071089"/>
                        <a:pt x="1219165" y="1681198"/>
                      </a:cubicBezTo>
                      <a:lnTo>
                        <a:pt x="1205410" y="1544751"/>
                      </a:lnTo>
                      <a:lnTo>
                        <a:pt x="1199448" y="1547987"/>
                      </a:lnTo>
                      <a:cubicBezTo>
                        <a:pt x="1129903" y="1577402"/>
                        <a:pt x="1053441" y="1593668"/>
                        <a:pt x="973181" y="1593668"/>
                      </a:cubicBezTo>
                      <a:cubicBezTo>
                        <a:pt x="652140" y="1593668"/>
                        <a:pt x="391884" y="1333412"/>
                        <a:pt x="391884" y="1012371"/>
                      </a:cubicBezTo>
                      <a:cubicBezTo>
                        <a:pt x="391884" y="932111"/>
                        <a:pt x="408150" y="855650"/>
                        <a:pt x="437565" y="786104"/>
                      </a:cubicBezTo>
                      <a:lnTo>
                        <a:pt x="468369" y="729353"/>
                      </a:lnTo>
                      <a:lnTo>
                        <a:pt x="391134" y="721567"/>
                      </a:lnTo>
                      <a:cubicBezTo>
                        <a:pt x="167914" y="675890"/>
                        <a:pt x="0" y="478385"/>
                        <a:pt x="0" y="241662"/>
                      </a:cubicBezTo>
                      <a:cubicBezTo>
                        <a:pt x="0" y="174027"/>
                        <a:pt x="13708" y="109593"/>
                        <a:pt x="38496" y="5098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innerShdw blurRad="444500" dist="50800" dir="18900000">
                    <a:srgbClr val="91F0FD">
                      <a:alpha val="50000"/>
                    </a:srgb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endParaRPr>
                </a:p>
              </p:txBody>
            </p:sp>
          </p:grpSp>
          <p:sp>
            <p:nvSpPr>
              <p:cNvPr id="203" name="任意多边形 202"/>
              <p:cNvSpPr/>
              <p:nvPr/>
            </p:nvSpPr>
            <p:spPr>
              <a:xfrm>
                <a:off x="7628709" y="-1"/>
                <a:ext cx="4563291" cy="4389119"/>
              </a:xfrm>
              <a:custGeom>
                <a:avLst/>
                <a:gdLst>
                  <a:gd name="connsiteX0" fmla="*/ 0 w 4563291"/>
                  <a:gd name="connsiteY0" fmla="*/ 0 h 4389119"/>
                  <a:gd name="connsiteX1" fmla="*/ 1195147 w 4563291"/>
                  <a:gd name="connsiteY1" fmla="*/ 0 h 4389119"/>
                  <a:gd name="connsiteX2" fmla="*/ 1195147 w 4563291"/>
                  <a:gd name="connsiteY2" fmla="*/ 1271847 h 4389119"/>
                  <a:gd name="connsiteX3" fmla="*/ 2160923 w 4563291"/>
                  <a:gd name="connsiteY3" fmla="*/ 1271847 h 4389119"/>
                  <a:gd name="connsiteX4" fmla="*/ 2160923 w 4563291"/>
                  <a:gd name="connsiteY4" fmla="*/ 1724298 h 4389119"/>
                  <a:gd name="connsiteX5" fmla="*/ 2586445 w 4563291"/>
                  <a:gd name="connsiteY5" fmla="*/ 1724298 h 4389119"/>
                  <a:gd name="connsiteX6" fmla="*/ 2586445 w 4563291"/>
                  <a:gd name="connsiteY6" fmla="*/ 2169621 h 4389119"/>
                  <a:gd name="connsiteX7" fmla="*/ 3078410 w 4563291"/>
                  <a:gd name="connsiteY7" fmla="*/ 2169621 h 4389119"/>
                  <a:gd name="connsiteX8" fmla="*/ 3078410 w 4563291"/>
                  <a:gd name="connsiteY8" fmla="*/ 2508070 h 4389119"/>
                  <a:gd name="connsiteX9" fmla="*/ 3866605 w 4563291"/>
                  <a:gd name="connsiteY9" fmla="*/ 2508070 h 4389119"/>
                  <a:gd name="connsiteX10" fmla="*/ 3866605 w 4563291"/>
                  <a:gd name="connsiteY10" fmla="*/ 2743200 h 4389119"/>
                  <a:gd name="connsiteX11" fmla="*/ 4563291 w 4563291"/>
                  <a:gd name="connsiteY11" fmla="*/ 2743200 h 4389119"/>
                  <a:gd name="connsiteX12" fmla="*/ 4563291 w 4563291"/>
                  <a:gd name="connsiteY12" fmla="*/ 4389119 h 4389119"/>
                  <a:gd name="connsiteX13" fmla="*/ 2595523 w 4563291"/>
                  <a:gd name="connsiteY13" fmla="*/ 4389119 h 4389119"/>
                  <a:gd name="connsiteX14" fmla="*/ 2595523 w 4563291"/>
                  <a:gd name="connsiteY14" fmla="*/ 3366654 h 4389119"/>
                  <a:gd name="connsiteX15" fmla="*/ 1690108 w 4563291"/>
                  <a:gd name="connsiteY15" fmla="*/ 3366654 h 4389119"/>
                  <a:gd name="connsiteX16" fmla="*/ 1690108 w 4563291"/>
                  <a:gd name="connsiteY16" fmla="*/ 2867890 h 4389119"/>
                  <a:gd name="connsiteX17" fmla="*/ 639826 w 4563291"/>
                  <a:gd name="connsiteY17" fmla="*/ 2867890 h 4389119"/>
                  <a:gd name="connsiteX18" fmla="*/ 639826 w 4563291"/>
                  <a:gd name="connsiteY18" fmla="*/ 2019992 h 4389119"/>
                  <a:gd name="connsiteX19" fmla="*/ 0 w 4563291"/>
                  <a:gd name="connsiteY19" fmla="*/ 2019992 h 438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563291" h="4389119">
                    <a:moveTo>
                      <a:pt x="0" y="0"/>
                    </a:moveTo>
                    <a:lnTo>
                      <a:pt x="1195147" y="0"/>
                    </a:lnTo>
                    <a:lnTo>
                      <a:pt x="1195147" y="1271847"/>
                    </a:lnTo>
                    <a:lnTo>
                      <a:pt x="2160923" y="1271847"/>
                    </a:lnTo>
                    <a:lnTo>
                      <a:pt x="2160923" y="1724298"/>
                    </a:lnTo>
                    <a:lnTo>
                      <a:pt x="2586445" y="1724298"/>
                    </a:lnTo>
                    <a:lnTo>
                      <a:pt x="2586445" y="2169621"/>
                    </a:lnTo>
                    <a:lnTo>
                      <a:pt x="3078410" y="2169621"/>
                    </a:lnTo>
                    <a:lnTo>
                      <a:pt x="3078410" y="2508070"/>
                    </a:lnTo>
                    <a:lnTo>
                      <a:pt x="3866605" y="2508070"/>
                    </a:lnTo>
                    <a:lnTo>
                      <a:pt x="3866605" y="2743200"/>
                    </a:lnTo>
                    <a:lnTo>
                      <a:pt x="4563291" y="2743200"/>
                    </a:lnTo>
                    <a:lnTo>
                      <a:pt x="4563291" y="4389119"/>
                    </a:lnTo>
                    <a:lnTo>
                      <a:pt x="2595523" y="4389119"/>
                    </a:lnTo>
                    <a:lnTo>
                      <a:pt x="2595523" y="3366654"/>
                    </a:lnTo>
                    <a:lnTo>
                      <a:pt x="1690108" y="3366654"/>
                    </a:lnTo>
                    <a:lnTo>
                      <a:pt x="1690108" y="2867890"/>
                    </a:lnTo>
                    <a:lnTo>
                      <a:pt x="639826" y="2867890"/>
                    </a:lnTo>
                    <a:lnTo>
                      <a:pt x="639826" y="2019992"/>
                    </a:lnTo>
                    <a:lnTo>
                      <a:pt x="0" y="201999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pic>
          <p:nvPicPr>
            <p:cNvPr id="200" name="图片 19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447" t="36684" r="58009" b="33815"/>
            <a:stretch/>
          </p:blipFill>
          <p:spPr>
            <a:xfrm rot="19359801">
              <a:off x="11417829" y="883063"/>
              <a:ext cx="580572" cy="834573"/>
            </a:xfrm>
            <a:prstGeom prst="rect">
              <a:avLst/>
            </a:prstGeom>
          </p:spPr>
        </p:pic>
        <p:pic>
          <p:nvPicPr>
            <p:cNvPr id="201" name="图片 20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585" t="46432" r="65656" b="32019"/>
            <a:stretch/>
          </p:blipFill>
          <p:spPr>
            <a:xfrm rot="306661" flipH="1">
              <a:off x="10581726" y="130097"/>
              <a:ext cx="661782" cy="427613"/>
            </a:xfrm>
            <a:prstGeom prst="rect">
              <a:avLst/>
            </a:prstGeom>
          </p:spPr>
        </p:pic>
      </p:grpSp>
      <p:sp>
        <p:nvSpPr>
          <p:cNvPr id="207" name="任意多边形 206"/>
          <p:cNvSpPr/>
          <p:nvPr/>
        </p:nvSpPr>
        <p:spPr>
          <a:xfrm>
            <a:off x="-106321" y="4556088"/>
            <a:ext cx="12298321" cy="2948803"/>
          </a:xfrm>
          <a:custGeom>
            <a:avLst/>
            <a:gdLst>
              <a:gd name="connsiteX0" fmla="*/ 284873 w 12192000"/>
              <a:gd name="connsiteY0" fmla="*/ 442 h 3750841"/>
              <a:gd name="connsiteX1" fmla="*/ 5550878 w 12192000"/>
              <a:gd name="connsiteY1" fmla="*/ 1842978 h 3750841"/>
              <a:gd name="connsiteX2" fmla="*/ 12081561 w 12192000"/>
              <a:gd name="connsiteY2" fmla="*/ 1801114 h 3750841"/>
              <a:gd name="connsiteX3" fmla="*/ 12192000 w 12192000"/>
              <a:gd name="connsiteY3" fmla="*/ 1747221 h 3750841"/>
              <a:gd name="connsiteX4" fmla="*/ 12192000 w 12192000"/>
              <a:gd name="connsiteY4" fmla="*/ 2550059 h 3750841"/>
              <a:gd name="connsiteX5" fmla="*/ 12138352 w 12192000"/>
              <a:gd name="connsiteY5" fmla="*/ 2633905 h 3750841"/>
              <a:gd name="connsiteX6" fmla="*/ 5975843 w 12192000"/>
              <a:gd name="connsiteY6" fmla="*/ 3715748 h 3750841"/>
              <a:gd name="connsiteX7" fmla="*/ 576023 w 12192000"/>
              <a:gd name="connsiteY7" fmla="*/ 1348423 h 3750841"/>
              <a:gd name="connsiteX8" fmla="*/ 11829 w 12192000"/>
              <a:gd name="connsiteY8" fmla="*/ 1186252 h 3750841"/>
              <a:gd name="connsiteX9" fmla="*/ 0 w 12192000"/>
              <a:gd name="connsiteY9" fmla="*/ 1185199 h 3750841"/>
              <a:gd name="connsiteX10" fmla="*/ 0 w 12192000"/>
              <a:gd name="connsiteY10" fmla="*/ 52838 h 3750841"/>
              <a:gd name="connsiteX11" fmla="*/ 13926 w 12192000"/>
              <a:gd name="connsiteY11" fmla="*/ 49091 h 3750841"/>
              <a:gd name="connsiteX12" fmla="*/ 284873 w 12192000"/>
              <a:gd name="connsiteY12" fmla="*/ 442 h 3750841"/>
              <a:gd name="connsiteX0" fmla="*/ 336528 w 12243655"/>
              <a:gd name="connsiteY0" fmla="*/ 442 h 2793586"/>
              <a:gd name="connsiteX1" fmla="*/ 5602533 w 12243655"/>
              <a:gd name="connsiteY1" fmla="*/ 1842978 h 2793586"/>
              <a:gd name="connsiteX2" fmla="*/ 12133216 w 12243655"/>
              <a:gd name="connsiteY2" fmla="*/ 1801114 h 2793586"/>
              <a:gd name="connsiteX3" fmla="*/ 12243655 w 12243655"/>
              <a:gd name="connsiteY3" fmla="*/ 1747221 h 2793586"/>
              <a:gd name="connsiteX4" fmla="*/ 12243655 w 12243655"/>
              <a:gd name="connsiteY4" fmla="*/ 2550059 h 2793586"/>
              <a:gd name="connsiteX5" fmla="*/ 12190007 w 12243655"/>
              <a:gd name="connsiteY5" fmla="*/ 2633905 h 2793586"/>
              <a:gd name="connsiteX6" fmla="*/ 6326436 w 12243655"/>
              <a:gd name="connsiteY6" fmla="*/ 2168302 h 2793586"/>
              <a:gd name="connsiteX7" fmla="*/ 627678 w 12243655"/>
              <a:gd name="connsiteY7" fmla="*/ 1348423 h 2793586"/>
              <a:gd name="connsiteX8" fmla="*/ 63484 w 12243655"/>
              <a:gd name="connsiteY8" fmla="*/ 1186252 h 2793586"/>
              <a:gd name="connsiteX9" fmla="*/ 51655 w 12243655"/>
              <a:gd name="connsiteY9" fmla="*/ 1185199 h 2793586"/>
              <a:gd name="connsiteX10" fmla="*/ 51655 w 12243655"/>
              <a:gd name="connsiteY10" fmla="*/ 52838 h 2793586"/>
              <a:gd name="connsiteX11" fmla="*/ 65581 w 12243655"/>
              <a:gd name="connsiteY11" fmla="*/ 49091 h 2793586"/>
              <a:gd name="connsiteX12" fmla="*/ 336528 w 12243655"/>
              <a:gd name="connsiteY12" fmla="*/ 442 h 2793586"/>
              <a:gd name="connsiteX0" fmla="*/ 336528 w 12243655"/>
              <a:gd name="connsiteY0" fmla="*/ 442 h 2709994"/>
              <a:gd name="connsiteX1" fmla="*/ 5602533 w 12243655"/>
              <a:gd name="connsiteY1" fmla="*/ 1842978 h 2709994"/>
              <a:gd name="connsiteX2" fmla="*/ 12133216 w 12243655"/>
              <a:gd name="connsiteY2" fmla="*/ 1801114 h 2709994"/>
              <a:gd name="connsiteX3" fmla="*/ 12243655 w 12243655"/>
              <a:gd name="connsiteY3" fmla="*/ 1747221 h 2709994"/>
              <a:gd name="connsiteX4" fmla="*/ 12243655 w 12243655"/>
              <a:gd name="connsiteY4" fmla="*/ 2550059 h 2709994"/>
              <a:gd name="connsiteX5" fmla="*/ 12190007 w 12243655"/>
              <a:gd name="connsiteY5" fmla="*/ 2633905 h 2709994"/>
              <a:gd name="connsiteX6" fmla="*/ 6326436 w 12243655"/>
              <a:gd name="connsiteY6" fmla="*/ 2168302 h 2709994"/>
              <a:gd name="connsiteX7" fmla="*/ 627678 w 12243655"/>
              <a:gd name="connsiteY7" fmla="*/ 1348423 h 2709994"/>
              <a:gd name="connsiteX8" fmla="*/ 63484 w 12243655"/>
              <a:gd name="connsiteY8" fmla="*/ 1186252 h 2709994"/>
              <a:gd name="connsiteX9" fmla="*/ 51655 w 12243655"/>
              <a:gd name="connsiteY9" fmla="*/ 1185199 h 2709994"/>
              <a:gd name="connsiteX10" fmla="*/ 51655 w 12243655"/>
              <a:gd name="connsiteY10" fmla="*/ 52838 h 2709994"/>
              <a:gd name="connsiteX11" fmla="*/ 65581 w 12243655"/>
              <a:gd name="connsiteY11" fmla="*/ 49091 h 2709994"/>
              <a:gd name="connsiteX12" fmla="*/ 336528 w 12243655"/>
              <a:gd name="connsiteY12" fmla="*/ 442 h 2709994"/>
              <a:gd name="connsiteX0" fmla="*/ 336528 w 12243655"/>
              <a:gd name="connsiteY0" fmla="*/ 442 h 2746355"/>
              <a:gd name="connsiteX1" fmla="*/ 5602533 w 12243655"/>
              <a:gd name="connsiteY1" fmla="*/ 1842978 h 2746355"/>
              <a:gd name="connsiteX2" fmla="*/ 12133216 w 12243655"/>
              <a:gd name="connsiteY2" fmla="*/ 1801114 h 2746355"/>
              <a:gd name="connsiteX3" fmla="*/ 12243655 w 12243655"/>
              <a:gd name="connsiteY3" fmla="*/ 1747221 h 2746355"/>
              <a:gd name="connsiteX4" fmla="*/ 12243655 w 12243655"/>
              <a:gd name="connsiteY4" fmla="*/ 2550059 h 2746355"/>
              <a:gd name="connsiteX5" fmla="*/ 12190007 w 12243655"/>
              <a:gd name="connsiteY5" fmla="*/ 2633905 h 2746355"/>
              <a:gd name="connsiteX6" fmla="*/ 6326436 w 12243655"/>
              <a:gd name="connsiteY6" fmla="*/ 2168302 h 2746355"/>
              <a:gd name="connsiteX7" fmla="*/ 627678 w 12243655"/>
              <a:gd name="connsiteY7" fmla="*/ 1348423 h 2746355"/>
              <a:gd name="connsiteX8" fmla="*/ 63484 w 12243655"/>
              <a:gd name="connsiteY8" fmla="*/ 1186252 h 2746355"/>
              <a:gd name="connsiteX9" fmla="*/ 51655 w 12243655"/>
              <a:gd name="connsiteY9" fmla="*/ 1185199 h 2746355"/>
              <a:gd name="connsiteX10" fmla="*/ 51655 w 12243655"/>
              <a:gd name="connsiteY10" fmla="*/ 52838 h 2746355"/>
              <a:gd name="connsiteX11" fmla="*/ 65581 w 12243655"/>
              <a:gd name="connsiteY11" fmla="*/ 49091 h 2746355"/>
              <a:gd name="connsiteX12" fmla="*/ 336528 w 12243655"/>
              <a:gd name="connsiteY12" fmla="*/ 442 h 2746355"/>
              <a:gd name="connsiteX0" fmla="*/ 336528 w 12243655"/>
              <a:gd name="connsiteY0" fmla="*/ 442 h 3062767"/>
              <a:gd name="connsiteX1" fmla="*/ 5602533 w 12243655"/>
              <a:gd name="connsiteY1" fmla="*/ 1842978 h 3062767"/>
              <a:gd name="connsiteX2" fmla="*/ 12133216 w 12243655"/>
              <a:gd name="connsiteY2" fmla="*/ 1801114 h 3062767"/>
              <a:gd name="connsiteX3" fmla="*/ 12243655 w 12243655"/>
              <a:gd name="connsiteY3" fmla="*/ 1747221 h 3062767"/>
              <a:gd name="connsiteX4" fmla="*/ 12243655 w 12243655"/>
              <a:gd name="connsiteY4" fmla="*/ 2550059 h 3062767"/>
              <a:gd name="connsiteX5" fmla="*/ 12190007 w 12243655"/>
              <a:gd name="connsiteY5" fmla="*/ 2932843 h 3062767"/>
              <a:gd name="connsiteX6" fmla="*/ 6326436 w 12243655"/>
              <a:gd name="connsiteY6" fmla="*/ 2168302 h 3062767"/>
              <a:gd name="connsiteX7" fmla="*/ 627678 w 12243655"/>
              <a:gd name="connsiteY7" fmla="*/ 1348423 h 3062767"/>
              <a:gd name="connsiteX8" fmla="*/ 63484 w 12243655"/>
              <a:gd name="connsiteY8" fmla="*/ 1186252 h 3062767"/>
              <a:gd name="connsiteX9" fmla="*/ 51655 w 12243655"/>
              <a:gd name="connsiteY9" fmla="*/ 1185199 h 3062767"/>
              <a:gd name="connsiteX10" fmla="*/ 51655 w 12243655"/>
              <a:gd name="connsiteY10" fmla="*/ 52838 h 3062767"/>
              <a:gd name="connsiteX11" fmla="*/ 65581 w 12243655"/>
              <a:gd name="connsiteY11" fmla="*/ 49091 h 3062767"/>
              <a:gd name="connsiteX12" fmla="*/ 336528 w 12243655"/>
              <a:gd name="connsiteY12" fmla="*/ 442 h 3062767"/>
              <a:gd name="connsiteX0" fmla="*/ 336528 w 12243655"/>
              <a:gd name="connsiteY0" fmla="*/ 442 h 2945862"/>
              <a:gd name="connsiteX1" fmla="*/ 5602533 w 12243655"/>
              <a:gd name="connsiteY1" fmla="*/ 1842978 h 2945862"/>
              <a:gd name="connsiteX2" fmla="*/ 12133216 w 12243655"/>
              <a:gd name="connsiteY2" fmla="*/ 1801114 h 2945862"/>
              <a:gd name="connsiteX3" fmla="*/ 12243655 w 12243655"/>
              <a:gd name="connsiteY3" fmla="*/ 1747221 h 2945862"/>
              <a:gd name="connsiteX4" fmla="*/ 12243655 w 12243655"/>
              <a:gd name="connsiteY4" fmla="*/ 2550059 h 2945862"/>
              <a:gd name="connsiteX5" fmla="*/ 12190007 w 12243655"/>
              <a:gd name="connsiteY5" fmla="*/ 2932843 h 2945862"/>
              <a:gd name="connsiteX6" fmla="*/ 6326436 w 12243655"/>
              <a:gd name="connsiteY6" fmla="*/ 2168302 h 2945862"/>
              <a:gd name="connsiteX7" fmla="*/ 627678 w 12243655"/>
              <a:gd name="connsiteY7" fmla="*/ 1348423 h 2945862"/>
              <a:gd name="connsiteX8" fmla="*/ 63484 w 12243655"/>
              <a:gd name="connsiteY8" fmla="*/ 1186252 h 2945862"/>
              <a:gd name="connsiteX9" fmla="*/ 51655 w 12243655"/>
              <a:gd name="connsiteY9" fmla="*/ 1185199 h 2945862"/>
              <a:gd name="connsiteX10" fmla="*/ 51655 w 12243655"/>
              <a:gd name="connsiteY10" fmla="*/ 52838 h 2945862"/>
              <a:gd name="connsiteX11" fmla="*/ 65581 w 12243655"/>
              <a:gd name="connsiteY11" fmla="*/ 49091 h 2945862"/>
              <a:gd name="connsiteX12" fmla="*/ 336528 w 12243655"/>
              <a:gd name="connsiteY12" fmla="*/ 442 h 2945862"/>
              <a:gd name="connsiteX0" fmla="*/ 284873 w 12192000"/>
              <a:gd name="connsiteY0" fmla="*/ 442 h 3033575"/>
              <a:gd name="connsiteX1" fmla="*/ 5550878 w 12192000"/>
              <a:gd name="connsiteY1" fmla="*/ 1842978 h 3033575"/>
              <a:gd name="connsiteX2" fmla="*/ 12081561 w 12192000"/>
              <a:gd name="connsiteY2" fmla="*/ 1801114 h 3033575"/>
              <a:gd name="connsiteX3" fmla="*/ 12192000 w 12192000"/>
              <a:gd name="connsiteY3" fmla="*/ 1747221 h 3033575"/>
              <a:gd name="connsiteX4" fmla="*/ 12192000 w 12192000"/>
              <a:gd name="connsiteY4" fmla="*/ 2550059 h 3033575"/>
              <a:gd name="connsiteX5" fmla="*/ 12138352 w 12192000"/>
              <a:gd name="connsiteY5" fmla="*/ 2932843 h 3033575"/>
              <a:gd name="connsiteX6" fmla="*/ 4006366 w 12192000"/>
              <a:gd name="connsiteY6" fmla="*/ 2854102 h 3033575"/>
              <a:gd name="connsiteX7" fmla="*/ 576023 w 12192000"/>
              <a:gd name="connsiteY7" fmla="*/ 1348423 h 3033575"/>
              <a:gd name="connsiteX8" fmla="*/ 11829 w 12192000"/>
              <a:gd name="connsiteY8" fmla="*/ 1186252 h 3033575"/>
              <a:gd name="connsiteX9" fmla="*/ 0 w 12192000"/>
              <a:gd name="connsiteY9" fmla="*/ 1185199 h 3033575"/>
              <a:gd name="connsiteX10" fmla="*/ 0 w 12192000"/>
              <a:gd name="connsiteY10" fmla="*/ 52838 h 3033575"/>
              <a:gd name="connsiteX11" fmla="*/ 13926 w 12192000"/>
              <a:gd name="connsiteY11" fmla="*/ 49091 h 3033575"/>
              <a:gd name="connsiteX12" fmla="*/ 284873 w 12192000"/>
              <a:gd name="connsiteY12" fmla="*/ 442 h 3033575"/>
              <a:gd name="connsiteX0" fmla="*/ 284873 w 12192000"/>
              <a:gd name="connsiteY0" fmla="*/ 442 h 3157480"/>
              <a:gd name="connsiteX1" fmla="*/ 5550878 w 12192000"/>
              <a:gd name="connsiteY1" fmla="*/ 1842978 h 3157480"/>
              <a:gd name="connsiteX2" fmla="*/ 12081561 w 12192000"/>
              <a:gd name="connsiteY2" fmla="*/ 1801114 h 3157480"/>
              <a:gd name="connsiteX3" fmla="*/ 12192000 w 12192000"/>
              <a:gd name="connsiteY3" fmla="*/ 1747221 h 3157480"/>
              <a:gd name="connsiteX4" fmla="*/ 12192000 w 12192000"/>
              <a:gd name="connsiteY4" fmla="*/ 2550059 h 3157480"/>
              <a:gd name="connsiteX5" fmla="*/ 12138352 w 12192000"/>
              <a:gd name="connsiteY5" fmla="*/ 2932843 h 3157480"/>
              <a:gd name="connsiteX6" fmla="*/ 4006366 w 12192000"/>
              <a:gd name="connsiteY6" fmla="*/ 2854102 h 3157480"/>
              <a:gd name="connsiteX7" fmla="*/ 576023 w 12192000"/>
              <a:gd name="connsiteY7" fmla="*/ 1348423 h 3157480"/>
              <a:gd name="connsiteX8" fmla="*/ 11829 w 12192000"/>
              <a:gd name="connsiteY8" fmla="*/ 1186252 h 3157480"/>
              <a:gd name="connsiteX9" fmla="*/ 0 w 12192000"/>
              <a:gd name="connsiteY9" fmla="*/ 1185199 h 3157480"/>
              <a:gd name="connsiteX10" fmla="*/ 0 w 12192000"/>
              <a:gd name="connsiteY10" fmla="*/ 52838 h 3157480"/>
              <a:gd name="connsiteX11" fmla="*/ 13926 w 12192000"/>
              <a:gd name="connsiteY11" fmla="*/ 49091 h 3157480"/>
              <a:gd name="connsiteX12" fmla="*/ 284873 w 12192000"/>
              <a:gd name="connsiteY12" fmla="*/ 442 h 3157480"/>
              <a:gd name="connsiteX0" fmla="*/ 284873 w 12192000"/>
              <a:gd name="connsiteY0" fmla="*/ 442 h 3218445"/>
              <a:gd name="connsiteX1" fmla="*/ 5550878 w 12192000"/>
              <a:gd name="connsiteY1" fmla="*/ 1842978 h 3218445"/>
              <a:gd name="connsiteX2" fmla="*/ 12081561 w 12192000"/>
              <a:gd name="connsiteY2" fmla="*/ 1801114 h 3218445"/>
              <a:gd name="connsiteX3" fmla="*/ 12192000 w 12192000"/>
              <a:gd name="connsiteY3" fmla="*/ 1747221 h 3218445"/>
              <a:gd name="connsiteX4" fmla="*/ 12192000 w 12192000"/>
              <a:gd name="connsiteY4" fmla="*/ 2550059 h 3218445"/>
              <a:gd name="connsiteX5" fmla="*/ 12138352 w 12192000"/>
              <a:gd name="connsiteY5" fmla="*/ 2932843 h 3218445"/>
              <a:gd name="connsiteX6" fmla="*/ 5290043 w 12192000"/>
              <a:gd name="connsiteY6" fmla="*/ 2942025 h 3218445"/>
              <a:gd name="connsiteX7" fmla="*/ 576023 w 12192000"/>
              <a:gd name="connsiteY7" fmla="*/ 1348423 h 3218445"/>
              <a:gd name="connsiteX8" fmla="*/ 11829 w 12192000"/>
              <a:gd name="connsiteY8" fmla="*/ 1186252 h 3218445"/>
              <a:gd name="connsiteX9" fmla="*/ 0 w 12192000"/>
              <a:gd name="connsiteY9" fmla="*/ 1185199 h 3218445"/>
              <a:gd name="connsiteX10" fmla="*/ 0 w 12192000"/>
              <a:gd name="connsiteY10" fmla="*/ 52838 h 3218445"/>
              <a:gd name="connsiteX11" fmla="*/ 13926 w 12192000"/>
              <a:gd name="connsiteY11" fmla="*/ 49091 h 3218445"/>
              <a:gd name="connsiteX12" fmla="*/ 284873 w 12192000"/>
              <a:gd name="connsiteY12" fmla="*/ 442 h 3218445"/>
              <a:gd name="connsiteX0" fmla="*/ 328444 w 12235571"/>
              <a:gd name="connsiteY0" fmla="*/ 442 h 3040734"/>
              <a:gd name="connsiteX1" fmla="*/ 5594449 w 12235571"/>
              <a:gd name="connsiteY1" fmla="*/ 1842978 h 3040734"/>
              <a:gd name="connsiteX2" fmla="*/ 12125132 w 12235571"/>
              <a:gd name="connsiteY2" fmla="*/ 1801114 h 3040734"/>
              <a:gd name="connsiteX3" fmla="*/ 12235571 w 12235571"/>
              <a:gd name="connsiteY3" fmla="*/ 1747221 h 3040734"/>
              <a:gd name="connsiteX4" fmla="*/ 12235571 w 12235571"/>
              <a:gd name="connsiteY4" fmla="*/ 2550059 h 3040734"/>
              <a:gd name="connsiteX5" fmla="*/ 12181923 w 12235571"/>
              <a:gd name="connsiteY5" fmla="*/ 2932843 h 3040734"/>
              <a:gd name="connsiteX6" fmla="*/ 5333614 w 12235571"/>
              <a:gd name="connsiteY6" fmla="*/ 2942025 h 3040734"/>
              <a:gd name="connsiteX7" fmla="*/ 514086 w 12235571"/>
              <a:gd name="connsiteY7" fmla="*/ 1963884 h 3040734"/>
              <a:gd name="connsiteX8" fmla="*/ 55400 w 12235571"/>
              <a:gd name="connsiteY8" fmla="*/ 1186252 h 3040734"/>
              <a:gd name="connsiteX9" fmla="*/ 43571 w 12235571"/>
              <a:gd name="connsiteY9" fmla="*/ 1185199 h 3040734"/>
              <a:gd name="connsiteX10" fmla="*/ 43571 w 12235571"/>
              <a:gd name="connsiteY10" fmla="*/ 52838 h 3040734"/>
              <a:gd name="connsiteX11" fmla="*/ 57497 w 12235571"/>
              <a:gd name="connsiteY11" fmla="*/ 49091 h 3040734"/>
              <a:gd name="connsiteX12" fmla="*/ 328444 w 12235571"/>
              <a:gd name="connsiteY12" fmla="*/ 442 h 3040734"/>
              <a:gd name="connsiteX0" fmla="*/ 328444 w 12235571"/>
              <a:gd name="connsiteY0" fmla="*/ 442 h 3298259"/>
              <a:gd name="connsiteX1" fmla="*/ 5594449 w 12235571"/>
              <a:gd name="connsiteY1" fmla="*/ 1842978 h 3298259"/>
              <a:gd name="connsiteX2" fmla="*/ 12125132 w 12235571"/>
              <a:gd name="connsiteY2" fmla="*/ 1801114 h 3298259"/>
              <a:gd name="connsiteX3" fmla="*/ 12235571 w 12235571"/>
              <a:gd name="connsiteY3" fmla="*/ 1747221 h 3298259"/>
              <a:gd name="connsiteX4" fmla="*/ 12235571 w 12235571"/>
              <a:gd name="connsiteY4" fmla="*/ 2550059 h 3298259"/>
              <a:gd name="connsiteX5" fmla="*/ 12181923 w 12235571"/>
              <a:gd name="connsiteY5" fmla="*/ 2932843 h 3298259"/>
              <a:gd name="connsiteX6" fmla="*/ 5333614 w 12235571"/>
              <a:gd name="connsiteY6" fmla="*/ 2942025 h 3298259"/>
              <a:gd name="connsiteX7" fmla="*/ 514086 w 12235571"/>
              <a:gd name="connsiteY7" fmla="*/ 1963884 h 3298259"/>
              <a:gd name="connsiteX8" fmla="*/ 55400 w 12235571"/>
              <a:gd name="connsiteY8" fmla="*/ 1186252 h 3298259"/>
              <a:gd name="connsiteX9" fmla="*/ 43571 w 12235571"/>
              <a:gd name="connsiteY9" fmla="*/ 1185199 h 3298259"/>
              <a:gd name="connsiteX10" fmla="*/ 43571 w 12235571"/>
              <a:gd name="connsiteY10" fmla="*/ 52838 h 3298259"/>
              <a:gd name="connsiteX11" fmla="*/ 57497 w 12235571"/>
              <a:gd name="connsiteY11" fmla="*/ 49091 h 3298259"/>
              <a:gd name="connsiteX12" fmla="*/ 328444 w 12235571"/>
              <a:gd name="connsiteY12" fmla="*/ 442 h 3298259"/>
              <a:gd name="connsiteX0" fmla="*/ 391194 w 12298321"/>
              <a:gd name="connsiteY0" fmla="*/ 442 h 3052589"/>
              <a:gd name="connsiteX1" fmla="*/ 5657199 w 12298321"/>
              <a:gd name="connsiteY1" fmla="*/ 1842978 h 3052589"/>
              <a:gd name="connsiteX2" fmla="*/ 12187882 w 12298321"/>
              <a:gd name="connsiteY2" fmla="*/ 1801114 h 3052589"/>
              <a:gd name="connsiteX3" fmla="*/ 12298321 w 12298321"/>
              <a:gd name="connsiteY3" fmla="*/ 1747221 h 3052589"/>
              <a:gd name="connsiteX4" fmla="*/ 12298321 w 12298321"/>
              <a:gd name="connsiteY4" fmla="*/ 2550059 h 3052589"/>
              <a:gd name="connsiteX5" fmla="*/ 12244673 w 12298321"/>
              <a:gd name="connsiteY5" fmla="*/ 2932843 h 3052589"/>
              <a:gd name="connsiteX6" fmla="*/ 6328349 w 12298321"/>
              <a:gd name="connsiteY6" fmla="*/ 2660672 h 3052589"/>
              <a:gd name="connsiteX7" fmla="*/ 576836 w 12298321"/>
              <a:gd name="connsiteY7" fmla="*/ 1963884 h 3052589"/>
              <a:gd name="connsiteX8" fmla="*/ 118150 w 12298321"/>
              <a:gd name="connsiteY8" fmla="*/ 1186252 h 3052589"/>
              <a:gd name="connsiteX9" fmla="*/ 106321 w 12298321"/>
              <a:gd name="connsiteY9" fmla="*/ 1185199 h 3052589"/>
              <a:gd name="connsiteX10" fmla="*/ 106321 w 12298321"/>
              <a:gd name="connsiteY10" fmla="*/ 52838 h 3052589"/>
              <a:gd name="connsiteX11" fmla="*/ 120247 w 12298321"/>
              <a:gd name="connsiteY11" fmla="*/ 49091 h 3052589"/>
              <a:gd name="connsiteX12" fmla="*/ 391194 w 12298321"/>
              <a:gd name="connsiteY12" fmla="*/ 442 h 3052589"/>
              <a:gd name="connsiteX0" fmla="*/ 391194 w 12298321"/>
              <a:gd name="connsiteY0" fmla="*/ 442 h 2948803"/>
              <a:gd name="connsiteX1" fmla="*/ 5657199 w 12298321"/>
              <a:gd name="connsiteY1" fmla="*/ 1842978 h 2948803"/>
              <a:gd name="connsiteX2" fmla="*/ 12187882 w 12298321"/>
              <a:gd name="connsiteY2" fmla="*/ 1801114 h 2948803"/>
              <a:gd name="connsiteX3" fmla="*/ 12298321 w 12298321"/>
              <a:gd name="connsiteY3" fmla="*/ 1747221 h 2948803"/>
              <a:gd name="connsiteX4" fmla="*/ 12298321 w 12298321"/>
              <a:gd name="connsiteY4" fmla="*/ 2550059 h 2948803"/>
              <a:gd name="connsiteX5" fmla="*/ 12244673 w 12298321"/>
              <a:gd name="connsiteY5" fmla="*/ 2932843 h 2948803"/>
              <a:gd name="connsiteX6" fmla="*/ 6328349 w 12298321"/>
              <a:gd name="connsiteY6" fmla="*/ 2660672 h 2948803"/>
              <a:gd name="connsiteX7" fmla="*/ 576836 w 12298321"/>
              <a:gd name="connsiteY7" fmla="*/ 1963884 h 2948803"/>
              <a:gd name="connsiteX8" fmla="*/ 118150 w 12298321"/>
              <a:gd name="connsiteY8" fmla="*/ 1186252 h 2948803"/>
              <a:gd name="connsiteX9" fmla="*/ 106321 w 12298321"/>
              <a:gd name="connsiteY9" fmla="*/ 1185199 h 2948803"/>
              <a:gd name="connsiteX10" fmla="*/ 106321 w 12298321"/>
              <a:gd name="connsiteY10" fmla="*/ 52838 h 2948803"/>
              <a:gd name="connsiteX11" fmla="*/ 120247 w 12298321"/>
              <a:gd name="connsiteY11" fmla="*/ 49091 h 2948803"/>
              <a:gd name="connsiteX12" fmla="*/ 391194 w 12298321"/>
              <a:gd name="connsiteY12" fmla="*/ 442 h 2948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298321" h="2948803">
                <a:moveTo>
                  <a:pt x="391194" y="442"/>
                </a:moveTo>
                <a:cubicBezTo>
                  <a:pt x="2776687" y="-30437"/>
                  <a:pt x="3645324" y="1565196"/>
                  <a:pt x="5657199" y="1842978"/>
                </a:cubicBezTo>
                <a:cubicBezTo>
                  <a:pt x="7543330" y="2103399"/>
                  <a:pt x="10699538" y="2408738"/>
                  <a:pt x="12187882" y="1801114"/>
                </a:cubicBezTo>
                <a:lnTo>
                  <a:pt x="12298321" y="1747221"/>
                </a:lnTo>
                <a:lnTo>
                  <a:pt x="12298321" y="2550059"/>
                </a:lnTo>
                <a:lnTo>
                  <a:pt x="12244673" y="2932843"/>
                </a:lnTo>
                <a:cubicBezTo>
                  <a:pt x="10437671" y="3042375"/>
                  <a:pt x="7938881" y="1802257"/>
                  <a:pt x="6328349" y="2660672"/>
                </a:cubicBezTo>
                <a:cubicBezTo>
                  <a:pt x="4717817" y="3519087"/>
                  <a:pt x="1611869" y="2209621"/>
                  <a:pt x="576836" y="1963884"/>
                </a:cubicBezTo>
                <a:cubicBezTo>
                  <a:pt x="-458197" y="1718147"/>
                  <a:pt x="240812" y="1203357"/>
                  <a:pt x="118150" y="1186252"/>
                </a:cubicBezTo>
                <a:lnTo>
                  <a:pt x="106321" y="1185199"/>
                </a:lnTo>
                <a:lnTo>
                  <a:pt x="106321" y="52838"/>
                </a:lnTo>
                <a:lnTo>
                  <a:pt x="120247" y="49091"/>
                </a:lnTo>
                <a:cubicBezTo>
                  <a:pt x="217013" y="23452"/>
                  <a:pt x="311678" y="1472"/>
                  <a:pt x="391194" y="442"/>
                </a:cubicBezTo>
                <a:close/>
              </a:path>
            </a:pathLst>
          </a:custGeom>
          <a:solidFill>
            <a:srgbClr val="20B6BE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08" name="任意多边形 207"/>
          <p:cNvSpPr/>
          <p:nvPr/>
        </p:nvSpPr>
        <p:spPr>
          <a:xfrm>
            <a:off x="1" y="5113460"/>
            <a:ext cx="12642271" cy="2509328"/>
          </a:xfrm>
          <a:custGeom>
            <a:avLst/>
            <a:gdLst>
              <a:gd name="connsiteX0" fmla="*/ 501750 w 12642271"/>
              <a:gd name="connsiteY0" fmla="*/ 238 h 2083587"/>
              <a:gd name="connsiteX1" fmla="*/ 6207369 w 12642271"/>
              <a:gd name="connsiteY1" fmla="*/ 1121804 h 2083587"/>
              <a:gd name="connsiteX2" fmla="*/ 12625753 w 12642271"/>
              <a:gd name="connsiteY2" fmla="*/ 1315236 h 2083587"/>
              <a:gd name="connsiteX3" fmla="*/ 12642271 w 12642271"/>
              <a:gd name="connsiteY3" fmla="*/ 2021347 h 2083587"/>
              <a:gd name="connsiteX4" fmla="*/ 12513491 w 12642271"/>
              <a:gd name="connsiteY4" fmla="*/ 2053408 h 2083587"/>
              <a:gd name="connsiteX5" fmla="*/ 6350981 w 12642271"/>
              <a:gd name="connsiteY5" fmla="*/ 1710898 h 2083587"/>
              <a:gd name="connsiteX6" fmla="*/ 581885 w 12642271"/>
              <a:gd name="connsiteY6" fmla="*/ 539326 h 2083587"/>
              <a:gd name="connsiteX7" fmla="*/ 150102 w 12642271"/>
              <a:gd name="connsiteY7" fmla="*/ 597571 h 2083587"/>
              <a:gd name="connsiteX8" fmla="*/ 0 w 12642271"/>
              <a:gd name="connsiteY8" fmla="*/ 638237 h 2083587"/>
              <a:gd name="connsiteX9" fmla="*/ 0 w 12642271"/>
              <a:gd name="connsiteY9" fmla="*/ 49143 h 2083587"/>
              <a:gd name="connsiteX10" fmla="*/ 501750 w 12642271"/>
              <a:gd name="connsiteY10" fmla="*/ 238 h 2083587"/>
              <a:gd name="connsiteX0" fmla="*/ 501750 w 12642271"/>
              <a:gd name="connsiteY0" fmla="*/ 238 h 2134511"/>
              <a:gd name="connsiteX1" fmla="*/ 6207369 w 12642271"/>
              <a:gd name="connsiteY1" fmla="*/ 1121804 h 2134511"/>
              <a:gd name="connsiteX2" fmla="*/ 12625753 w 12642271"/>
              <a:gd name="connsiteY2" fmla="*/ 1315236 h 2134511"/>
              <a:gd name="connsiteX3" fmla="*/ 12642271 w 12642271"/>
              <a:gd name="connsiteY3" fmla="*/ 2021347 h 2134511"/>
              <a:gd name="connsiteX4" fmla="*/ 12513491 w 12642271"/>
              <a:gd name="connsiteY4" fmla="*/ 2053408 h 2134511"/>
              <a:gd name="connsiteX5" fmla="*/ 6350981 w 12642271"/>
              <a:gd name="connsiteY5" fmla="*/ 1710898 h 2134511"/>
              <a:gd name="connsiteX6" fmla="*/ 581885 w 12642271"/>
              <a:gd name="connsiteY6" fmla="*/ 539326 h 2134511"/>
              <a:gd name="connsiteX7" fmla="*/ 150102 w 12642271"/>
              <a:gd name="connsiteY7" fmla="*/ 597571 h 2134511"/>
              <a:gd name="connsiteX8" fmla="*/ 0 w 12642271"/>
              <a:gd name="connsiteY8" fmla="*/ 638237 h 2134511"/>
              <a:gd name="connsiteX9" fmla="*/ 0 w 12642271"/>
              <a:gd name="connsiteY9" fmla="*/ 49143 h 2134511"/>
              <a:gd name="connsiteX10" fmla="*/ 501750 w 12642271"/>
              <a:gd name="connsiteY10" fmla="*/ 238 h 2134511"/>
              <a:gd name="connsiteX0" fmla="*/ 501750 w 12642271"/>
              <a:gd name="connsiteY0" fmla="*/ 375055 h 2509328"/>
              <a:gd name="connsiteX1" fmla="*/ 6383216 w 12642271"/>
              <a:gd name="connsiteY1" fmla="*/ 564637 h 2509328"/>
              <a:gd name="connsiteX2" fmla="*/ 12625753 w 12642271"/>
              <a:gd name="connsiteY2" fmla="*/ 1690053 h 2509328"/>
              <a:gd name="connsiteX3" fmla="*/ 12642271 w 12642271"/>
              <a:gd name="connsiteY3" fmla="*/ 2396164 h 2509328"/>
              <a:gd name="connsiteX4" fmla="*/ 12513491 w 12642271"/>
              <a:gd name="connsiteY4" fmla="*/ 2428225 h 2509328"/>
              <a:gd name="connsiteX5" fmla="*/ 6350981 w 12642271"/>
              <a:gd name="connsiteY5" fmla="*/ 2085715 h 2509328"/>
              <a:gd name="connsiteX6" fmla="*/ 581885 w 12642271"/>
              <a:gd name="connsiteY6" fmla="*/ 914143 h 2509328"/>
              <a:gd name="connsiteX7" fmla="*/ 150102 w 12642271"/>
              <a:gd name="connsiteY7" fmla="*/ 972388 h 2509328"/>
              <a:gd name="connsiteX8" fmla="*/ 0 w 12642271"/>
              <a:gd name="connsiteY8" fmla="*/ 1013054 h 2509328"/>
              <a:gd name="connsiteX9" fmla="*/ 0 w 12642271"/>
              <a:gd name="connsiteY9" fmla="*/ 423960 h 2509328"/>
              <a:gd name="connsiteX10" fmla="*/ 501750 w 12642271"/>
              <a:gd name="connsiteY10" fmla="*/ 375055 h 2509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642271" h="2509328">
                <a:moveTo>
                  <a:pt x="501750" y="375055"/>
                </a:moveTo>
                <a:cubicBezTo>
                  <a:pt x="2887243" y="344176"/>
                  <a:pt x="3685077" y="2411021"/>
                  <a:pt x="6383216" y="564637"/>
                </a:cubicBezTo>
                <a:cubicBezTo>
                  <a:pt x="9261231" y="-1404839"/>
                  <a:pt x="11289322" y="2472570"/>
                  <a:pt x="12625753" y="1690053"/>
                </a:cubicBezTo>
                <a:lnTo>
                  <a:pt x="12642271" y="2396164"/>
                </a:lnTo>
                <a:lnTo>
                  <a:pt x="12513491" y="2428225"/>
                </a:lnTo>
                <a:cubicBezTo>
                  <a:pt x="10407551" y="2907034"/>
                  <a:pt x="9149962" y="1065808"/>
                  <a:pt x="6350981" y="2085715"/>
                </a:cubicBezTo>
                <a:cubicBezTo>
                  <a:pt x="3552001" y="3105623"/>
                  <a:pt x="2383323" y="854406"/>
                  <a:pt x="581885" y="914143"/>
                </a:cubicBezTo>
                <a:cubicBezTo>
                  <a:pt x="442119" y="918778"/>
                  <a:pt x="298543" y="937324"/>
                  <a:pt x="150102" y="972388"/>
                </a:cubicBezTo>
                <a:lnTo>
                  <a:pt x="0" y="1013054"/>
                </a:lnTo>
                <a:lnTo>
                  <a:pt x="0" y="423960"/>
                </a:lnTo>
                <a:cubicBezTo>
                  <a:pt x="175846" y="392638"/>
                  <a:pt x="342717" y="377114"/>
                  <a:pt x="501750" y="375055"/>
                </a:cubicBezTo>
                <a:close/>
              </a:path>
            </a:pathLst>
          </a:custGeom>
          <a:solidFill>
            <a:srgbClr val="2F5597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09" name="任意多边形 208"/>
          <p:cNvSpPr/>
          <p:nvPr/>
        </p:nvSpPr>
        <p:spPr>
          <a:xfrm>
            <a:off x="1" y="5458969"/>
            <a:ext cx="12642271" cy="2134511"/>
          </a:xfrm>
          <a:custGeom>
            <a:avLst/>
            <a:gdLst>
              <a:gd name="connsiteX0" fmla="*/ 501750 w 12642271"/>
              <a:gd name="connsiteY0" fmla="*/ 238 h 2083587"/>
              <a:gd name="connsiteX1" fmla="*/ 6207369 w 12642271"/>
              <a:gd name="connsiteY1" fmla="*/ 1121804 h 2083587"/>
              <a:gd name="connsiteX2" fmla="*/ 12625753 w 12642271"/>
              <a:gd name="connsiteY2" fmla="*/ 1315236 h 2083587"/>
              <a:gd name="connsiteX3" fmla="*/ 12642271 w 12642271"/>
              <a:gd name="connsiteY3" fmla="*/ 2021347 h 2083587"/>
              <a:gd name="connsiteX4" fmla="*/ 12513491 w 12642271"/>
              <a:gd name="connsiteY4" fmla="*/ 2053408 h 2083587"/>
              <a:gd name="connsiteX5" fmla="*/ 6350981 w 12642271"/>
              <a:gd name="connsiteY5" fmla="*/ 1710898 h 2083587"/>
              <a:gd name="connsiteX6" fmla="*/ 581885 w 12642271"/>
              <a:gd name="connsiteY6" fmla="*/ 539326 h 2083587"/>
              <a:gd name="connsiteX7" fmla="*/ 150102 w 12642271"/>
              <a:gd name="connsiteY7" fmla="*/ 597571 h 2083587"/>
              <a:gd name="connsiteX8" fmla="*/ 0 w 12642271"/>
              <a:gd name="connsiteY8" fmla="*/ 638237 h 2083587"/>
              <a:gd name="connsiteX9" fmla="*/ 0 w 12642271"/>
              <a:gd name="connsiteY9" fmla="*/ 49143 h 2083587"/>
              <a:gd name="connsiteX10" fmla="*/ 501750 w 12642271"/>
              <a:gd name="connsiteY10" fmla="*/ 238 h 2083587"/>
              <a:gd name="connsiteX0" fmla="*/ 501750 w 12642271"/>
              <a:gd name="connsiteY0" fmla="*/ 238 h 2134511"/>
              <a:gd name="connsiteX1" fmla="*/ 6207369 w 12642271"/>
              <a:gd name="connsiteY1" fmla="*/ 1121804 h 2134511"/>
              <a:gd name="connsiteX2" fmla="*/ 12625753 w 12642271"/>
              <a:gd name="connsiteY2" fmla="*/ 1315236 h 2134511"/>
              <a:gd name="connsiteX3" fmla="*/ 12642271 w 12642271"/>
              <a:gd name="connsiteY3" fmla="*/ 2021347 h 2134511"/>
              <a:gd name="connsiteX4" fmla="*/ 12513491 w 12642271"/>
              <a:gd name="connsiteY4" fmla="*/ 2053408 h 2134511"/>
              <a:gd name="connsiteX5" fmla="*/ 6350981 w 12642271"/>
              <a:gd name="connsiteY5" fmla="*/ 1710898 h 2134511"/>
              <a:gd name="connsiteX6" fmla="*/ 581885 w 12642271"/>
              <a:gd name="connsiteY6" fmla="*/ 539326 h 2134511"/>
              <a:gd name="connsiteX7" fmla="*/ 150102 w 12642271"/>
              <a:gd name="connsiteY7" fmla="*/ 597571 h 2134511"/>
              <a:gd name="connsiteX8" fmla="*/ 0 w 12642271"/>
              <a:gd name="connsiteY8" fmla="*/ 638237 h 2134511"/>
              <a:gd name="connsiteX9" fmla="*/ 0 w 12642271"/>
              <a:gd name="connsiteY9" fmla="*/ 49143 h 2134511"/>
              <a:gd name="connsiteX10" fmla="*/ 501750 w 12642271"/>
              <a:gd name="connsiteY10" fmla="*/ 238 h 2134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642271" h="2134511">
                <a:moveTo>
                  <a:pt x="501750" y="238"/>
                </a:moveTo>
                <a:cubicBezTo>
                  <a:pt x="2887243" y="-30641"/>
                  <a:pt x="3509230" y="2968188"/>
                  <a:pt x="6207369" y="1121804"/>
                </a:cubicBezTo>
                <a:cubicBezTo>
                  <a:pt x="9085384" y="-847672"/>
                  <a:pt x="11289322" y="2097753"/>
                  <a:pt x="12625753" y="1315236"/>
                </a:cubicBezTo>
                <a:lnTo>
                  <a:pt x="12642271" y="2021347"/>
                </a:lnTo>
                <a:lnTo>
                  <a:pt x="12513491" y="2053408"/>
                </a:lnTo>
                <a:cubicBezTo>
                  <a:pt x="10407551" y="2532217"/>
                  <a:pt x="9149962" y="690991"/>
                  <a:pt x="6350981" y="1710898"/>
                </a:cubicBezTo>
                <a:cubicBezTo>
                  <a:pt x="3552001" y="2730806"/>
                  <a:pt x="2383323" y="479589"/>
                  <a:pt x="581885" y="539326"/>
                </a:cubicBezTo>
                <a:cubicBezTo>
                  <a:pt x="442119" y="543961"/>
                  <a:pt x="298543" y="562507"/>
                  <a:pt x="150102" y="597571"/>
                </a:cubicBezTo>
                <a:lnTo>
                  <a:pt x="0" y="638237"/>
                </a:lnTo>
                <a:lnTo>
                  <a:pt x="0" y="49143"/>
                </a:lnTo>
                <a:cubicBezTo>
                  <a:pt x="175846" y="17821"/>
                  <a:pt x="342717" y="2297"/>
                  <a:pt x="501750" y="238"/>
                </a:cubicBezTo>
                <a:close/>
              </a:path>
            </a:pathLst>
          </a:custGeom>
          <a:solidFill>
            <a:srgbClr val="2F5597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10" name="任意多边形 209"/>
          <p:cNvSpPr/>
          <p:nvPr/>
        </p:nvSpPr>
        <p:spPr>
          <a:xfrm>
            <a:off x="0" y="5922949"/>
            <a:ext cx="12537832" cy="1758355"/>
          </a:xfrm>
          <a:custGeom>
            <a:avLst/>
            <a:gdLst>
              <a:gd name="connsiteX0" fmla="*/ 568728 w 12632431"/>
              <a:gd name="connsiteY0" fmla="*/ 1170 h 1758355"/>
              <a:gd name="connsiteX1" fmla="*/ 6207369 w 12632431"/>
              <a:gd name="connsiteY1" fmla="*/ 1172742 h 1758355"/>
              <a:gd name="connsiteX2" fmla="*/ 12625753 w 12632431"/>
              <a:gd name="connsiteY2" fmla="*/ 1366174 h 1758355"/>
              <a:gd name="connsiteX3" fmla="*/ 12632431 w 12632431"/>
              <a:gd name="connsiteY3" fmla="*/ 1651634 h 1758355"/>
              <a:gd name="connsiteX4" fmla="*/ 12577416 w 12632431"/>
              <a:gd name="connsiteY4" fmla="*/ 1671706 h 1758355"/>
              <a:gd name="connsiteX5" fmla="*/ 6036725 w 12632431"/>
              <a:gd name="connsiteY5" fmla="*/ 1500989 h 1758355"/>
              <a:gd name="connsiteX6" fmla="*/ 43527 w 12632431"/>
              <a:gd name="connsiteY6" fmla="*/ 954701 h 1758355"/>
              <a:gd name="connsiteX7" fmla="*/ 0 w 12632431"/>
              <a:gd name="connsiteY7" fmla="*/ 966331 h 1758355"/>
              <a:gd name="connsiteX8" fmla="*/ 0 w 12632431"/>
              <a:gd name="connsiteY8" fmla="*/ 100081 h 1758355"/>
              <a:gd name="connsiteX9" fmla="*/ 568728 w 12632431"/>
              <a:gd name="connsiteY9" fmla="*/ 1170 h 1758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632431" h="1758355">
                <a:moveTo>
                  <a:pt x="568728" y="1170"/>
                </a:moveTo>
                <a:cubicBezTo>
                  <a:pt x="2329430" y="-58567"/>
                  <a:pt x="3471681" y="2192650"/>
                  <a:pt x="6207369" y="1172742"/>
                </a:cubicBezTo>
                <a:cubicBezTo>
                  <a:pt x="9226060" y="47327"/>
                  <a:pt x="11289322" y="2148691"/>
                  <a:pt x="12625753" y="1366174"/>
                </a:cubicBezTo>
                <a:lnTo>
                  <a:pt x="12632431" y="1651634"/>
                </a:lnTo>
                <a:lnTo>
                  <a:pt x="12577416" y="1671706"/>
                </a:lnTo>
                <a:cubicBezTo>
                  <a:pt x="11110248" y="2124180"/>
                  <a:pt x="8366526" y="613516"/>
                  <a:pt x="6036725" y="1500989"/>
                </a:cubicBezTo>
                <a:cubicBezTo>
                  <a:pt x="3629264" y="2418045"/>
                  <a:pt x="2110499" y="477375"/>
                  <a:pt x="43527" y="954701"/>
                </a:cubicBezTo>
                <a:lnTo>
                  <a:pt x="0" y="966331"/>
                </a:lnTo>
                <a:lnTo>
                  <a:pt x="0" y="100081"/>
                </a:lnTo>
                <a:cubicBezTo>
                  <a:pt x="197827" y="38260"/>
                  <a:pt x="386587" y="7350"/>
                  <a:pt x="568728" y="1170"/>
                </a:cubicBez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grpSp>
        <p:nvGrpSpPr>
          <p:cNvPr id="211" name="组合 210"/>
          <p:cNvGrpSpPr/>
          <p:nvPr/>
        </p:nvGrpSpPr>
        <p:grpSpPr>
          <a:xfrm>
            <a:off x="1022247" y="79114"/>
            <a:ext cx="1284558" cy="1284558"/>
            <a:chOff x="2132930" y="1035327"/>
            <a:chExt cx="1307248" cy="1307248"/>
          </a:xfrm>
        </p:grpSpPr>
        <p:grpSp>
          <p:nvGrpSpPr>
            <p:cNvPr id="212" name="组合 211"/>
            <p:cNvGrpSpPr/>
            <p:nvPr/>
          </p:nvGrpSpPr>
          <p:grpSpPr>
            <a:xfrm rot="20755360">
              <a:off x="2132930" y="1035327"/>
              <a:ext cx="1307248" cy="1307248"/>
              <a:chOff x="5153025" y="4019551"/>
              <a:chExt cx="1866899" cy="1866899"/>
            </a:xfrm>
          </p:grpSpPr>
          <p:sp>
            <p:nvSpPr>
              <p:cNvPr id="214" name="椭圆 213"/>
              <p:cNvSpPr/>
              <p:nvPr/>
            </p:nvSpPr>
            <p:spPr>
              <a:xfrm>
                <a:off x="5566468" y="4396051"/>
                <a:ext cx="1047657" cy="1047657"/>
              </a:xfrm>
              <a:prstGeom prst="ellipse">
                <a:avLst/>
              </a:prstGeom>
              <a:solidFill>
                <a:srgbClr val="FFC000"/>
              </a:solidFill>
              <a:ln w="22225">
                <a:solidFill>
                  <a:srgbClr val="FFC000"/>
                </a:solidFill>
              </a:ln>
              <a:effectLst>
                <a:innerShdw blurRad="241300" dist="76200">
                  <a:srgbClr val="FFFF0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grpSp>
            <p:nvGrpSpPr>
              <p:cNvPr id="215" name="组合 214"/>
              <p:cNvGrpSpPr/>
              <p:nvPr/>
            </p:nvGrpSpPr>
            <p:grpSpPr>
              <a:xfrm>
                <a:off x="6050915" y="4019551"/>
                <a:ext cx="71120" cy="1866899"/>
                <a:chOff x="6072187" y="3914775"/>
                <a:chExt cx="0" cy="2143125"/>
              </a:xfrm>
            </p:grpSpPr>
            <p:cxnSp>
              <p:nvCxnSpPr>
                <p:cNvPr id="225" name="直接连接符 224"/>
                <p:cNvCxnSpPr/>
                <p:nvPr/>
              </p:nvCxnSpPr>
              <p:spPr>
                <a:xfrm>
                  <a:off x="6072187" y="3914775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6" name="直接连接符 225"/>
                <p:cNvCxnSpPr/>
                <p:nvPr/>
              </p:nvCxnSpPr>
              <p:spPr>
                <a:xfrm>
                  <a:off x="6072187" y="5810250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6" name="组合 215"/>
              <p:cNvGrpSpPr/>
              <p:nvPr/>
            </p:nvGrpSpPr>
            <p:grpSpPr>
              <a:xfrm rot="16200000">
                <a:off x="6050915" y="4019551"/>
                <a:ext cx="71120" cy="1866899"/>
                <a:chOff x="6072187" y="3914775"/>
                <a:chExt cx="0" cy="2143125"/>
              </a:xfrm>
            </p:grpSpPr>
            <p:cxnSp>
              <p:nvCxnSpPr>
                <p:cNvPr id="223" name="直接连接符 222"/>
                <p:cNvCxnSpPr/>
                <p:nvPr/>
              </p:nvCxnSpPr>
              <p:spPr>
                <a:xfrm>
                  <a:off x="6072187" y="3914775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4" name="直接连接符 223"/>
                <p:cNvCxnSpPr/>
                <p:nvPr/>
              </p:nvCxnSpPr>
              <p:spPr>
                <a:xfrm>
                  <a:off x="6072187" y="5810250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7" name="组合 216"/>
              <p:cNvGrpSpPr/>
              <p:nvPr/>
            </p:nvGrpSpPr>
            <p:grpSpPr>
              <a:xfrm rot="2700000">
                <a:off x="6050915" y="4019551"/>
                <a:ext cx="71120" cy="1866899"/>
                <a:chOff x="6072187" y="3914775"/>
                <a:chExt cx="0" cy="2143125"/>
              </a:xfrm>
            </p:grpSpPr>
            <p:cxnSp>
              <p:nvCxnSpPr>
                <p:cNvPr id="221" name="直接连接符 220"/>
                <p:cNvCxnSpPr/>
                <p:nvPr/>
              </p:nvCxnSpPr>
              <p:spPr>
                <a:xfrm>
                  <a:off x="6072187" y="3914775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2" name="直接连接符 221"/>
                <p:cNvCxnSpPr/>
                <p:nvPr/>
              </p:nvCxnSpPr>
              <p:spPr>
                <a:xfrm>
                  <a:off x="6072187" y="5810250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8" name="组合 217"/>
              <p:cNvGrpSpPr/>
              <p:nvPr/>
            </p:nvGrpSpPr>
            <p:grpSpPr>
              <a:xfrm rot="18900000" flipH="1">
                <a:off x="6050915" y="4019551"/>
                <a:ext cx="71120" cy="1866899"/>
                <a:chOff x="6072187" y="3914775"/>
                <a:chExt cx="0" cy="2143125"/>
              </a:xfrm>
            </p:grpSpPr>
            <p:cxnSp>
              <p:nvCxnSpPr>
                <p:cNvPr id="219" name="直接连接符 218"/>
                <p:cNvCxnSpPr/>
                <p:nvPr/>
              </p:nvCxnSpPr>
              <p:spPr>
                <a:xfrm>
                  <a:off x="6072187" y="3914775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0" name="直接连接符 219"/>
                <p:cNvCxnSpPr/>
                <p:nvPr/>
              </p:nvCxnSpPr>
              <p:spPr>
                <a:xfrm>
                  <a:off x="6072187" y="5810250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13" name="弧形 212"/>
            <p:cNvSpPr/>
            <p:nvPr/>
          </p:nvSpPr>
          <p:spPr>
            <a:xfrm>
              <a:off x="2477044" y="1366932"/>
              <a:ext cx="594214" cy="594214"/>
            </a:xfrm>
            <a:prstGeom prst="arc">
              <a:avLst/>
            </a:prstGeom>
            <a:ln w="508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227" name="组合 226"/>
          <p:cNvGrpSpPr/>
          <p:nvPr/>
        </p:nvGrpSpPr>
        <p:grpSpPr>
          <a:xfrm>
            <a:off x="541277" y="821403"/>
            <a:ext cx="1862063" cy="1142683"/>
            <a:chOff x="8726219" y="-661205"/>
            <a:chExt cx="2154936" cy="1322409"/>
          </a:xfrm>
        </p:grpSpPr>
        <p:sp>
          <p:nvSpPr>
            <p:cNvPr id="228" name="任意多边形 227"/>
            <p:cNvSpPr/>
            <p:nvPr/>
          </p:nvSpPr>
          <p:spPr>
            <a:xfrm rot="21387068">
              <a:off x="8737941" y="-661205"/>
              <a:ext cx="2143214" cy="1322408"/>
            </a:xfrm>
            <a:custGeom>
              <a:avLst/>
              <a:gdLst>
                <a:gd name="connsiteX0" fmla="*/ 948690 w 2148840"/>
                <a:gd name="connsiteY0" fmla="*/ 0 h 1325880"/>
                <a:gd name="connsiteX1" fmla="*/ 1264643 w 2148840"/>
                <a:gd name="connsiteY1" fmla="*/ 209428 h 1325880"/>
                <a:gd name="connsiteX2" fmla="*/ 1272463 w 2148840"/>
                <a:gd name="connsiteY2" fmla="*/ 234618 h 1325880"/>
                <a:gd name="connsiteX3" fmla="*/ 1318138 w 2148840"/>
                <a:gd name="connsiteY3" fmla="*/ 209827 h 1325880"/>
                <a:gd name="connsiteX4" fmla="*/ 1451610 w 2148840"/>
                <a:gd name="connsiteY4" fmla="*/ 182880 h 1325880"/>
                <a:gd name="connsiteX5" fmla="*/ 1735948 w 2148840"/>
                <a:gd name="connsiteY5" fmla="*/ 334061 h 1325880"/>
                <a:gd name="connsiteX6" fmla="*/ 1754729 w 2148840"/>
                <a:gd name="connsiteY6" fmla="*/ 368663 h 1325880"/>
                <a:gd name="connsiteX7" fmla="*/ 1811161 w 2148840"/>
                <a:gd name="connsiteY7" fmla="*/ 374352 h 1325880"/>
                <a:gd name="connsiteX8" fmla="*/ 2148840 w 2148840"/>
                <a:gd name="connsiteY8" fmla="*/ 788670 h 1325880"/>
                <a:gd name="connsiteX9" fmla="*/ 1725930 w 2148840"/>
                <a:gd name="connsiteY9" fmla="*/ 1211580 h 1325880"/>
                <a:gd name="connsiteX10" fmla="*/ 1489477 w 2148840"/>
                <a:gd name="connsiteY10" fmla="*/ 1139354 h 1325880"/>
                <a:gd name="connsiteX11" fmla="*/ 1436947 w 2148840"/>
                <a:gd name="connsiteY11" fmla="*/ 1096013 h 1325880"/>
                <a:gd name="connsiteX12" fmla="*/ 1420223 w 2148840"/>
                <a:gd name="connsiteY12" fmla="*/ 1126825 h 1325880"/>
                <a:gd name="connsiteX13" fmla="*/ 1045845 w 2148840"/>
                <a:gd name="connsiteY13" fmla="*/ 1325880 h 1325880"/>
                <a:gd name="connsiteX14" fmla="*/ 726597 w 2148840"/>
                <a:gd name="connsiteY14" fmla="*/ 1193643 h 1325880"/>
                <a:gd name="connsiteX15" fmla="*/ 677235 w 2148840"/>
                <a:gd name="connsiteY15" fmla="*/ 1133816 h 1325880"/>
                <a:gd name="connsiteX16" fmla="*/ 643102 w 2148840"/>
                <a:gd name="connsiteY16" fmla="*/ 1152342 h 1325880"/>
                <a:gd name="connsiteX17" fmla="*/ 462915 w 2148840"/>
                <a:gd name="connsiteY17" fmla="*/ 1188720 h 1325880"/>
                <a:gd name="connsiteX18" fmla="*/ 0 w 2148840"/>
                <a:gd name="connsiteY18" fmla="*/ 725805 h 1325880"/>
                <a:gd name="connsiteX19" fmla="*/ 462915 w 2148840"/>
                <a:gd name="connsiteY19" fmla="*/ 262890 h 1325880"/>
                <a:gd name="connsiteX20" fmla="*/ 556209 w 2148840"/>
                <a:gd name="connsiteY20" fmla="*/ 272295 h 1325880"/>
                <a:gd name="connsiteX21" fmla="*/ 611187 w 2148840"/>
                <a:gd name="connsiteY21" fmla="*/ 289361 h 1325880"/>
                <a:gd name="connsiteX22" fmla="*/ 612757 w 2148840"/>
                <a:gd name="connsiteY22" fmla="*/ 273794 h 1325880"/>
                <a:gd name="connsiteX23" fmla="*/ 948690 w 2148840"/>
                <a:gd name="connsiteY23" fmla="*/ 0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48840" h="1325880">
                  <a:moveTo>
                    <a:pt x="948690" y="0"/>
                  </a:moveTo>
                  <a:cubicBezTo>
                    <a:pt x="1090723" y="0"/>
                    <a:pt x="1212588" y="86356"/>
                    <a:pt x="1264643" y="209428"/>
                  </a:cubicBezTo>
                  <a:lnTo>
                    <a:pt x="1272463" y="234618"/>
                  </a:lnTo>
                  <a:lnTo>
                    <a:pt x="1318138" y="209827"/>
                  </a:lnTo>
                  <a:cubicBezTo>
                    <a:pt x="1359162" y="192475"/>
                    <a:pt x="1404265" y="182880"/>
                    <a:pt x="1451610" y="182880"/>
                  </a:cubicBezTo>
                  <a:cubicBezTo>
                    <a:pt x="1569971" y="182880"/>
                    <a:pt x="1674326" y="242849"/>
                    <a:pt x="1735948" y="334061"/>
                  </a:cubicBezTo>
                  <a:lnTo>
                    <a:pt x="1754729" y="368663"/>
                  </a:lnTo>
                  <a:lnTo>
                    <a:pt x="1811161" y="374352"/>
                  </a:lnTo>
                  <a:cubicBezTo>
                    <a:pt x="2003874" y="413787"/>
                    <a:pt x="2148840" y="584299"/>
                    <a:pt x="2148840" y="788670"/>
                  </a:cubicBezTo>
                  <a:cubicBezTo>
                    <a:pt x="2148840" y="1022237"/>
                    <a:pt x="1959497" y="1211580"/>
                    <a:pt x="1725930" y="1211580"/>
                  </a:cubicBezTo>
                  <a:cubicBezTo>
                    <a:pt x="1638342" y="1211580"/>
                    <a:pt x="1556974" y="1184954"/>
                    <a:pt x="1489477" y="1139354"/>
                  </a:cubicBezTo>
                  <a:lnTo>
                    <a:pt x="1436947" y="1096013"/>
                  </a:lnTo>
                  <a:lnTo>
                    <a:pt x="1420223" y="1126825"/>
                  </a:lnTo>
                  <a:cubicBezTo>
                    <a:pt x="1339088" y="1246920"/>
                    <a:pt x="1201688" y="1325880"/>
                    <a:pt x="1045845" y="1325880"/>
                  </a:cubicBezTo>
                  <a:cubicBezTo>
                    <a:pt x="921171" y="1325880"/>
                    <a:pt x="808300" y="1275346"/>
                    <a:pt x="726597" y="1193643"/>
                  </a:cubicBezTo>
                  <a:lnTo>
                    <a:pt x="677235" y="1133816"/>
                  </a:lnTo>
                  <a:lnTo>
                    <a:pt x="643102" y="1152342"/>
                  </a:lnTo>
                  <a:cubicBezTo>
                    <a:pt x="587720" y="1175767"/>
                    <a:pt x="526830" y="1188720"/>
                    <a:pt x="462915" y="1188720"/>
                  </a:cubicBezTo>
                  <a:cubicBezTo>
                    <a:pt x="207254" y="1188720"/>
                    <a:pt x="0" y="981466"/>
                    <a:pt x="0" y="725805"/>
                  </a:cubicBezTo>
                  <a:cubicBezTo>
                    <a:pt x="0" y="470144"/>
                    <a:pt x="207254" y="262890"/>
                    <a:pt x="462915" y="262890"/>
                  </a:cubicBezTo>
                  <a:cubicBezTo>
                    <a:pt x="494873" y="262890"/>
                    <a:pt x="526074" y="266128"/>
                    <a:pt x="556209" y="272295"/>
                  </a:cubicBezTo>
                  <a:lnTo>
                    <a:pt x="611187" y="289361"/>
                  </a:lnTo>
                  <a:lnTo>
                    <a:pt x="612757" y="273794"/>
                  </a:lnTo>
                  <a:cubicBezTo>
                    <a:pt x="644731" y="117540"/>
                    <a:pt x="782984" y="0"/>
                    <a:pt x="948690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outerShdw blurRad="215900" dist="76200" dir="66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229" name="任意多边形 228"/>
            <p:cNvSpPr/>
            <p:nvPr/>
          </p:nvSpPr>
          <p:spPr>
            <a:xfrm rot="21387068">
              <a:off x="8726219" y="-661204"/>
              <a:ext cx="2143214" cy="1322408"/>
            </a:xfrm>
            <a:custGeom>
              <a:avLst/>
              <a:gdLst>
                <a:gd name="connsiteX0" fmla="*/ 948690 w 2148840"/>
                <a:gd name="connsiteY0" fmla="*/ 0 h 1325880"/>
                <a:gd name="connsiteX1" fmla="*/ 1264643 w 2148840"/>
                <a:gd name="connsiteY1" fmla="*/ 209428 h 1325880"/>
                <a:gd name="connsiteX2" fmla="*/ 1272463 w 2148840"/>
                <a:gd name="connsiteY2" fmla="*/ 234618 h 1325880"/>
                <a:gd name="connsiteX3" fmla="*/ 1318138 w 2148840"/>
                <a:gd name="connsiteY3" fmla="*/ 209827 h 1325880"/>
                <a:gd name="connsiteX4" fmla="*/ 1451610 w 2148840"/>
                <a:gd name="connsiteY4" fmla="*/ 182880 h 1325880"/>
                <a:gd name="connsiteX5" fmla="*/ 1735948 w 2148840"/>
                <a:gd name="connsiteY5" fmla="*/ 334061 h 1325880"/>
                <a:gd name="connsiteX6" fmla="*/ 1754729 w 2148840"/>
                <a:gd name="connsiteY6" fmla="*/ 368663 h 1325880"/>
                <a:gd name="connsiteX7" fmla="*/ 1811161 w 2148840"/>
                <a:gd name="connsiteY7" fmla="*/ 374352 h 1325880"/>
                <a:gd name="connsiteX8" fmla="*/ 2148840 w 2148840"/>
                <a:gd name="connsiteY8" fmla="*/ 788670 h 1325880"/>
                <a:gd name="connsiteX9" fmla="*/ 1725930 w 2148840"/>
                <a:gd name="connsiteY9" fmla="*/ 1211580 h 1325880"/>
                <a:gd name="connsiteX10" fmla="*/ 1489477 w 2148840"/>
                <a:gd name="connsiteY10" fmla="*/ 1139354 h 1325880"/>
                <a:gd name="connsiteX11" fmla="*/ 1436947 w 2148840"/>
                <a:gd name="connsiteY11" fmla="*/ 1096013 h 1325880"/>
                <a:gd name="connsiteX12" fmla="*/ 1420223 w 2148840"/>
                <a:gd name="connsiteY12" fmla="*/ 1126825 h 1325880"/>
                <a:gd name="connsiteX13" fmla="*/ 1045845 w 2148840"/>
                <a:gd name="connsiteY13" fmla="*/ 1325880 h 1325880"/>
                <a:gd name="connsiteX14" fmla="*/ 726597 w 2148840"/>
                <a:gd name="connsiteY14" fmla="*/ 1193643 h 1325880"/>
                <a:gd name="connsiteX15" fmla="*/ 677235 w 2148840"/>
                <a:gd name="connsiteY15" fmla="*/ 1133816 h 1325880"/>
                <a:gd name="connsiteX16" fmla="*/ 643102 w 2148840"/>
                <a:gd name="connsiteY16" fmla="*/ 1152342 h 1325880"/>
                <a:gd name="connsiteX17" fmla="*/ 462915 w 2148840"/>
                <a:gd name="connsiteY17" fmla="*/ 1188720 h 1325880"/>
                <a:gd name="connsiteX18" fmla="*/ 0 w 2148840"/>
                <a:gd name="connsiteY18" fmla="*/ 725805 h 1325880"/>
                <a:gd name="connsiteX19" fmla="*/ 462915 w 2148840"/>
                <a:gd name="connsiteY19" fmla="*/ 262890 h 1325880"/>
                <a:gd name="connsiteX20" fmla="*/ 556209 w 2148840"/>
                <a:gd name="connsiteY20" fmla="*/ 272295 h 1325880"/>
                <a:gd name="connsiteX21" fmla="*/ 611187 w 2148840"/>
                <a:gd name="connsiteY21" fmla="*/ 289361 h 1325880"/>
                <a:gd name="connsiteX22" fmla="*/ 612757 w 2148840"/>
                <a:gd name="connsiteY22" fmla="*/ 273794 h 1325880"/>
                <a:gd name="connsiteX23" fmla="*/ 948690 w 2148840"/>
                <a:gd name="connsiteY23" fmla="*/ 0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48840" h="1325880">
                  <a:moveTo>
                    <a:pt x="948690" y="0"/>
                  </a:moveTo>
                  <a:cubicBezTo>
                    <a:pt x="1090723" y="0"/>
                    <a:pt x="1212588" y="86356"/>
                    <a:pt x="1264643" y="209428"/>
                  </a:cubicBezTo>
                  <a:lnTo>
                    <a:pt x="1272463" y="234618"/>
                  </a:lnTo>
                  <a:lnTo>
                    <a:pt x="1318138" y="209827"/>
                  </a:lnTo>
                  <a:cubicBezTo>
                    <a:pt x="1359162" y="192475"/>
                    <a:pt x="1404265" y="182880"/>
                    <a:pt x="1451610" y="182880"/>
                  </a:cubicBezTo>
                  <a:cubicBezTo>
                    <a:pt x="1569971" y="182880"/>
                    <a:pt x="1674326" y="242849"/>
                    <a:pt x="1735948" y="334061"/>
                  </a:cubicBezTo>
                  <a:lnTo>
                    <a:pt x="1754729" y="368663"/>
                  </a:lnTo>
                  <a:lnTo>
                    <a:pt x="1811161" y="374352"/>
                  </a:lnTo>
                  <a:cubicBezTo>
                    <a:pt x="2003874" y="413787"/>
                    <a:pt x="2148840" y="584299"/>
                    <a:pt x="2148840" y="788670"/>
                  </a:cubicBezTo>
                  <a:cubicBezTo>
                    <a:pt x="2148840" y="1022237"/>
                    <a:pt x="1959497" y="1211580"/>
                    <a:pt x="1725930" y="1211580"/>
                  </a:cubicBezTo>
                  <a:cubicBezTo>
                    <a:pt x="1638342" y="1211580"/>
                    <a:pt x="1556974" y="1184954"/>
                    <a:pt x="1489477" y="1139354"/>
                  </a:cubicBezTo>
                  <a:lnTo>
                    <a:pt x="1436947" y="1096013"/>
                  </a:lnTo>
                  <a:lnTo>
                    <a:pt x="1420223" y="1126825"/>
                  </a:lnTo>
                  <a:cubicBezTo>
                    <a:pt x="1339088" y="1246920"/>
                    <a:pt x="1201688" y="1325880"/>
                    <a:pt x="1045845" y="1325880"/>
                  </a:cubicBezTo>
                  <a:cubicBezTo>
                    <a:pt x="921171" y="1325880"/>
                    <a:pt x="808300" y="1275346"/>
                    <a:pt x="726597" y="1193643"/>
                  </a:cubicBezTo>
                  <a:lnTo>
                    <a:pt x="677235" y="1133816"/>
                  </a:lnTo>
                  <a:lnTo>
                    <a:pt x="643102" y="1152342"/>
                  </a:lnTo>
                  <a:cubicBezTo>
                    <a:pt x="587720" y="1175767"/>
                    <a:pt x="526830" y="1188720"/>
                    <a:pt x="462915" y="1188720"/>
                  </a:cubicBezTo>
                  <a:cubicBezTo>
                    <a:pt x="207254" y="1188720"/>
                    <a:pt x="0" y="981466"/>
                    <a:pt x="0" y="725805"/>
                  </a:cubicBezTo>
                  <a:cubicBezTo>
                    <a:pt x="0" y="470144"/>
                    <a:pt x="207254" y="262890"/>
                    <a:pt x="462915" y="262890"/>
                  </a:cubicBezTo>
                  <a:cubicBezTo>
                    <a:pt x="494873" y="262890"/>
                    <a:pt x="526074" y="266128"/>
                    <a:pt x="556209" y="272295"/>
                  </a:cubicBezTo>
                  <a:lnTo>
                    <a:pt x="611187" y="289361"/>
                  </a:lnTo>
                  <a:lnTo>
                    <a:pt x="612757" y="273794"/>
                  </a:lnTo>
                  <a:cubicBezTo>
                    <a:pt x="644731" y="117540"/>
                    <a:pt x="782984" y="0"/>
                    <a:pt x="948690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innerShdw blurRad="355600" dist="114300" dir="3600000">
                <a:srgbClr val="19B4C9">
                  <a:alpha val="3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5BB9A53-0FEE-4A9A-9117-85F9BF63DE6D}"/>
              </a:ext>
            </a:extLst>
          </p:cNvPr>
          <p:cNvSpPr txBox="1"/>
          <p:nvPr/>
        </p:nvSpPr>
        <p:spPr>
          <a:xfrm>
            <a:off x="2993676" y="1573423"/>
            <a:ext cx="8360619" cy="239790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50000"/>
              </a:lnSpc>
            </a:pPr>
            <a:r>
              <a:rPr lang="en-US" altLang="en-US" sz="5400" b="1">
                <a:ln>
                  <a:solidFill>
                    <a:srgbClr val="8CF3FE"/>
                  </a:solidFill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chemeClr val="accent5">
                      <a:lumMod val="50000"/>
                      <a:alpha val="33000"/>
                    </a:schemeClr>
                  </a:outerShdw>
                </a:effectLst>
                <a:latin typeface="UTM Guanine" panose="02040603050506020204" pitchFamily="18" charset="0"/>
                <a:cs typeface="Times New Roman" panose="02020603050405020304" pitchFamily="18" charset="0"/>
              </a:rPr>
              <a:t>Phòng một số bệnh  lây qua đường tiêu hóa 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047E527-CD18-4E70-83BD-CDECCC693203}"/>
              </a:ext>
            </a:extLst>
          </p:cNvPr>
          <p:cNvSpPr txBox="1"/>
          <p:nvPr/>
        </p:nvSpPr>
        <p:spPr>
          <a:xfrm>
            <a:off x="-1873" y="4445"/>
            <a:ext cx="12352778" cy="18651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pPr algn="ctr"/>
            <a:r>
              <a:rPr lang="en-US" altLang="zh-CN" sz="4800" smtClean="0">
                <a:solidFill>
                  <a:srgbClr val="FFC000"/>
                </a:solidFill>
                <a:latin typeface="UTM Ambrose" panose="02040603050506020204" pitchFamily="18" charset="0"/>
                <a:ea typeface="inpin heiti" panose="00000500000000000000" pitchFamily="2" charset="-122"/>
                <a:cs typeface="Segoe UI Semibold" panose="020B0702040204020203" pitchFamily="34" charset="0"/>
                <a:sym typeface="inpin heiti" panose="00000500000000000000" pitchFamily="2" charset="-122"/>
              </a:rPr>
              <a:t>Thứ sáu ngày 22 tháng 10 năm 2021</a:t>
            </a:r>
          </a:p>
          <a:p>
            <a:pPr algn="ctr"/>
            <a:r>
              <a:rPr lang="en-US" altLang="zh-CN" sz="4800" smtClean="0">
                <a:solidFill>
                  <a:srgbClr val="FFC000"/>
                </a:solidFill>
                <a:latin typeface="UTM Ambrose" panose="02040603050506020204" pitchFamily="18" charset="0"/>
                <a:ea typeface="inpin heiti" panose="00000500000000000000" pitchFamily="2" charset="-122"/>
                <a:cs typeface="Segoe UI Semibold" panose="020B0702040204020203" pitchFamily="34" charset="0"/>
                <a:sym typeface="inpin heiti" panose="00000500000000000000" pitchFamily="2" charset="-122"/>
              </a:rPr>
              <a:t>Khoa </a:t>
            </a:r>
            <a:r>
              <a:rPr lang="en-US" altLang="zh-CN" sz="4800">
                <a:solidFill>
                  <a:srgbClr val="FFC000"/>
                </a:solidFill>
                <a:latin typeface="UTM Ambrose" panose="02040603050506020204" pitchFamily="18" charset="0"/>
                <a:ea typeface="inpin heiti" panose="00000500000000000000" pitchFamily="2" charset="-122"/>
                <a:cs typeface="Segoe UI Semibold" panose="020B0702040204020203" pitchFamily="34" charset="0"/>
                <a:sym typeface="inpin heiti" panose="00000500000000000000" pitchFamily="2" charset="-122"/>
              </a:rPr>
              <a:t>học</a:t>
            </a:r>
            <a:endParaRPr lang="zh-CN" altLang="en-US" sz="4800" dirty="0">
              <a:solidFill>
                <a:srgbClr val="FFC000"/>
              </a:solidFill>
              <a:latin typeface="UTM Ambrose" panose="02040603050506020204" pitchFamily="18" charset="0"/>
              <a:ea typeface="inpin heiti" panose="00000500000000000000" pitchFamily="2" charset="-122"/>
              <a:cs typeface="Segoe UI Semibold" panose="020B0702040204020203" pitchFamily="34" charset="0"/>
              <a:sym typeface="inpin heiti" panose="00000500000000000000" pitchFamily="2" charset="-122"/>
            </a:endParaRP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CB9DD43F-D559-4A0B-A671-B72B94D23EF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8068" y="3842965"/>
            <a:ext cx="5366595" cy="3090691"/>
          </a:xfrm>
          <a:prstGeom prst="rect">
            <a:avLst/>
          </a:prstGeom>
        </p:spPr>
      </p:pic>
      <p:pic>
        <p:nvPicPr>
          <p:cNvPr id="56" name="图片 5">
            <a:extLst>
              <a:ext uri="{FF2B5EF4-FFF2-40B4-BE49-F238E27FC236}">
                <a16:creationId xmlns:a16="http://schemas.microsoft.com/office/drawing/2014/main" xmlns="" id="{9131D5C7-29E7-4F9C-898F-CAA8FA09BB3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37" y="3448636"/>
            <a:ext cx="3057632" cy="3263039"/>
          </a:xfrm>
          <a:prstGeom prst="rect">
            <a:avLst/>
          </a:prstGeom>
        </p:spPr>
      </p:pic>
      <p:sp>
        <p:nvSpPr>
          <p:cNvPr id="57" name="任意多边形 209">
            <a:extLst>
              <a:ext uri="{FF2B5EF4-FFF2-40B4-BE49-F238E27FC236}">
                <a16:creationId xmlns:a16="http://schemas.microsoft.com/office/drawing/2014/main" xmlns="" id="{73F615EA-09AB-45D8-94AF-DC4DC5F9C760}"/>
              </a:ext>
            </a:extLst>
          </p:cNvPr>
          <p:cNvSpPr/>
          <p:nvPr/>
        </p:nvSpPr>
        <p:spPr>
          <a:xfrm>
            <a:off x="-1" y="6180634"/>
            <a:ext cx="12537832" cy="1758355"/>
          </a:xfrm>
          <a:custGeom>
            <a:avLst/>
            <a:gdLst>
              <a:gd name="connsiteX0" fmla="*/ 568728 w 12632431"/>
              <a:gd name="connsiteY0" fmla="*/ 1170 h 1758355"/>
              <a:gd name="connsiteX1" fmla="*/ 6207369 w 12632431"/>
              <a:gd name="connsiteY1" fmla="*/ 1172742 h 1758355"/>
              <a:gd name="connsiteX2" fmla="*/ 12625753 w 12632431"/>
              <a:gd name="connsiteY2" fmla="*/ 1366174 h 1758355"/>
              <a:gd name="connsiteX3" fmla="*/ 12632431 w 12632431"/>
              <a:gd name="connsiteY3" fmla="*/ 1651634 h 1758355"/>
              <a:gd name="connsiteX4" fmla="*/ 12577416 w 12632431"/>
              <a:gd name="connsiteY4" fmla="*/ 1671706 h 1758355"/>
              <a:gd name="connsiteX5" fmla="*/ 6036725 w 12632431"/>
              <a:gd name="connsiteY5" fmla="*/ 1500989 h 1758355"/>
              <a:gd name="connsiteX6" fmla="*/ 43527 w 12632431"/>
              <a:gd name="connsiteY6" fmla="*/ 954701 h 1758355"/>
              <a:gd name="connsiteX7" fmla="*/ 0 w 12632431"/>
              <a:gd name="connsiteY7" fmla="*/ 966331 h 1758355"/>
              <a:gd name="connsiteX8" fmla="*/ 0 w 12632431"/>
              <a:gd name="connsiteY8" fmla="*/ 100081 h 1758355"/>
              <a:gd name="connsiteX9" fmla="*/ 568728 w 12632431"/>
              <a:gd name="connsiteY9" fmla="*/ 1170 h 1758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632431" h="1758355">
                <a:moveTo>
                  <a:pt x="568728" y="1170"/>
                </a:moveTo>
                <a:cubicBezTo>
                  <a:pt x="2329430" y="-58567"/>
                  <a:pt x="3471681" y="2192650"/>
                  <a:pt x="6207369" y="1172742"/>
                </a:cubicBezTo>
                <a:cubicBezTo>
                  <a:pt x="9226060" y="47327"/>
                  <a:pt x="11289322" y="2148691"/>
                  <a:pt x="12625753" y="1366174"/>
                </a:cubicBezTo>
                <a:lnTo>
                  <a:pt x="12632431" y="1651634"/>
                </a:lnTo>
                <a:lnTo>
                  <a:pt x="12577416" y="1671706"/>
                </a:lnTo>
                <a:cubicBezTo>
                  <a:pt x="11110248" y="2124180"/>
                  <a:pt x="8366526" y="613516"/>
                  <a:pt x="6036725" y="1500989"/>
                </a:cubicBezTo>
                <a:cubicBezTo>
                  <a:pt x="3629264" y="2418045"/>
                  <a:pt x="2110499" y="477375"/>
                  <a:pt x="43527" y="954701"/>
                </a:cubicBezTo>
                <a:lnTo>
                  <a:pt x="0" y="966331"/>
                </a:lnTo>
                <a:lnTo>
                  <a:pt x="0" y="100081"/>
                </a:lnTo>
                <a:cubicBezTo>
                  <a:pt x="197827" y="38260"/>
                  <a:pt x="386587" y="7350"/>
                  <a:pt x="568728" y="1170"/>
                </a:cubicBez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58" name="图片 29">
            <a:extLst>
              <a:ext uri="{FF2B5EF4-FFF2-40B4-BE49-F238E27FC236}">
                <a16:creationId xmlns:a16="http://schemas.microsoft.com/office/drawing/2014/main" xmlns="" id="{08CB6F06-A247-478F-AA01-B44BEB10949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1355" y="-33655"/>
            <a:ext cx="1046417" cy="877236"/>
          </a:xfrm>
          <a:prstGeom prst="rect">
            <a:avLst/>
          </a:prstGeom>
        </p:spPr>
      </p:pic>
      <p:pic>
        <p:nvPicPr>
          <p:cNvPr id="59" name="图片 29">
            <a:extLst>
              <a:ext uri="{FF2B5EF4-FFF2-40B4-BE49-F238E27FC236}">
                <a16:creationId xmlns:a16="http://schemas.microsoft.com/office/drawing/2014/main" xmlns="" id="{F3A96A19-AE9D-4725-ACDD-343BE68EBC2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440" y="4552425"/>
            <a:ext cx="1046417" cy="877236"/>
          </a:xfrm>
          <a:prstGeom prst="rect">
            <a:avLst/>
          </a:prstGeom>
        </p:spPr>
      </p:pic>
      <p:sp>
        <p:nvSpPr>
          <p:cNvPr id="41" name="文本框 3">
            <a:extLst>
              <a:ext uri="{FF2B5EF4-FFF2-40B4-BE49-F238E27FC236}">
                <a16:creationId xmlns:a16="http://schemas.microsoft.com/office/drawing/2014/main" xmlns="" id="{DAC003A2-5C43-4068-8921-5A2B110FD19A}"/>
              </a:ext>
            </a:extLst>
          </p:cNvPr>
          <p:cNvSpPr txBox="1"/>
          <p:nvPr/>
        </p:nvSpPr>
        <p:spPr>
          <a:xfrm>
            <a:off x="3033953" y="1568143"/>
            <a:ext cx="8360619" cy="239790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50000"/>
              </a:lnSpc>
            </a:pPr>
            <a:r>
              <a:rPr lang="en-US" altLang="en-US" sz="5400" b="1">
                <a:ln>
                  <a:solidFill>
                    <a:srgbClr val="8CF3FE"/>
                  </a:solidFill>
                </a:ln>
                <a:solidFill>
                  <a:srgbClr val="2F5597"/>
                </a:solidFill>
                <a:effectLst>
                  <a:outerShdw blurRad="38100" dist="38100" dir="2700000" algn="tl">
                    <a:schemeClr val="accent5">
                      <a:lumMod val="50000"/>
                      <a:alpha val="33000"/>
                    </a:schemeClr>
                  </a:outerShdw>
                </a:effectLst>
                <a:latin typeface="UTM Guanine" panose="02040603050506020204" pitchFamily="18" charset="0"/>
                <a:cs typeface="Times New Roman" panose="02020603050405020304" pitchFamily="18" charset="0"/>
              </a:rPr>
              <a:t>Phòng một số bệnh  lây qua đường tiêu hóa </a:t>
            </a:r>
          </a:p>
        </p:txBody>
      </p:sp>
    </p:spTree>
    <p:extLst>
      <p:ext uri="{BB962C8B-B14F-4D97-AF65-F5344CB8AC3E}">
        <p14:creationId xmlns:p14="http://schemas.microsoft.com/office/powerpoint/2010/main" val="2112037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3789 0.06042 L 1.66667E-6 -2.59259E-6 " pathEditMode="relative" rAng="0" ptsTypes="AA">
                                      <p:cBhvr>
                                        <p:cTn id="19" dur="1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8" y="-30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750"/>
                            </p:stCondLst>
                            <p:childTnLst>
                              <p:par>
                                <p:cTn id="5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25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" grpId="0" animBg="1"/>
      <p:bldP spid="208" grpId="0" animBg="1"/>
      <p:bldP spid="209" grpId="0" animBg="1"/>
      <p:bldP spid="210" grpId="0" animBg="1"/>
      <p:bldP spid="4" grpId="0"/>
      <p:bldP spid="5" grpId="0"/>
      <p:bldP spid="57" grpId="0" animBg="1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97">
            <a:extLst>
              <a:ext uri="{FF2B5EF4-FFF2-40B4-BE49-F238E27FC236}">
                <a16:creationId xmlns:a16="http://schemas.microsoft.com/office/drawing/2014/main" xmlns="" id="{9F71842E-CD13-4C0C-A060-8D8F9BD95356}"/>
              </a:ext>
            </a:extLst>
          </p:cNvPr>
          <p:cNvGrpSpPr/>
          <p:nvPr/>
        </p:nvGrpSpPr>
        <p:grpSpPr>
          <a:xfrm>
            <a:off x="7628709" y="-1"/>
            <a:ext cx="4563291" cy="4389119"/>
            <a:chOff x="7628709" y="-1"/>
            <a:chExt cx="4563291" cy="4389119"/>
          </a:xfrm>
        </p:grpSpPr>
        <p:grpSp>
          <p:nvGrpSpPr>
            <p:cNvPr id="15" name="组合 198">
              <a:extLst>
                <a:ext uri="{FF2B5EF4-FFF2-40B4-BE49-F238E27FC236}">
                  <a16:creationId xmlns:a16="http://schemas.microsoft.com/office/drawing/2014/main" xmlns="" id="{A98137D8-082C-438B-9B26-45FBAC2B8BCF}"/>
                </a:ext>
              </a:extLst>
            </p:cNvPr>
            <p:cNvGrpSpPr/>
            <p:nvPr/>
          </p:nvGrpSpPr>
          <p:grpSpPr>
            <a:xfrm>
              <a:off x="7628709" y="-1"/>
              <a:ext cx="4563291" cy="4389119"/>
              <a:chOff x="7628709" y="-1"/>
              <a:chExt cx="4563291" cy="4389119"/>
            </a:xfrm>
          </p:grpSpPr>
          <p:grpSp>
            <p:nvGrpSpPr>
              <p:cNvPr id="18" name="组合 201">
                <a:extLst>
                  <a:ext uri="{FF2B5EF4-FFF2-40B4-BE49-F238E27FC236}">
                    <a16:creationId xmlns:a16="http://schemas.microsoft.com/office/drawing/2014/main" xmlns="" id="{A597D673-12A3-43E9-AC30-36AEDB9FDB81}"/>
                  </a:ext>
                </a:extLst>
              </p:cNvPr>
              <p:cNvGrpSpPr/>
              <p:nvPr/>
            </p:nvGrpSpPr>
            <p:grpSpPr>
              <a:xfrm>
                <a:off x="8024948" y="0"/>
                <a:ext cx="4167052" cy="3566160"/>
                <a:chOff x="8024948" y="0"/>
                <a:chExt cx="4167052" cy="3566160"/>
              </a:xfrm>
            </p:grpSpPr>
            <p:sp>
              <p:nvSpPr>
                <p:cNvPr id="20" name="矩形 203">
                  <a:extLst>
                    <a:ext uri="{FF2B5EF4-FFF2-40B4-BE49-F238E27FC236}">
                      <a16:creationId xmlns:a16="http://schemas.microsoft.com/office/drawing/2014/main" xmlns="" id="{BC5A71E1-460B-46F0-96A4-83B933ED0CFF}"/>
                    </a:ext>
                  </a:extLst>
                </p:cNvPr>
                <p:cNvSpPr/>
                <p:nvPr/>
              </p:nvSpPr>
              <p:spPr>
                <a:xfrm>
                  <a:off x="8660674" y="0"/>
                  <a:ext cx="3531326" cy="2769326"/>
                </a:xfrm>
                <a:prstGeom prst="rect">
                  <a:avLst/>
                </a:pr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endParaRPr>
                </a:p>
              </p:txBody>
            </p:sp>
            <p:sp>
              <p:nvSpPr>
                <p:cNvPr id="21" name="任意多边形 204">
                  <a:extLst>
                    <a:ext uri="{FF2B5EF4-FFF2-40B4-BE49-F238E27FC236}">
                      <a16:creationId xmlns:a16="http://schemas.microsoft.com/office/drawing/2014/main" xmlns="" id="{6E0A5EB2-0246-416C-9646-EB7177B8F61C}"/>
                    </a:ext>
                  </a:extLst>
                </p:cNvPr>
                <p:cNvSpPr/>
                <p:nvPr/>
              </p:nvSpPr>
              <p:spPr>
                <a:xfrm>
                  <a:off x="8024948" y="0"/>
                  <a:ext cx="4167052" cy="3566160"/>
                </a:xfrm>
                <a:custGeom>
                  <a:avLst/>
                  <a:gdLst>
                    <a:gd name="connsiteX0" fmla="*/ 66171 w 3897085"/>
                    <a:gd name="connsiteY0" fmla="*/ 0 h 3474720"/>
                    <a:gd name="connsiteX1" fmla="*/ 913544 w 3897085"/>
                    <a:gd name="connsiteY1" fmla="*/ 0 h 3474720"/>
                    <a:gd name="connsiteX2" fmla="*/ 941219 w 3897085"/>
                    <a:gd name="connsiteY2" fmla="*/ 50987 h 3474720"/>
                    <a:gd name="connsiteX3" fmla="*/ 979714 w 3897085"/>
                    <a:gd name="connsiteY3" fmla="*/ 241662 h 3474720"/>
                    <a:gd name="connsiteX4" fmla="*/ 941219 w 3897085"/>
                    <a:gd name="connsiteY4" fmla="*/ 432337 h 3474720"/>
                    <a:gd name="connsiteX5" fmla="*/ 940094 w 3897085"/>
                    <a:gd name="connsiteY5" fmla="*/ 434410 h 3474720"/>
                    <a:gd name="connsiteX6" fmla="*/ 973181 w 3897085"/>
                    <a:gd name="connsiteY6" fmla="*/ 431074 h 3474720"/>
                    <a:gd name="connsiteX7" fmla="*/ 1508797 w 3897085"/>
                    <a:gd name="connsiteY7" fmla="*/ 786104 h 3474720"/>
                    <a:gd name="connsiteX8" fmla="*/ 1526368 w 3897085"/>
                    <a:gd name="connsiteY8" fmla="*/ 842708 h 3474720"/>
                    <a:gd name="connsiteX9" fmla="*/ 1579016 w 3897085"/>
                    <a:gd name="connsiteY9" fmla="*/ 799269 h 3474720"/>
                    <a:gd name="connsiteX10" fmla="*/ 2057400 w 3897085"/>
                    <a:gd name="connsiteY10" fmla="*/ 653143 h 3474720"/>
                    <a:gd name="connsiteX11" fmla="*/ 2913018 w 3897085"/>
                    <a:gd name="connsiteY11" fmla="*/ 1508761 h 3474720"/>
                    <a:gd name="connsiteX12" fmla="*/ 2845779 w 3897085"/>
                    <a:gd name="connsiteY12" fmla="*/ 1841806 h 3474720"/>
                    <a:gd name="connsiteX13" fmla="*/ 2789968 w 3897085"/>
                    <a:gd name="connsiteY13" fmla="*/ 1944631 h 3474720"/>
                    <a:gd name="connsiteX14" fmla="*/ 2857646 w 3897085"/>
                    <a:gd name="connsiteY14" fmla="*/ 1965639 h 3474720"/>
                    <a:gd name="connsiteX15" fmla="*/ 3038685 w 3897085"/>
                    <a:gd name="connsiteY15" fmla="*/ 2114721 h 3474720"/>
                    <a:gd name="connsiteX16" fmla="*/ 3070970 w 3897085"/>
                    <a:gd name="connsiteY16" fmla="*/ 2174202 h 3474720"/>
                    <a:gd name="connsiteX17" fmla="*/ 3120278 w 3897085"/>
                    <a:gd name="connsiteY17" fmla="*/ 2114440 h 3474720"/>
                    <a:gd name="connsiteX18" fmla="*/ 3683725 w 3897085"/>
                    <a:gd name="connsiteY18" fmla="*/ 1881052 h 3474720"/>
                    <a:gd name="connsiteX19" fmla="*/ 3844315 w 3897085"/>
                    <a:gd name="connsiteY19" fmla="*/ 1897241 h 3474720"/>
                    <a:gd name="connsiteX20" fmla="*/ 3897085 w 3897085"/>
                    <a:gd name="connsiteY20" fmla="*/ 1910810 h 3474720"/>
                    <a:gd name="connsiteX21" fmla="*/ 3897085 w 3897085"/>
                    <a:gd name="connsiteY21" fmla="*/ 3444963 h 3474720"/>
                    <a:gd name="connsiteX22" fmla="*/ 3844315 w 3897085"/>
                    <a:gd name="connsiteY22" fmla="*/ 3458531 h 3474720"/>
                    <a:gd name="connsiteX23" fmla="*/ 3683725 w 3897085"/>
                    <a:gd name="connsiteY23" fmla="*/ 3474720 h 3474720"/>
                    <a:gd name="connsiteX24" fmla="*/ 2903080 w 3897085"/>
                    <a:gd name="connsiteY24" fmla="*/ 2838476 h 3474720"/>
                    <a:gd name="connsiteX25" fmla="*/ 2889774 w 3897085"/>
                    <a:gd name="connsiteY25" fmla="*/ 2706488 h 3474720"/>
                    <a:gd name="connsiteX26" fmla="*/ 2857646 w 3897085"/>
                    <a:gd name="connsiteY26" fmla="*/ 2723927 h 3474720"/>
                    <a:gd name="connsiteX27" fmla="*/ 2697479 w 3897085"/>
                    <a:gd name="connsiteY27" fmla="*/ 2756263 h 3474720"/>
                    <a:gd name="connsiteX28" fmla="*/ 2285999 w 3897085"/>
                    <a:gd name="connsiteY28" fmla="*/ 2344783 h 3474720"/>
                    <a:gd name="connsiteX29" fmla="*/ 2287265 w 3897085"/>
                    <a:gd name="connsiteY29" fmla="*/ 2332230 h 3474720"/>
                    <a:gd name="connsiteX30" fmla="*/ 2229837 w 3897085"/>
                    <a:gd name="connsiteY30" fmla="*/ 2346996 h 3474720"/>
                    <a:gd name="connsiteX31" fmla="*/ 2057400 w 3897085"/>
                    <a:gd name="connsiteY31" fmla="*/ 2364379 h 3474720"/>
                    <a:gd name="connsiteX32" fmla="*/ 1219165 w 3897085"/>
                    <a:gd name="connsiteY32" fmla="*/ 1681198 h 3474720"/>
                    <a:gd name="connsiteX33" fmla="*/ 1205410 w 3897085"/>
                    <a:gd name="connsiteY33" fmla="*/ 1544751 h 3474720"/>
                    <a:gd name="connsiteX34" fmla="*/ 1199448 w 3897085"/>
                    <a:gd name="connsiteY34" fmla="*/ 1547987 h 3474720"/>
                    <a:gd name="connsiteX35" fmla="*/ 973181 w 3897085"/>
                    <a:gd name="connsiteY35" fmla="*/ 1593668 h 3474720"/>
                    <a:gd name="connsiteX36" fmla="*/ 391884 w 3897085"/>
                    <a:gd name="connsiteY36" fmla="*/ 1012371 h 3474720"/>
                    <a:gd name="connsiteX37" fmla="*/ 437565 w 3897085"/>
                    <a:gd name="connsiteY37" fmla="*/ 786104 h 3474720"/>
                    <a:gd name="connsiteX38" fmla="*/ 468369 w 3897085"/>
                    <a:gd name="connsiteY38" fmla="*/ 729353 h 3474720"/>
                    <a:gd name="connsiteX39" fmla="*/ 391134 w 3897085"/>
                    <a:gd name="connsiteY39" fmla="*/ 721567 h 3474720"/>
                    <a:gd name="connsiteX40" fmla="*/ 0 w 3897085"/>
                    <a:gd name="connsiteY40" fmla="*/ 241662 h 3474720"/>
                    <a:gd name="connsiteX41" fmla="*/ 38496 w 3897085"/>
                    <a:gd name="connsiteY41" fmla="*/ 50987 h 3474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3897085" h="3474720">
                      <a:moveTo>
                        <a:pt x="66171" y="0"/>
                      </a:moveTo>
                      <a:lnTo>
                        <a:pt x="913544" y="0"/>
                      </a:lnTo>
                      <a:lnTo>
                        <a:pt x="941219" y="50987"/>
                      </a:lnTo>
                      <a:cubicBezTo>
                        <a:pt x="966007" y="109593"/>
                        <a:pt x="979714" y="174027"/>
                        <a:pt x="979714" y="241662"/>
                      </a:cubicBezTo>
                      <a:cubicBezTo>
                        <a:pt x="979714" y="309297"/>
                        <a:pt x="966007" y="373731"/>
                        <a:pt x="941219" y="432337"/>
                      </a:cubicBezTo>
                      <a:lnTo>
                        <a:pt x="940094" y="434410"/>
                      </a:lnTo>
                      <a:lnTo>
                        <a:pt x="973181" y="431074"/>
                      </a:lnTo>
                      <a:cubicBezTo>
                        <a:pt x="1213962" y="431074"/>
                        <a:pt x="1420551" y="577468"/>
                        <a:pt x="1508797" y="786104"/>
                      </a:cubicBezTo>
                      <a:lnTo>
                        <a:pt x="1526368" y="842708"/>
                      </a:lnTo>
                      <a:lnTo>
                        <a:pt x="1579016" y="799269"/>
                      </a:lnTo>
                      <a:cubicBezTo>
                        <a:pt x="1715573" y="707013"/>
                        <a:pt x="1880196" y="653143"/>
                        <a:pt x="2057400" y="653143"/>
                      </a:cubicBezTo>
                      <a:cubicBezTo>
                        <a:pt x="2529945" y="653143"/>
                        <a:pt x="2913018" y="1036216"/>
                        <a:pt x="2913018" y="1508761"/>
                      </a:cubicBezTo>
                      <a:cubicBezTo>
                        <a:pt x="2913018" y="1626897"/>
                        <a:pt x="2889076" y="1739442"/>
                        <a:pt x="2845779" y="1841806"/>
                      </a:cubicBezTo>
                      <a:lnTo>
                        <a:pt x="2789968" y="1944631"/>
                      </a:lnTo>
                      <a:lnTo>
                        <a:pt x="2857646" y="1965639"/>
                      </a:lnTo>
                      <a:cubicBezTo>
                        <a:pt x="2931489" y="1996872"/>
                        <a:pt x="2994317" y="2049048"/>
                        <a:pt x="3038685" y="2114721"/>
                      </a:cubicBezTo>
                      <a:lnTo>
                        <a:pt x="3070970" y="2174202"/>
                      </a:lnTo>
                      <a:lnTo>
                        <a:pt x="3120278" y="2114440"/>
                      </a:lnTo>
                      <a:cubicBezTo>
                        <a:pt x="3264477" y="1970241"/>
                        <a:pt x="3463685" y="1881052"/>
                        <a:pt x="3683725" y="1881052"/>
                      </a:cubicBezTo>
                      <a:cubicBezTo>
                        <a:pt x="3738735" y="1881052"/>
                        <a:pt x="3792443" y="1886626"/>
                        <a:pt x="3844315" y="1897241"/>
                      </a:cubicBezTo>
                      <a:lnTo>
                        <a:pt x="3897085" y="1910810"/>
                      </a:lnTo>
                      <a:lnTo>
                        <a:pt x="3897085" y="3444963"/>
                      </a:lnTo>
                      <a:lnTo>
                        <a:pt x="3844315" y="3458531"/>
                      </a:lnTo>
                      <a:cubicBezTo>
                        <a:pt x="3792443" y="3469146"/>
                        <a:pt x="3738735" y="3474720"/>
                        <a:pt x="3683725" y="3474720"/>
                      </a:cubicBezTo>
                      <a:cubicBezTo>
                        <a:pt x="3298656" y="3474720"/>
                        <a:pt x="2977382" y="3201580"/>
                        <a:pt x="2903080" y="2838476"/>
                      </a:cubicBezTo>
                      <a:lnTo>
                        <a:pt x="2889774" y="2706488"/>
                      </a:lnTo>
                      <a:lnTo>
                        <a:pt x="2857646" y="2723927"/>
                      </a:lnTo>
                      <a:cubicBezTo>
                        <a:pt x="2808417" y="2744749"/>
                        <a:pt x="2754293" y="2756263"/>
                        <a:pt x="2697479" y="2756263"/>
                      </a:cubicBezTo>
                      <a:cubicBezTo>
                        <a:pt x="2470225" y="2756263"/>
                        <a:pt x="2285999" y="2572037"/>
                        <a:pt x="2285999" y="2344783"/>
                      </a:cubicBezTo>
                      <a:lnTo>
                        <a:pt x="2287265" y="2332230"/>
                      </a:lnTo>
                      <a:lnTo>
                        <a:pt x="2229837" y="2346996"/>
                      </a:lnTo>
                      <a:cubicBezTo>
                        <a:pt x="2174138" y="2358394"/>
                        <a:pt x="2116468" y="2364379"/>
                        <a:pt x="2057400" y="2364379"/>
                      </a:cubicBezTo>
                      <a:cubicBezTo>
                        <a:pt x="1643923" y="2364379"/>
                        <a:pt x="1298948" y="2071089"/>
                        <a:pt x="1219165" y="1681198"/>
                      </a:cubicBezTo>
                      <a:lnTo>
                        <a:pt x="1205410" y="1544751"/>
                      </a:lnTo>
                      <a:lnTo>
                        <a:pt x="1199448" y="1547987"/>
                      </a:lnTo>
                      <a:cubicBezTo>
                        <a:pt x="1129903" y="1577402"/>
                        <a:pt x="1053441" y="1593668"/>
                        <a:pt x="973181" y="1593668"/>
                      </a:cubicBezTo>
                      <a:cubicBezTo>
                        <a:pt x="652140" y="1593668"/>
                        <a:pt x="391884" y="1333412"/>
                        <a:pt x="391884" y="1012371"/>
                      </a:cubicBezTo>
                      <a:cubicBezTo>
                        <a:pt x="391884" y="932111"/>
                        <a:pt x="408150" y="855650"/>
                        <a:pt x="437565" y="786104"/>
                      </a:cubicBezTo>
                      <a:lnTo>
                        <a:pt x="468369" y="729353"/>
                      </a:lnTo>
                      <a:lnTo>
                        <a:pt x="391134" y="721567"/>
                      </a:lnTo>
                      <a:cubicBezTo>
                        <a:pt x="167914" y="675890"/>
                        <a:pt x="0" y="478385"/>
                        <a:pt x="0" y="241662"/>
                      </a:cubicBezTo>
                      <a:cubicBezTo>
                        <a:pt x="0" y="174027"/>
                        <a:pt x="13708" y="109593"/>
                        <a:pt x="38496" y="5098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165100" dist="88900" algn="l" rotWithShape="0">
                    <a:prstClr val="black">
                      <a:alpha val="19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endParaRPr>
                </a:p>
              </p:txBody>
            </p:sp>
            <p:sp>
              <p:nvSpPr>
                <p:cNvPr id="22" name="任意多边形 205">
                  <a:extLst>
                    <a:ext uri="{FF2B5EF4-FFF2-40B4-BE49-F238E27FC236}">
                      <a16:creationId xmlns:a16="http://schemas.microsoft.com/office/drawing/2014/main" xmlns="" id="{77D6E0EE-3EF0-42D0-9FC0-B886EA59019A}"/>
                    </a:ext>
                  </a:extLst>
                </p:cNvPr>
                <p:cNvSpPr/>
                <p:nvPr/>
              </p:nvSpPr>
              <p:spPr>
                <a:xfrm>
                  <a:off x="8024948" y="0"/>
                  <a:ext cx="4167052" cy="3566160"/>
                </a:xfrm>
                <a:custGeom>
                  <a:avLst/>
                  <a:gdLst>
                    <a:gd name="connsiteX0" fmla="*/ 66171 w 3897085"/>
                    <a:gd name="connsiteY0" fmla="*/ 0 h 3474720"/>
                    <a:gd name="connsiteX1" fmla="*/ 913544 w 3897085"/>
                    <a:gd name="connsiteY1" fmla="*/ 0 h 3474720"/>
                    <a:gd name="connsiteX2" fmla="*/ 941219 w 3897085"/>
                    <a:gd name="connsiteY2" fmla="*/ 50987 h 3474720"/>
                    <a:gd name="connsiteX3" fmla="*/ 979714 w 3897085"/>
                    <a:gd name="connsiteY3" fmla="*/ 241662 h 3474720"/>
                    <a:gd name="connsiteX4" fmla="*/ 941219 w 3897085"/>
                    <a:gd name="connsiteY4" fmla="*/ 432337 h 3474720"/>
                    <a:gd name="connsiteX5" fmla="*/ 940094 w 3897085"/>
                    <a:gd name="connsiteY5" fmla="*/ 434410 h 3474720"/>
                    <a:gd name="connsiteX6" fmla="*/ 973181 w 3897085"/>
                    <a:gd name="connsiteY6" fmla="*/ 431074 h 3474720"/>
                    <a:gd name="connsiteX7" fmla="*/ 1508797 w 3897085"/>
                    <a:gd name="connsiteY7" fmla="*/ 786104 h 3474720"/>
                    <a:gd name="connsiteX8" fmla="*/ 1526368 w 3897085"/>
                    <a:gd name="connsiteY8" fmla="*/ 842708 h 3474720"/>
                    <a:gd name="connsiteX9" fmla="*/ 1579016 w 3897085"/>
                    <a:gd name="connsiteY9" fmla="*/ 799269 h 3474720"/>
                    <a:gd name="connsiteX10" fmla="*/ 2057400 w 3897085"/>
                    <a:gd name="connsiteY10" fmla="*/ 653143 h 3474720"/>
                    <a:gd name="connsiteX11" fmla="*/ 2913018 w 3897085"/>
                    <a:gd name="connsiteY11" fmla="*/ 1508761 h 3474720"/>
                    <a:gd name="connsiteX12" fmla="*/ 2845779 w 3897085"/>
                    <a:gd name="connsiteY12" fmla="*/ 1841806 h 3474720"/>
                    <a:gd name="connsiteX13" fmla="*/ 2789968 w 3897085"/>
                    <a:gd name="connsiteY13" fmla="*/ 1944631 h 3474720"/>
                    <a:gd name="connsiteX14" fmla="*/ 2857646 w 3897085"/>
                    <a:gd name="connsiteY14" fmla="*/ 1965639 h 3474720"/>
                    <a:gd name="connsiteX15" fmla="*/ 3038685 w 3897085"/>
                    <a:gd name="connsiteY15" fmla="*/ 2114721 h 3474720"/>
                    <a:gd name="connsiteX16" fmla="*/ 3070970 w 3897085"/>
                    <a:gd name="connsiteY16" fmla="*/ 2174202 h 3474720"/>
                    <a:gd name="connsiteX17" fmla="*/ 3120278 w 3897085"/>
                    <a:gd name="connsiteY17" fmla="*/ 2114440 h 3474720"/>
                    <a:gd name="connsiteX18" fmla="*/ 3683725 w 3897085"/>
                    <a:gd name="connsiteY18" fmla="*/ 1881052 h 3474720"/>
                    <a:gd name="connsiteX19" fmla="*/ 3844315 w 3897085"/>
                    <a:gd name="connsiteY19" fmla="*/ 1897241 h 3474720"/>
                    <a:gd name="connsiteX20" fmla="*/ 3897085 w 3897085"/>
                    <a:gd name="connsiteY20" fmla="*/ 1910810 h 3474720"/>
                    <a:gd name="connsiteX21" fmla="*/ 3897085 w 3897085"/>
                    <a:gd name="connsiteY21" fmla="*/ 3444963 h 3474720"/>
                    <a:gd name="connsiteX22" fmla="*/ 3844315 w 3897085"/>
                    <a:gd name="connsiteY22" fmla="*/ 3458531 h 3474720"/>
                    <a:gd name="connsiteX23" fmla="*/ 3683725 w 3897085"/>
                    <a:gd name="connsiteY23" fmla="*/ 3474720 h 3474720"/>
                    <a:gd name="connsiteX24" fmla="*/ 2903080 w 3897085"/>
                    <a:gd name="connsiteY24" fmla="*/ 2838476 h 3474720"/>
                    <a:gd name="connsiteX25" fmla="*/ 2889774 w 3897085"/>
                    <a:gd name="connsiteY25" fmla="*/ 2706488 h 3474720"/>
                    <a:gd name="connsiteX26" fmla="*/ 2857646 w 3897085"/>
                    <a:gd name="connsiteY26" fmla="*/ 2723927 h 3474720"/>
                    <a:gd name="connsiteX27" fmla="*/ 2697479 w 3897085"/>
                    <a:gd name="connsiteY27" fmla="*/ 2756263 h 3474720"/>
                    <a:gd name="connsiteX28" fmla="*/ 2285999 w 3897085"/>
                    <a:gd name="connsiteY28" fmla="*/ 2344783 h 3474720"/>
                    <a:gd name="connsiteX29" fmla="*/ 2287265 w 3897085"/>
                    <a:gd name="connsiteY29" fmla="*/ 2332230 h 3474720"/>
                    <a:gd name="connsiteX30" fmla="*/ 2229837 w 3897085"/>
                    <a:gd name="connsiteY30" fmla="*/ 2346996 h 3474720"/>
                    <a:gd name="connsiteX31" fmla="*/ 2057400 w 3897085"/>
                    <a:gd name="connsiteY31" fmla="*/ 2364379 h 3474720"/>
                    <a:gd name="connsiteX32" fmla="*/ 1219165 w 3897085"/>
                    <a:gd name="connsiteY32" fmla="*/ 1681198 h 3474720"/>
                    <a:gd name="connsiteX33" fmla="*/ 1205410 w 3897085"/>
                    <a:gd name="connsiteY33" fmla="*/ 1544751 h 3474720"/>
                    <a:gd name="connsiteX34" fmla="*/ 1199448 w 3897085"/>
                    <a:gd name="connsiteY34" fmla="*/ 1547987 h 3474720"/>
                    <a:gd name="connsiteX35" fmla="*/ 973181 w 3897085"/>
                    <a:gd name="connsiteY35" fmla="*/ 1593668 h 3474720"/>
                    <a:gd name="connsiteX36" fmla="*/ 391884 w 3897085"/>
                    <a:gd name="connsiteY36" fmla="*/ 1012371 h 3474720"/>
                    <a:gd name="connsiteX37" fmla="*/ 437565 w 3897085"/>
                    <a:gd name="connsiteY37" fmla="*/ 786104 h 3474720"/>
                    <a:gd name="connsiteX38" fmla="*/ 468369 w 3897085"/>
                    <a:gd name="connsiteY38" fmla="*/ 729353 h 3474720"/>
                    <a:gd name="connsiteX39" fmla="*/ 391134 w 3897085"/>
                    <a:gd name="connsiteY39" fmla="*/ 721567 h 3474720"/>
                    <a:gd name="connsiteX40" fmla="*/ 0 w 3897085"/>
                    <a:gd name="connsiteY40" fmla="*/ 241662 h 3474720"/>
                    <a:gd name="connsiteX41" fmla="*/ 38496 w 3897085"/>
                    <a:gd name="connsiteY41" fmla="*/ 50987 h 3474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3897085" h="3474720">
                      <a:moveTo>
                        <a:pt x="66171" y="0"/>
                      </a:moveTo>
                      <a:lnTo>
                        <a:pt x="913544" y="0"/>
                      </a:lnTo>
                      <a:lnTo>
                        <a:pt x="941219" y="50987"/>
                      </a:lnTo>
                      <a:cubicBezTo>
                        <a:pt x="966007" y="109593"/>
                        <a:pt x="979714" y="174027"/>
                        <a:pt x="979714" y="241662"/>
                      </a:cubicBezTo>
                      <a:cubicBezTo>
                        <a:pt x="979714" y="309297"/>
                        <a:pt x="966007" y="373731"/>
                        <a:pt x="941219" y="432337"/>
                      </a:cubicBezTo>
                      <a:lnTo>
                        <a:pt x="940094" y="434410"/>
                      </a:lnTo>
                      <a:lnTo>
                        <a:pt x="973181" y="431074"/>
                      </a:lnTo>
                      <a:cubicBezTo>
                        <a:pt x="1213962" y="431074"/>
                        <a:pt x="1420551" y="577468"/>
                        <a:pt x="1508797" y="786104"/>
                      </a:cubicBezTo>
                      <a:lnTo>
                        <a:pt x="1526368" y="842708"/>
                      </a:lnTo>
                      <a:lnTo>
                        <a:pt x="1579016" y="799269"/>
                      </a:lnTo>
                      <a:cubicBezTo>
                        <a:pt x="1715573" y="707013"/>
                        <a:pt x="1880196" y="653143"/>
                        <a:pt x="2057400" y="653143"/>
                      </a:cubicBezTo>
                      <a:cubicBezTo>
                        <a:pt x="2529945" y="653143"/>
                        <a:pt x="2913018" y="1036216"/>
                        <a:pt x="2913018" y="1508761"/>
                      </a:cubicBezTo>
                      <a:cubicBezTo>
                        <a:pt x="2913018" y="1626897"/>
                        <a:pt x="2889076" y="1739442"/>
                        <a:pt x="2845779" y="1841806"/>
                      </a:cubicBezTo>
                      <a:lnTo>
                        <a:pt x="2789968" y="1944631"/>
                      </a:lnTo>
                      <a:lnTo>
                        <a:pt x="2857646" y="1965639"/>
                      </a:lnTo>
                      <a:cubicBezTo>
                        <a:pt x="2931489" y="1996872"/>
                        <a:pt x="2994317" y="2049048"/>
                        <a:pt x="3038685" y="2114721"/>
                      </a:cubicBezTo>
                      <a:lnTo>
                        <a:pt x="3070970" y="2174202"/>
                      </a:lnTo>
                      <a:lnTo>
                        <a:pt x="3120278" y="2114440"/>
                      </a:lnTo>
                      <a:cubicBezTo>
                        <a:pt x="3264477" y="1970241"/>
                        <a:pt x="3463685" y="1881052"/>
                        <a:pt x="3683725" y="1881052"/>
                      </a:cubicBezTo>
                      <a:cubicBezTo>
                        <a:pt x="3738735" y="1881052"/>
                        <a:pt x="3792443" y="1886626"/>
                        <a:pt x="3844315" y="1897241"/>
                      </a:cubicBezTo>
                      <a:lnTo>
                        <a:pt x="3897085" y="1910810"/>
                      </a:lnTo>
                      <a:lnTo>
                        <a:pt x="3897085" y="3444963"/>
                      </a:lnTo>
                      <a:lnTo>
                        <a:pt x="3844315" y="3458531"/>
                      </a:lnTo>
                      <a:cubicBezTo>
                        <a:pt x="3792443" y="3469146"/>
                        <a:pt x="3738735" y="3474720"/>
                        <a:pt x="3683725" y="3474720"/>
                      </a:cubicBezTo>
                      <a:cubicBezTo>
                        <a:pt x="3298656" y="3474720"/>
                        <a:pt x="2977382" y="3201580"/>
                        <a:pt x="2903080" y="2838476"/>
                      </a:cubicBezTo>
                      <a:lnTo>
                        <a:pt x="2889774" y="2706488"/>
                      </a:lnTo>
                      <a:lnTo>
                        <a:pt x="2857646" y="2723927"/>
                      </a:lnTo>
                      <a:cubicBezTo>
                        <a:pt x="2808417" y="2744749"/>
                        <a:pt x="2754293" y="2756263"/>
                        <a:pt x="2697479" y="2756263"/>
                      </a:cubicBezTo>
                      <a:cubicBezTo>
                        <a:pt x="2470225" y="2756263"/>
                        <a:pt x="2285999" y="2572037"/>
                        <a:pt x="2285999" y="2344783"/>
                      </a:cubicBezTo>
                      <a:lnTo>
                        <a:pt x="2287265" y="2332230"/>
                      </a:lnTo>
                      <a:lnTo>
                        <a:pt x="2229837" y="2346996"/>
                      </a:lnTo>
                      <a:cubicBezTo>
                        <a:pt x="2174138" y="2358394"/>
                        <a:pt x="2116468" y="2364379"/>
                        <a:pt x="2057400" y="2364379"/>
                      </a:cubicBezTo>
                      <a:cubicBezTo>
                        <a:pt x="1643923" y="2364379"/>
                        <a:pt x="1298948" y="2071089"/>
                        <a:pt x="1219165" y="1681198"/>
                      </a:cubicBezTo>
                      <a:lnTo>
                        <a:pt x="1205410" y="1544751"/>
                      </a:lnTo>
                      <a:lnTo>
                        <a:pt x="1199448" y="1547987"/>
                      </a:lnTo>
                      <a:cubicBezTo>
                        <a:pt x="1129903" y="1577402"/>
                        <a:pt x="1053441" y="1593668"/>
                        <a:pt x="973181" y="1593668"/>
                      </a:cubicBezTo>
                      <a:cubicBezTo>
                        <a:pt x="652140" y="1593668"/>
                        <a:pt x="391884" y="1333412"/>
                        <a:pt x="391884" y="1012371"/>
                      </a:cubicBezTo>
                      <a:cubicBezTo>
                        <a:pt x="391884" y="932111"/>
                        <a:pt x="408150" y="855650"/>
                        <a:pt x="437565" y="786104"/>
                      </a:cubicBezTo>
                      <a:lnTo>
                        <a:pt x="468369" y="729353"/>
                      </a:lnTo>
                      <a:lnTo>
                        <a:pt x="391134" y="721567"/>
                      </a:lnTo>
                      <a:cubicBezTo>
                        <a:pt x="167914" y="675890"/>
                        <a:pt x="0" y="478385"/>
                        <a:pt x="0" y="241662"/>
                      </a:cubicBezTo>
                      <a:cubicBezTo>
                        <a:pt x="0" y="174027"/>
                        <a:pt x="13708" y="109593"/>
                        <a:pt x="38496" y="5098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innerShdw blurRad="444500" dist="50800" dir="18900000">
                    <a:srgbClr val="91F0FD">
                      <a:alpha val="50000"/>
                    </a:srgb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endParaRPr>
                </a:p>
              </p:txBody>
            </p:sp>
          </p:grpSp>
          <p:sp>
            <p:nvSpPr>
              <p:cNvPr id="19" name="任意多边形 202">
                <a:extLst>
                  <a:ext uri="{FF2B5EF4-FFF2-40B4-BE49-F238E27FC236}">
                    <a16:creationId xmlns:a16="http://schemas.microsoft.com/office/drawing/2014/main" xmlns="" id="{C0CD452F-9D61-4783-BFEB-0412B6C48D6E}"/>
                  </a:ext>
                </a:extLst>
              </p:cNvPr>
              <p:cNvSpPr/>
              <p:nvPr/>
            </p:nvSpPr>
            <p:spPr>
              <a:xfrm>
                <a:off x="7628709" y="-1"/>
                <a:ext cx="4563291" cy="4389119"/>
              </a:xfrm>
              <a:custGeom>
                <a:avLst/>
                <a:gdLst>
                  <a:gd name="connsiteX0" fmla="*/ 0 w 4563291"/>
                  <a:gd name="connsiteY0" fmla="*/ 0 h 4389119"/>
                  <a:gd name="connsiteX1" fmla="*/ 1195147 w 4563291"/>
                  <a:gd name="connsiteY1" fmla="*/ 0 h 4389119"/>
                  <a:gd name="connsiteX2" fmla="*/ 1195147 w 4563291"/>
                  <a:gd name="connsiteY2" fmla="*/ 1271847 h 4389119"/>
                  <a:gd name="connsiteX3" fmla="*/ 2160923 w 4563291"/>
                  <a:gd name="connsiteY3" fmla="*/ 1271847 h 4389119"/>
                  <a:gd name="connsiteX4" fmla="*/ 2160923 w 4563291"/>
                  <a:gd name="connsiteY4" fmla="*/ 1724298 h 4389119"/>
                  <a:gd name="connsiteX5" fmla="*/ 2586445 w 4563291"/>
                  <a:gd name="connsiteY5" fmla="*/ 1724298 h 4389119"/>
                  <a:gd name="connsiteX6" fmla="*/ 2586445 w 4563291"/>
                  <a:gd name="connsiteY6" fmla="*/ 2169621 h 4389119"/>
                  <a:gd name="connsiteX7" fmla="*/ 3078410 w 4563291"/>
                  <a:gd name="connsiteY7" fmla="*/ 2169621 h 4389119"/>
                  <a:gd name="connsiteX8" fmla="*/ 3078410 w 4563291"/>
                  <a:gd name="connsiteY8" fmla="*/ 2508070 h 4389119"/>
                  <a:gd name="connsiteX9" fmla="*/ 3866605 w 4563291"/>
                  <a:gd name="connsiteY9" fmla="*/ 2508070 h 4389119"/>
                  <a:gd name="connsiteX10" fmla="*/ 3866605 w 4563291"/>
                  <a:gd name="connsiteY10" fmla="*/ 2743200 h 4389119"/>
                  <a:gd name="connsiteX11" fmla="*/ 4563291 w 4563291"/>
                  <a:gd name="connsiteY11" fmla="*/ 2743200 h 4389119"/>
                  <a:gd name="connsiteX12" fmla="*/ 4563291 w 4563291"/>
                  <a:gd name="connsiteY12" fmla="*/ 4389119 h 4389119"/>
                  <a:gd name="connsiteX13" fmla="*/ 2595523 w 4563291"/>
                  <a:gd name="connsiteY13" fmla="*/ 4389119 h 4389119"/>
                  <a:gd name="connsiteX14" fmla="*/ 2595523 w 4563291"/>
                  <a:gd name="connsiteY14" fmla="*/ 3366654 h 4389119"/>
                  <a:gd name="connsiteX15" fmla="*/ 1690108 w 4563291"/>
                  <a:gd name="connsiteY15" fmla="*/ 3366654 h 4389119"/>
                  <a:gd name="connsiteX16" fmla="*/ 1690108 w 4563291"/>
                  <a:gd name="connsiteY16" fmla="*/ 2867890 h 4389119"/>
                  <a:gd name="connsiteX17" fmla="*/ 639826 w 4563291"/>
                  <a:gd name="connsiteY17" fmla="*/ 2867890 h 4389119"/>
                  <a:gd name="connsiteX18" fmla="*/ 639826 w 4563291"/>
                  <a:gd name="connsiteY18" fmla="*/ 2019992 h 4389119"/>
                  <a:gd name="connsiteX19" fmla="*/ 0 w 4563291"/>
                  <a:gd name="connsiteY19" fmla="*/ 2019992 h 438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563291" h="4389119">
                    <a:moveTo>
                      <a:pt x="0" y="0"/>
                    </a:moveTo>
                    <a:lnTo>
                      <a:pt x="1195147" y="0"/>
                    </a:lnTo>
                    <a:lnTo>
                      <a:pt x="1195147" y="1271847"/>
                    </a:lnTo>
                    <a:lnTo>
                      <a:pt x="2160923" y="1271847"/>
                    </a:lnTo>
                    <a:lnTo>
                      <a:pt x="2160923" y="1724298"/>
                    </a:lnTo>
                    <a:lnTo>
                      <a:pt x="2586445" y="1724298"/>
                    </a:lnTo>
                    <a:lnTo>
                      <a:pt x="2586445" y="2169621"/>
                    </a:lnTo>
                    <a:lnTo>
                      <a:pt x="3078410" y="2169621"/>
                    </a:lnTo>
                    <a:lnTo>
                      <a:pt x="3078410" y="2508070"/>
                    </a:lnTo>
                    <a:lnTo>
                      <a:pt x="3866605" y="2508070"/>
                    </a:lnTo>
                    <a:lnTo>
                      <a:pt x="3866605" y="2743200"/>
                    </a:lnTo>
                    <a:lnTo>
                      <a:pt x="4563291" y="2743200"/>
                    </a:lnTo>
                    <a:lnTo>
                      <a:pt x="4563291" y="4389119"/>
                    </a:lnTo>
                    <a:lnTo>
                      <a:pt x="2595523" y="4389119"/>
                    </a:lnTo>
                    <a:lnTo>
                      <a:pt x="2595523" y="3366654"/>
                    </a:lnTo>
                    <a:lnTo>
                      <a:pt x="1690108" y="3366654"/>
                    </a:lnTo>
                    <a:lnTo>
                      <a:pt x="1690108" y="2867890"/>
                    </a:lnTo>
                    <a:lnTo>
                      <a:pt x="639826" y="2867890"/>
                    </a:lnTo>
                    <a:lnTo>
                      <a:pt x="639826" y="2019992"/>
                    </a:lnTo>
                    <a:lnTo>
                      <a:pt x="0" y="201999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pic>
          <p:nvPicPr>
            <p:cNvPr id="16" name="图片 199">
              <a:extLst>
                <a:ext uri="{FF2B5EF4-FFF2-40B4-BE49-F238E27FC236}">
                  <a16:creationId xmlns:a16="http://schemas.microsoft.com/office/drawing/2014/main" xmlns="" id="{C9A8ED6C-2104-4D4E-B1AB-C95ECA5876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447" t="36684" r="58009" b="33815"/>
            <a:stretch/>
          </p:blipFill>
          <p:spPr>
            <a:xfrm rot="19359801">
              <a:off x="11417829" y="883063"/>
              <a:ext cx="580572" cy="834573"/>
            </a:xfrm>
            <a:prstGeom prst="rect">
              <a:avLst/>
            </a:prstGeom>
          </p:spPr>
        </p:pic>
        <p:pic>
          <p:nvPicPr>
            <p:cNvPr id="17" name="图片 200">
              <a:extLst>
                <a:ext uri="{FF2B5EF4-FFF2-40B4-BE49-F238E27FC236}">
                  <a16:creationId xmlns:a16="http://schemas.microsoft.com/office/drawing/2014/main" xmlns="" id="{9290D6FB-87DD-47AF-B930-B6843D6B1C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585" t="46432" r="65656" b="32019"/>
            <a:stretch/>
          </p:blipFill>
          <p:spPr>
            <a:xfrm rot="306661" flipH="1">
              <a:off x="10581726" y="130097"/>
              <a:ext cx="661782" cy="427613"/>
            </a:xfrm>
            <a:prstGeom prst="rect">
              <a:avLst/>
            </a:prstGeom>
          </p:spPr>
        </p:pic>
      </p:grpSp>
      <p:pic>
        <p:nvPicPr>
          <p:cNvPr id="8195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5134" r="3121"/>
          <a:stretch/>
        </p:blipFill>
        <p:spPr bwMode="auto">
          <a:xfrm>
            <a:off x="2738692" y="2855765"/>
            <a:ext cx="6524937" cy="3708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任意多边形 11">
            <a:extLst>
              <a:ext uri="{FF2B5EF4-FFF2-40B4-BE49-F238E27FC236}">
                <a16:creationId xmlns:a16="http://schemas.microsoft.com/office/drawing/2014/main" xmlns="" id="{FB4EBC2D-B44D-4FEA-A1B6-E21A9EFE13E6}"/>
              </a:ext>
            </a:extLst>
          </p:cNvPr>
          <p:cNvSpPr/>
          <p:nvPr/>
        </p:nvSpPr>
        <p:spPr>
          <a:xfrm>
            <a:off x="0" y="6302326"/>
            <a:ext cx="12192000" cy="675249"/>
          </a:xfrm>
          <a:custGeom>
            <a:avLst/>
            <a:gdLst>
              <a:gd name="connsiteX0" fmla="*/ 1848026 w 12192000"/>
              <a:gd name="connsiteY0" fmla="*/ 1 h 1096647"/>
              <a:gd name="connsiteX1" fmla="*/ 3002111 w 12192000"/>
              <a:gd name="connsiteY1" fmla="*/ 237513 h 1096647"/>
              <a:gd name="connsiteX2" fmla="*/ 3047089 w 12192000"/>
              <a:gd name="connsiteY2" fmla="*/ 186452 h 1096647"/>
              <a:gd name="connsiteX3" fmla="*/ 3047089 w 12192000"/>
              <a:gd name="connsiteY3" fmla="*/ 186090 h 1096647"/>
              <a:gd name="connsiteX4" fmla="*/ 4571971 w 12192000"/>
              <a:gd name="connsiteY4" fmla="*/ 186090 h 1096647"/>
              <a:gd name="connsiteX5" fmla="*/ 6096853 w 12192000"/>
              <a:gd name="connsiteY5" fmla="*/ 186090 h 1096647"/>
              <a:gd name="connsiteX6" fmla="*/ 6096853 w 12192000"/>
              <a:gd name="connsiteY6" fmla="*/ 188511 h 1096647"/>
              <a:gd name="connsiteX7" fmla="*/ 6136844 w 12192000"/>
              <a:gd name="connsiteY7" fmla="*/ 142548 h 1096647"/>
              <a:gd name="connsiteX8" fmla="*/ 6428715 w 12192000"/>
              <a:gd name="connsiteY8" fmla="*/ 7236 h 1096647"/>
              <a:gd name="connsiteX9" fmla="*/ 7620030 w 12192000"/>
              <a:gd name="connsiteY9" fmla="*/ 190470 h 1096647"/>
              <a:gd name="connsiteX10" fmla="*/ 9097259 w 12192000"/>
              <a:gd name="connsiteY10" fmla="*/ 244568 h 1096647"/>
              <a:gd name="connsiteX11" fmla="*/ 9142236 w 12192000"/>
              <a:gd name="connsiteY11" fmla="*/ 193507 h 1096647"/>
              <a:gd name="connsiteX12" fmla="*/ 9142236 w 12192000"/>
              <a:gd name="connsiteY12" fmla="*/ 193146 h 1096647"/>
              <a:gd name="connsiteX13" fmla="*/ 10667118 w 12192000"/>
              <a:gd name="connsiteY13" fmla="*/ 193146 h 1096647"/>
              <a:gd name="connsiteX14" fmla="*/ 12192000 w 12192000"/>
              <a:gd name="connsiteY14" fmla="*/ 193146 h 1096647"/>
              <a:gd name="connsiteX15" fmla="*/ 12192000 w 12192000"/>
              <a:gd name="connsiteY15" fmla="*/ 1096647 h 1096647"/>
              <a:gd name="connsiteX16" fmla="*/ 0 w 12192000"/>
              <a:gd name="connsiteY16" fmla="*/ 1096647 h 1096647"/>
              <a:gd name="connsiteX17" fmla="*/ 0 w 12192000"/>
              <a:gd name="connsiteY17" fmla="*/ 183415 h 1096647"/>
              <a:gd name="connsiteX18" fmla="*/ 333568 w 12192000"/>
              <a:gd name="connsiteY18" fmla="*/ 181 h 1096647"/>
              <a:gd name="connsiteX19" fmla="*/ 1524882 w 12192000"/>
              <a:gd name="connsiteY19" fmla="*/ 183415 h 1096647"/>
              <a:gd name="connsiteX20" fmla="*/ 1848026 w 12192000"/>
              <a:gd name="connsiteY20" fmla="*/ 1 h 1096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192000" h="1096647">
                <a:moveTo>
                  <a:pt x="1848026" y="1"/>
                </a:moveTo>
                <a:cubicBezTo>
                  <a:pt x="2232722" y="981"/>
                  <a:pt x="2617417" y="631037"/>
                  <a:pt x="3002111" y="237513"/>
                </a:cubicBezTo>
                <a:lnTo>
                  <a:pt x="3047089" y="186452"/>
                </a:lnTo>
                <a:lnTo>
                  <a:pt x="3047089" y="186090"/>
                </a:lnTo>
                <a:cubicBezTo>
                  <a:pt x="3555383" y="-449278"/>
                  <a:pt x="4063678" y="821458"/>
                  <a:pt x="4571971" y="186090"/>
                </a:cubicBezTo>
                <a:cubicBezTo>
                  <a:pt x="5080265" y="-449278"/>
                  <a:pt x="5588560" y="821458"/>
                  <a:pt x="6096853" y="186090"/>
                </a:cubicBezTo>
                <a:lnTo>
                  <a:pt x="6096853" y="188511"/>
                </a:lnTo>
                <a:lnTo>
                  <a:pt x="6136844" y="142548"/>
                </a:lnTo>
                <a:cubicBezTo>
                  <a:pt x="6234135" y="40341"/>
                  <a:pt x="6331425" y="4148"/>
                  <a:pt x="6428715" y="7236"/>
                </a:cubicBezTo>
                <a:cubicBezTo>
                  <a:pt x="6825820" y="19839"/>
                  <a:pt x="7222925" y="686852"/>
                  <a:pt x="7620030" y="190470"/>
                </a:cubicBezTo>
                <a:cubicBezTo>
                  <a:pt x="8112439" y="-425043"/>
                  <a:pt x="8604849" y="748279"/>
                  <a:pt x="9097259" y="244568"/>
                </a:cubicBezTo>
                <a:lnTo>
                  <a:pt x="9142236" y="193507"/>
                </a:lnTo>
                <a:lnTo>
                  <a:pt x="9142236" y="193146"/>
                </a:lnTo>
                <a:cubicBezTo>
                  <a:pt x="9650530" y="-442223"/>
                  <a:pt x="10158824" y="828513"/>
                  <a:pt x="10667118" y="193146"/>
                </a:cubicBezTo>
                <a:cubicBezTo>
                  <a:pt x="11175412" y="-442223"/>
                  <a:pt x="11683706" y="828513"/>
                  <a:pt x="12192000" y="193146"/>
                </a:cubicBezTo>
                <a:lnTo>
                  <a:pt x="12192000" y="1096647"/>
                </a:lnTo>
                <a:lnTo>
                  <a:pt x="0" y="1096647"/>
                </a:lnTo>
                <a:lnTo>
                  <a:pt x="0" y="183415"/>
                </a:lnTo>
                <a:cubicBezTo>
                  <a:pt x="111190" y="44428"/>
                  <a:pt x="222379" y="-3349"/>
                  <a:pt x="333568" y="181"/>
                </a:cubicBezTo>
                <a:cubicBezTo>
                  <a:pt x="730673" y="12784"/>
                  <a:pt x="1127777" y="679796"/>
                  <a:pt x="1524882" y="183415"/>
                </a:cubicBezTo>
                <a:cubicBezTo>
                  <a:pt x="1632597" y="48772"/>
                  <a:pt x="1740311" y="-274"/>
                  <a:pt x="1848026" y="1"/>
                </a:cubicBez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6" name="任意多边形 12">
            <a:extLst>
              <a:ext uri="{FF2B5EF4-FFF2-40B4-BE49-F238E27FC236}">
                <a16:creationId xmlns:a16="http://schemas.microsoft.com/office/drawing/2014/main" xmlns="" id="{67AE74AD-0E5C-4CEB-B3A0-137EEACD6BC9}"/>
              </a:ext>
            </a:extLst>
          </p:cNvPr>
          <p:cNvSpPr/>
          <p:nvPr/>
        </p:nvSpPr>
        <p:spPr>
          <a:xfrm flipH="1">
            <a:off x="0" y="6231987"/>
            <a:ext cx="12192000" cy="626013"/>
          </a:xfrm>
          <a:custGeom>
            <a:avLst/>
            <a:gdLst>
              <a:gd name="connsiteX0" fmla="*/ 1848026 w 12192000"/>
              <a:gd name="connsiteY0" fmla="*/ 1 h 944247"/>
              <a:gd name="connsiteX1" fmla="*/ 1524882 w 12192000"/>
              <a:gd name="connsiteY1" fmla="*/ 183415 h 944247"/>
              <a:gd name="connsiteX2" fmla="*/ 333568 w 12192000"/>
              <a:gd name="connsiteY2" fmla="*/ 181 h 944247"/>
              <a:gd name="connsiteX3" fmla="*/ 0 w 12192000"/>
              <a:gd name="connsiteY3" fmla="*/ 183415 h 944247"/>
              <a:gd name="connsiteX4" fmla="*/ 0 w 12192000"/>
              <a:gd name="connsiteY4" fmla="*/ 944247 h 944247"/>
              <a:gd name="connsiteX5" fmla="*/ 12192000 w 12192000"/>
              <a:gd name="connsiteY5" fmla="*/ 944247 h 944247"/>
              <a:gd name="connsiteX6" fmla="*/ 12192000 w 12192000"/>
              <a:gd name="connsiteY6" fmla="*/ 193146 h 944247"/>
              <a:gd name="connsiteX7" fmla="*/ 10667118 w 12192000"/>
              <a:gd name="connsiteY7" fmla="*/ 193146 h 944247"/>
              <a:gd name="connsiteX8" fmla="*/ 9142236 w 12192000"/>
              <a:gd name="connsiteY8" fmla="*/ 193146 h 944247"/>
              <a:gd name="connsiteX9" fmla="*/ 9142236 w 12192000"/>
              <a:gd name="connsiteY9" fmla="*/ 193507 h 944247"/>
              <a:gd name="connsiteX10" fmla="*/ 9097259 w 12192000"/>
              <a:gd name="connsiteY10" fmla="*/ 244568 h 944247"/>
              <a:gd name="connsiteX11" fmla="*/ 7620030 w 12192000"/>
              <a:gd name="connsiteY11" fmla="*/ 190470 h 944247"/>
              <a:gd name="connsiteX12" fmla="*/ 6428715 w 12192000"/>
              <a:gd name="connsiteY12" fmla="*/ 7236 h 944247"/>
              <a:gd name="connsiteX13" fmla="*/ 6136844 w 12192000"/>
              <a:gd name="connsiteY13" fmla="*/ 142548 h 944247"/>
              <a:gd name="connsiteX14" fmla="*/ 6096852 w 12192000"/>
              <a:gd name="connsiteY14" fmla="*/ 188511 h 944247"/>
              <a:gd name="connsiteX15" fmla="*/ 6096852 w 12192000"/>
              <a:gd name="connsiteY15" fmla="*/ 186090 h 944247"/>
              <a:gd name="connsiteX16" fmla="*/ 4571971 w 12192000"/>
              <a:gd name="connsiteY16" fmla="*/ 186090 h 944247"/>
              <a:gd name="connsiteX17" fmla="*/ 3047088 w 12192000"/>
              <a:gd name="connsiteY17" fmla="*/ 186090 h 944247"/>
              <a:gd name="connsiteX18" fmla="*/ 3047088 w 12192000"/>
              <a:gd name="connsiteY18" fmla="*/ 186452 h 944247"/>
              <a:gd name="connsiteX19" fmla="*/ 3002111 w 12192000"/>
              <a:gd name="connsiteY19" fmla="*/ 237513 h 944247"/>
              <a:gd name="connsiteX20" fmla="*/ 1848026 w 12192000"/>
              <a:gd name="connsiteY20" fmla="*/ 1 h 944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192000" h="944247">
                <a:moveTo>
                  <a:pt x="1848026" y="1"/>
                </a:moveTo>
                <a:cubicBezTo>
                  <a:pt x="1740311" y="-274"/>
                  <a:pt x="1632597" y="48772"/>
                  <a:pt x="1524882" y="183415"/>
                </a:cubicBezTo>
                <a:cubicBezTo>
                  <a:pt x="1127777" y="679796"/>
                  <a:pt x="730672" y="12784"/>
                  <a:pt x="333568" y="181"/>
                </a:cubicBezTo>
                <a:cubicBezTo>
                  <a:pt x="222378" y="-3349"/>
                  <a:pt x="111189" y="44428"/>
                  <a:pt x="0" y="183415"/>
                </a:cubicBezTo>
                <a:lnTo>
                  <a:pt x="0" y="944247"/>
                </a:lnTo>
                <a:lnTo>
                  <a:pt x="12192000" y="944247"/>
                </a:lnTo>
                <a:lnTo>
                  <a:pt x="12192000" y="193146"/>
                </a:lnTo>
                <a:cubicBezTo>
                  <a:pt x="11683706" y="828513"/>
                  <a:pt x="11175412" y="-442223"/>
                  <a:pt x="10667118" y="193146"/>
                </a:cubicBezTo>
                <a:cubicBezTo>
                  <a:pt x="10158824" y="828513"/>
                  <a:pt x="9650530" y="-442223"/>
                  <a:pt x="9142236" y="193146"/>
                </a:cubicBezTo>
                <a:lnTo>
                  <a:pt x="9142236" y="193507"/>
                </a:lnTo>
                <a:lnTo>
                  <a:pt x="9097259" y="244568"/>
                </a:lnTo>
                <a:cubicBezTo>
                  <a:pt x="8604849" y="748279"/>
                  <a:pt x="8112439" y="-425043"/>
                  <a:pt x="7620030" y="190470"/>
                </a:cubicBezTo>
                <a:cubicBezTo>
                  <a:pt x="7222925" y="686852"/>
                  <a:pt x="6825820" y="19839"/>
                  <a:pt x="6428715" y="7236"/>
                </a:cubicBezTo>
                <a:cubicBezTo>
                  <a:pt x="6331425" y="4148"/>
                  <a:pt x="6234135" y="40341"/>
                  <a:pt x="6136844" y="142548"/>
                </a:cubicBezTo>
                <a:lnTo>
                  <a:pt x="6096852" y="188511"/>
                </a:lnTo>
                <a:lnTo>
                  <a:pt x="6096852" y="186090"/>
                </a:lnTo>
                <a:cubicBezTo>
                  <a:pt x="5588559" y="821458"/>
                  <a:pt x="5080265" y="-449278"/>
                  <a:pt x="4571971" y="186090"/>
                </a:cubicBezTo>
                <a:cubicBezTo>
                  <a:pt x="4063677" y="821458"/>
                  <a:pt x="3555382" y="-449278"/>
                  <a:pt x="3047088" y="186090"/>
                </a:cubicBezTo>
                <a:lnTo>
                  <a:pt x="3047088" y="186452"/>
                </a:lnTo>
                <a:lnTo>
                  <a:pt x="3002111" y="237513"/>
                </a:lnTo>
                <a:cubicBezTo>
                  <a:pt x="2617416" y="631037"/>
                  <a:pt x="2232722" y="981"/>
                  <a:pt x="1848026" y="1"/>
                </a:cubicBezTo>
                <a:close/>
              </a:path>
            </a:pathLst>
          </a:custGeom>
          <a:solidFill>
            <a:srgbClr val="2F5597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grpSp>
        <p:nvGrpSpPr>
          <p:cNvPr id="7" name="组合 2">
            <a:extLst>
              <a:ext uri="{FF2B5EF4-FFF2-40B4-BE49-F238E27FC236}">
                <a16:creationId xmlns:a16="http://schemas.microsoft.com/office/drawing/2014/main" xmlns="" id="{4D745A29-42E2-4AB7-A67E-7755F77F1E2C}"/>
              </a:ext>
            </a:extLst>
          </p:cNvPr>
          <p:cNvGrpSpPr/>
          <p:nvPr/>
        </p:nvGrpSpPr>
        <p:grpSpPr>
          <a:xfrm>
            <a:off x="9912748" y="4695142"/>
            <a:ext cx="2135338" cy="1944808"/>
            <a:chOff x="6853208" y="3848897"/>
            <a:chExt cx="2135338" cy="1944808"/>
          </a:xfrm>
        </p:grpSpPr>
        <p:pic>
          <p:nvPicPr>
            <p:cNvPr id="8" name="图片 10">
              <a:extLst>
                <a:ext uri="{FF2B5EF4-FFF2-40B4-BE49-F238E27FC236}">
                  <a16:creationId xmlns:a16="http://schemas.microsoft.com/office/drawing/2014/main" xmlns="" id="{67CF4226-2B08-4E8C-ACA5-553D07752F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912" t="47611" r="25798" b="33825"/>
            <a:stretch/>
          </p:blipFill>
          <p:spPr>
            <a:xfrm rot="17117363">
              <a:off x="7663765" y="4287750"/>
              <a:ext cx="1456040" cy="578334"/>
            </a:xfrm>
            <a:prstGeom prst="rect">
              <a:avLst/>
            </a:prstGeom>
          </p:spPr>
        </p:pic>
        <p:grpSp>
          <p:nvGrpSpPr>
            <p:cNvPr id="9" name="组合 13">
              <a:extLst>
                <a:ext uri="{FF2B5EF4-FFF2-40B4-BE49-F238E27FC236}">
                  <a16:creationId xmlns:a16="http://schemas.microsoft.com/office/drawing/2014/main" xmlns="" id="{FFB87A55-783E-43DC-9EE0-3CF53EC6119C}"/>
                </a:ext>
              </a:extLst>
            </p:cNvPr>
            <p:cNvGrpSpPr/>
            <p:nvPr/>
          </p:nvGrpSpPr>
          <p:grpSpPr>
            <a:xfrm>
              <a:off x="6853208" y="4483323"/>
              <a:ext cx="2135338" cy="1310382"/>
              <a:chOff x="8726219" y="-661205"/>
              <a:chExt cx="2154936" cy="1322409"/>
            </a:xfrm>
          </p:grpSpPr>
          <p:sp>
            <p:nvSpPr>
              <p:cNvPr id="10" name="任意多边形 14">
                <a:extLst>
                  <a:ext uri="{FF2B5EF4-FFF2-40B4-BE49-F238E27FC236}">
                    <a16:creationId xmlns:a16="http://schemas.microsoft.com/office/drawing/2014/main" xmlns="" id="{6AB728D5-F584-483D-B113-31C6458A1F97}"/>
                  </a:ext>
                </a:extLst>
              </p:cNvPr>
              <p:cNvSpPr/>
              <p:nvPr/>
            </p:nvSpPr>
            <p:spPr>
              <a:xfrm rot="21387068">
                <a:off x="8737941" y="-661205"/>
                <a:ext cx="2143214" cy="1322408"/>
              </a:xfrm>
              <a:custGeom>
                <a:avLst/>
                <a:gdLst>
                  <a:gd name="connsiteX0" fmla="*/ 948690 w 2148840"/>
                  <a:gd name="connsiteY0" fmla="*/ 0 h 1325880"/>
                  <a:gd name="connsiteX1" fmla="*/ 1264643 w 2148840"/>
                  <a:gd name="connsiteY1" fmla="*/ 209428 h 1325880"/>
                  <a:gd name="connsiteX2" fmla="*/ 1272463 w 2148840"/>
                  <a:gd name="connsiteY2" fmla="*/ 234618 h 1325880"/>
                  <a:gd name="connsiteX3" fmla="*/ 1318138 w 2148840"/>
                  <a:gd name="connsiteY3" fmla="*/ 209827 h 1325880"/>
                  <a:gd name="connsiteX4" fmla="*/ 1451610 w 2148840"/>
                  <a:gd name="connsiteY4" fmla="*/ 182880 h 1325880"/>
                  <a:gd name="connsiteX5" fmla="*/ 1735948 w 2148840"/>
                  <a:gd name="connsiteY5" fmla="*/ 334061 h 1325880"/>
                  <a:gd name="connsiteX6" fmla="*/ 1754729 w 2148840"/>
                  <a:gd name="connsiteY6" fmla="*/ 368663 h 1325880"/>
                  <a:gd name="connsiteX7" fmla="*/ 1811161 w 2148840"/>
                  <a:gd name="connsiteY7" fmla="*/ 374352 h 1325880"/>
                  <a:gd name="connsiteX8" fmla="*/ 2148840 w 2148840"/>
                  <a:gd name="connsiteY8" fmla="*/ 788670 h 1325880"/>
                  <a:gd name="connsiteX9" fmla="*/ 1725930 w 2148840"/>
                  <a:gd name="connsiteY9" fmla="*/ 1211580 h 1325880"/>
                  <a:gd name="connsiteX10" fmla="*/ 1489477 w 2148840"/>
                  <a:gd name="connsiteY10" fmla="*/ 1139354 h 1325880"/>
                  <a:gd name="connsiteX11" fmla="*/ 1436947 w 2148840"/>
                  <a:gd name="connsiteY11" fmla="*/ 1096013 h 1325880"/>
                  <a:gd name="connsiteX12" fmla="*/ 1420223 w 2148840"/>
                  <a:gd name="connsiteY12" fmla="*/ 1126825 h 1325880"/>
                  <a:gd name="connsiteX13" fmla="*/ 1045845 w 2148840"/>
                  <a:gd name="connsiteY13" fmla="*/ 1325880 h 1325880"/>
                  <a:gd name="connsiteX14" fmla="*/ 726597 w 2148840"/>
                  <a:gd name="connsiteY14" fmla="*/ 1193643 h 1325880"/>
                  <a:gd name="connsiteX15" fmla="*/ 677235 w 2148840"/>
                  <a:gd name="connsiteY15" fmla="*/ 1133816 h 1325880"/>
                  <a:gd name="connsiteX16" fmla="*/ 643102 w 2148840"/>
                  <a:gd name="connsiteY16" fmla="*/ 1152342 h 1325880"/>
                  <a:gd name="connsiteX17" fmla="*/ 462915 w 2148840"/>
                  <a:gd name="connsiteY17" fmla="*/ 1188720 h 1325880"/>
                  <a:gd name="connsiteX18" fmla="*/ 0 w 2148840"/>
                  <a:gd name="connsiteY18" fmla="*/ 725805 h 1325880"/>
                  <a:gd name="connsiteX19" fmla="*/ 462915 w 2148840"/>
                  <a:gd name="connsiteY19" fmla="*/ 262890 h 1325880"/>
                  <a:gd name="connsiteX20" fmla="*/ 556209 w 2148840"/>
                  <a:gd name="connsiteY20" fmla="*/ 272295 h 1325880"/>
                  <a:gd name="connsiteX21" fmla="*/ 611187 w 2148840"/>
                  <a:gd name="connsiteY21" fmla="*/ 289361 h 1325880"/>
                  <a:gd name="connsiteX22" fmla="*/ 612757 w 2148840"/>
                  <a:gd name="connsiteY22" fmla="*/ 273794 h 1325880"/>
                  <a:gd name="connsiteX23" fmla="*/ 948690 w 2148840"/>
                  <a:gd name="connsiteY23" fmla="*/ 0 h 1325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148840" h="1325880">
                    <a:moveTo>
                      <a:pt x="948690" y="0"/>
                    </a:moveTo>
                    <a:cubicBezTo>
                      <a:pt x="1090723" y="0"/>
                      <a:pt x="1212588" y="86356"/>
                      <a:pt x="1264643" y="209428"/>
                    </a:cubicBezTo>
                    <a:lnTo>
                      <a:pt x="1272463" y="234618"/>
                    </a:lnTo>
                    <a:lnTo>
                      <a:pt x="1318138" y="209827"/>
                    </a:lnTo>
                    <a:cubicBezTo>
                      <a:pt x="1359162" y="192475"/>
                      <a:pt x="1404265" y="182880"/>
                      <a:pt x="1451610" y="182880"/>
                    </a:cubicBezTo>
                    <a:cubicBezTo>
                      <a:pt x="1569971" y="182880"/>
                      <a:pt x="1674326" y="242849"/>
                      <a:pt x="1735948" y="334061"/>
                    </a:cubicBezTo>
                    <a:lnTo>
                      <a:pt x="1754729" y="368663"/>
                    </a:lnTo>
                    <a:lnTo>
                      <a:pt x="1811161" y="374352"/>
                    </a:lnTo>
                    <a:cubicBezTo>
                      <a:pt x="2003874" y="413787"/>
                      <a:pt x="2148840" y="584299"/>
                      <a:pt x="2148840" y="788670"/>
                    </a:cubicBezTo>
                    <a:cubicBezTo>
                      <a:pt x="2148840" y="1022237"/>
                      <a:pt x="1959497" y="1211580"/>
                      <a:pt x="1725930" y="1211580"/>
                    </a:cubicBezTo>
                    <a:cubicBezTo>
                      <a:pt x="1638342" y="1211580"/>
                      <a:pt x="1556974" y="1184954"/>
                      <a:pt x="1489477" y="1139354"/>
                    </a:cubicBezTo>
                    <a:lnTo>
                      <a:pt x="1436947" y="1096013"/>
                    </a:lnTo>
                    <a:lnTo>
                      <a:pt x="1420223" y="1126825"/>
                    </a:lnTo>
                    <a:cubicBezTo>
                      <a:pt x="1339088" y="1246920"/>
                      <a:pt x="1201688" y="1325880"/>
                      <a:pt x="1045845" y="1325880"/>
                    </a:cubicBezTo>
                    <a:cubicBezTo>
                      <a:pt x="921171" y="1325880"/>
                      <a:pt x="808300" y="1275346"/>
                      <a:pt x="726597" y="1193643"/>
                    </a:cubicBezTo>
                    <a:lnTo>
                      <a:pt x="677235" y="1133816"/>
                    </a:lnTo>
                    <a:lnTo>
                      <a:pt x="643102" y="1152342"/>
                    </a:lnTo>
                    <a:cubicBezTo>
                      <a:pt x="587720" y="1175767"/>
                      <a:pt x="526830" y="1188720"/>
                      <a:pt x="462915" y="1188720"/>
                    </a:cubicBezTo>
                    <a:cubicBezTo>
                      <a:pt x="207254" y="1188720"/>
                      <a:pt x="0" y="981466"/>
                      <a:pt x="0" y="725805"/>
                    </a:cubicBezTo>
                    <a:cubicBezTo>
                      <a:pt x="0" y="470144"/>
                      <a:pt x="207254" y="262890"/>
                      <a:pt x="462915" y="262890"/>
                    </a:cubicBezTo>
                    <a:cubicBezTo>
                      <a:pt x="494873" y="262890"/>
                      <a:pt x="526074" y="266128"/>
                      <a:pt x="556209" y="272295"/>
                    </a:cubicBezTo>
                    <a:lnTo>
                      <a:pt x="611187" y="289361"/>
                    </a:lnTo>
                    <a:lnTo>
                      <a:pt x="612757" y="273794"/>
                    </a:lnTo>
                    <a:cubicBezTo>
                      <a:pt x="644731" y="117540"/>
                      <a:pt x="782984" y="0"/>
                      <a:pt x="94869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solidFill>
                  <a:srgbClr val="91F0FD"/>
                </a:solidFill>
              </a:ln>
              <a:effectLst>
                <a:outerShdw blurRad="215900" dist="76200" dir="6600000" algn="t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1" name="任意多边形 16">
                <a:extLst>
                  <a:ext uri="{FF2B5EF4-FFF2-40B4-BE49-F238E27FC236}">
                    <a16:creationId xmlns:a16="http://schemas.microsoft.com/office/drawing/2014/main" xmlns="" id="{6A8A5BBD-1E90-40E0-AF81-8555CD87FEE5}"/>
                  </a:ext>
                </a:extLst>
              </p:cNvPr>
              <p:cNvSpPr/>
              <p:nvPr/>
            </p:nvSpPr>
            <p:spPr>
              <a:xfrm rot="21387068">
                <a:off x="8726219" y="-661204"/>
                <a:ext cx="2143214" cy="1322408"/>
              </a:xfrm>
              <a:custGeom>
                <a:avLst/>
                <a:gdLst>
                  <a:gd name="connsiteX0" fmla="*/ 948690 w 2148840"/>
                  <a:gd name="connsiteY0" fmla="*/ 0 h 1325880"/>
                  <a:gd name="connsiteX1" fmla="*/ 1264643 w 2148840"/>
                  <a:gd name="connsiteY1" fmla="*/ 209428 h 1325880"/>
                  <a:gd name="connsiteX2" fmla="*/ 1272463 w 2148840"/>
                  <a:gd name="connsiteY2" fmla="*/ 234618 h 1325880"/>
                  <a:gd name="connsiteX3" fmla="*/ 1318138 w 2148840"/>
                  <a:gd name="connsiteY3" fmla="*/ 209827 h 1325880"/>
                  <a:gd name="connsiteX4" fmla="*/ 1451610 w 2148840"/>
                  <a:gd name="connsiteY4" fmla="*/ 182880 h 1325880"/>
                  <a:gd name="connsiteX5" fmla="*/ 1735948 w 2148840"/>
                  <a:gd name="connsiteY5" fmla="*/ 334061 h 1325880"/>
                  <a:gd name="connsiteX6" fmla="*/ 1754729 w 2148840"/>
                  <a:gd name="connsiteY6" fmla="*/ 368663 h 1325880"/>
                  <a:gd name="connsiteX7" fmla="*/ 1811161 w 2148840"/>
                  <a:gd name="connsiteY7" fmla="*/ 374352 h 1325880"/>
                  <a:gd name="connsiteX8" fmla="*/ 2148840 w 2148840"/>
                  <a:gd name="connsiteY8" fmla="*/ 788670 h 1325880"/>
                  <a:gd name="connsiteX9" fmla="*/ 1725930 w 2148840"/>
                  <a:gd name="connsiteY9" fmla="*/ 1211580 h 1325880"/>
                  <a:gd name="connsiteX10" fmla="*/ 1489477 w 2148840"/>
                  <a:gd name="connsiteY10" fmla="*/ 1139354 h 1325880"/>
                  <a:gd name="connsiteX11" fmla="*/ 1436947 w 2148840"/>
                  <a:gd name="connsiteY11" fmla="*/ 1096013 h 1325880"/>
                  <a:gd name="connsiteX12" fmla="*/ 1420223 w 2148840"/>
                  <a:gd name="connsiteY12" fmla="*/ 1126825 h 1325880"/>
                  <a:gd name="connsiteX13" fmla="*/ 1045845 w 2148840"/>
                  <a:gd name="connsiteY13" fmla="*/ 1325880 h 1325880"/>
                  <a:gd name="connsiteX14" fmla="*/ 726597 w 2148840"/>
                  <a:gd name="connsiteY14" fmla="*/ 1193643 h 1325880"/>
                  <a:gd name="connsiteX15" fmla="*/ 677235 w 2148840"/>
                  <a:gd name="connsiteY15" fmla="*/ 1133816 h 1325880"/>
                  <a:gd name="connsiteX16" fmla="*/ 643102 w 2148840"/>
                  <a:gd name="connsiteY16" fmla="*/ 1152342 h 1325880"/>
                  <a:gd name="connsiteX17" fmla="*/ 462915 w 2148840"/>
                  <a:gd name="connsiteY17" fmla="*/ 1188720 h 1325880"/>
                  <a:gd name="connsiteX18" fmla="*/ 0 w 2148840"/>
                  <a:gd name="connsiteY18" fmla="*/ 725805 h 1325880"/>
                  <a:gd name="connsiteX19" fmla="*/ 462915 w 2148840"/>
                  <a:gd name="connsiteY19" fmla="*/ 262890 h 1325880"/>
                  <a:gd name="connsiteX20" fmla="*/ 556209 w 2148840"/>
                  <a:gd name="connsiteY20" fmla="*/ 272295 h 1325880"/>
                  <a:gd name="connsiteX21" fmla="*/ 611187 w 2148840"/>
                  <a:gd name="connsiteY21" fmla="*/ 289361 h 1325880"/>
                  <a:gd name="connsiteX22" fmla="*/ 612757 w 2148840"/>
                  <a:gd name="connsiteY22" fmla="*/ 273794 h 1325880"/>
                  <a:gd name="connsiteX23" fmla="*/ 948690 w 2148840"/>
                  <a:gd name="connsiteY23" fmla="*/ 0 h 1325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148840" h="1325880">
                    <a:moveTo>
                      <a:pt x="948690" y="0"/>
                    </a:moveTo>
                    <a:cubicBezTo>
                      <a:pt x="1090723" y="0"/>
                      <a:pt x="1212588" y="86356"/>
                      <a:pt x="1264643" y="209428"/>
                    </a:cubicBezTo>
                    <a:lnTo>
                      <a:pt x="1272463" y="234618"/>
                    </a:lnTo>
                    <a:lnTo>
                      <a:pt x="1318138" y="209827"/>
                    </a:lnTo>
                    <a:cubicBezTo>
                      <a:pt x="1359162" y="192475"/>
                      <a:pt x="1404265" y="182880"/>
                      <a:pt x="1451610" y="182880"/>
                    </a:cubicBezTo>
                    <a:cubicBezTo>
                      <a:pt x="1569971" y="182880"/>
                      <a:pt x="1674326" y="242849"/>
                      <a:pt x="1735948" y="334061"/>
                    </a:cubicBezTo>
                    <a:lnTo>
                      <a:pt x="1754729" y="368663"/>
                    </a:lnTo>
                    <a:lnTo>
                      <a:pt x="1811161" y="374352"/>
                    </a:lnTo>
                    <a:cubicBezTo>
                      <a:pt x="2003874" y="413787"/>
                      <a:pt x="2148840" y="584299"/>
                      <a:pt x="2148840" y="788670"/>
                    </a:cubicBezTo>
                    <a:cubicBezTo>
                      <a:pt x="2148840" y="1022237"/>
                      <a:pt x="1959497" y="1211580"/>
                      <a:pt x="1725930" y="1211580"/>
                    </a:cubicBezTo>
                    <a:cubicBezTo>
                      <a:pt x="1638342" y="1211580"/>
                      <a:pt x="1556974" y="1184954"/>
                      <a:pt x="1489477" y="1139354"/>
                    </a:cubicBezTo>
                    <a:lnTo>
                      <a:pt x="1436947" y="1096013"/>
                    </a:lnTo>
                    <a:lnTo>
                      <a:pt x="1420223" y="1126825"/>
                    </a:lnTo>
                    <a:cubicBezTo>
                      <a:pt x="1339088" y="1246920"/>
                      <a:pt x="1201688" y="1325880"/>
                      <a:pt x="1045845" y="1325880"/>
                    </a:cubicBezTo>
                    <a:cubicBezTo>
                      <a:pt x="921171" y="1325880"/>
                      <a:pt x="808300" y="1275346"/>
                      <a:pt x="726597" y="1193643"/>
                    </a:cubicBezTo>
                    <a:lnTo>
                      <a:pt x="677235" y="1133816"/>
                    </a:lnTo>
                    <a:lnTo>
                      <a:pt x="643102" y="1152342"/>
                    </a:lnTo>
                    <a:cubicBezTo>
                      <a:pt x="587720" y="1175767"/>
                      <a:pt x="526830" y="1188720"/>
                      <a:pt x="462915" y="1188720"/>
                    </a:cubicBezTo>
                    <a:cubicBezTo>
                      <a:pt x="207254" y="1188720"/>
                      <a:pt x="0" y="981466"/>
                      <a:pt x="0" y="725805"/>
                    </a:cubicBezTo>
                    <a:cubicBezTo>
                      <a:pt x="0" y="470144"/>
                      <a:pt x="207254" y="262890"/>
                      <a:pt x="462915" y="262890"/>
                    </a:cubicBezTo>
                    <a:cubicBezTo>
                      <a:pt x="494873" y="262890"/>
                      <a:pt x="526074" y="266128"/>
                      <a:pt x="556209" y="272295"/>
                    </a:cubicBezTo>
                    <a:lnTo>
                      <a:pt x="611187" y="289361"/>
                    </a:lnTo>
                    <a:lnTo>
                      <a:pt x="612757" y="273794"/>
                    </a:lnTo>
                    <a:cubicBezTo>
                      <a:pt x="644731" y="117540"/>
                      <a:pt x="782984" y="0"/>
                      <a:pt x="94869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solidFill>
                  <a:srgbClr val="91F0FD"/>
                </a:solidFill>
              </a:ln>
              <a:effectLst>
                <a:innerShdw blurRad="355600" dist="114300" dir="3600000">
                  <a:srgbClr val="19B4C9">
                    <a:alpha val="32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</p:grpSp>
      <p:grpSp>
        <p:nvGrpSpPr>
          <p:cNvPr id="23" name="组合 210">
            <a:extLst>
              <a:ext uri="{FF2B5EF4-FFF2-40B4-BE49-F238E27FC236}">
                <a16:creationId xmlns:a16="http://schemas.microsoft.com/office/drawing/2014/main" xmlns="" id="{4C223653-4AB0-40A0-AD12-1C2941D943C9}"/>
              </a:ext>
            </a:extLst>
          </p:cNvPr>
          <p:cNvGrpSpPr/>
          <p:nvPr/>
        </p:nvGrpSpPr>
        <p:grpSpPr>
          <a:xfrm>
            <a:off x="491097" y="82329"/>
            <a:ext cx="1284558" cy="1284558"/>
            <a:chOff x="2132930" y="1035327"/>
            <a:chExt cx="1307248" cy="1307248"/>
          </a:xfrm>
        </p:grpSpPr>
        <p:grpSp>
          <p:nvGrpSpPr>
            <p:cNvPr id="24" name="组合 211">
              <a:extLst>
                <a:ext uri="{FF2B5EF4-FFF2-40B4-BE49-F238E27FC236}">
                  <a16:creationId xmlns:a16="http://schemas.microsoft.com/office/drawing/2014/main" xmlns="" id="{6D76D53C-3D60-4C86-AE01-879A314F1F04}"/>
                </a:ext>
              </a:extLst>
            </p:cNvPr>
            <p:cNvGrpSpPr/>
            <p:nvPr/>
          </p:nvGrpSpPr>
          <p:grpSpPr>
            <a:xfrm rot="20755360">
              <a:off x="2132930" y="1035327"/>
              <a:ext cx="1307248" cy="1307248"/>
              <a:chOff x="5153025" y="4019551"/>
              <a:chExt cx="1866899" cy="1866899"/>
            </a:xfrm>
          </p:grpSpPr>
          <p:sp>
            <p:nvSpPr>
              <p:cNvPr id="26" name="椭圆 213">
                <a:extLst>
                  <a:ext uri="{FF2B5EF4-FFF2-40B4-BE49-F238E27FC236}">
                    <a16:creationId xmlns:a16="http://schemas.microsoft.com/office/drawing/2014/main" xmlns="" id="{CAE429C2-1ADC-41B8-8E88-7A9872C4CB2B}"/>
                  </a:ext>
                </a:extLst>
              </p:cNvPr>
              <p:cNvSpPr/>
              <p:nvPr/>
            </p:nvSpPr>
            <p:spPr>
              <a:xfrm>
                <a:off x="5566468" y="4396051"/>
                <a:ext cx="1047657" cy="1047657"/>
              </a:xfrm>
              <a:prstGeom prst="ellipse">
                <a:avLst/>
              </a:prstGeom>
              <a:solidFill>
                <a:srgbClr val="FFC000"/>
              </a:solidFill>
              <a:ln w="22225">
                <a:solidFill>
                  <a:srgbClr val="FFC000"/>
                </a:solidFill>
              </a:ln>
              <a:effectLst>
                <a:innerShdw blurRad="241300" dist="76200">
                  <a:srgbClr val="FFFF0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grpSp>
            <p:nvGrpSpPr>
              <p:cNvPr id="27" name="组合 214">
                <a:extLst>
                  <a:ext uri="{FF2B5EF4-FFF2-40B4-BE49-F238E27FC236}">
                    <a16:creationId xmlns:a16="http://schemas.microsoft.com/office/drawing/2014/main" xmlns="" id="{9A5751E6-E460-47AF-BFA0-CB720BA0D66C}"/>
                  </a:ext>
                </a:extLst>
              </p:cNvPr>
              <p:cNvGrpSpPr/>
              <p:nvPr/>
            </p:nvGrpSpPr>
            <p:grpSpPr>
              <a:xfrm>
                <a:off x="6050915" y="4019551"/>
                <a:ext cx="71120" cy="1866899"/>
                <a:chOff x="6072187" y="3914775"/>
                <a:chExt cx="0" cy="2143125"/>
              </a:xfrm>
            </p:grpSpPr>
            <p:cxnSp>
              <p:nvCxnSpPr>
                <p:cNvPr id="37" name="直接连接符 224">
                  <a:extLst>
                    <a:ext uri="{FF2B5EF4-FFF2-40B4-BE49-F238E27FC236}">
                      <a16:creationId xmlns:a16="http://schemas.microsoft.com/office/drawing/2014/main" xmlns="" id="{5B35119E-C896-41EB-B06A-6B1E986A1A16}"/>
                    </a:ext>
                  </a:extLst>
                </p:cNvPr>
                <p:cNvCxnSpPr/>
                <p:nvPr/>
              </p:nvCxnSpPr>
              <p:spPr>
                <a:xfrm>
                  <a:off x="6072187" y="3914775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接连接符 225">
                  <a:extLst>
                    <a:ext uri="{FF2B5EF4-FFF2-40B4-BE49-F238E27FC236}">
                      <a16:creationId xmlns:a16="http://schemas.microsoft.com/office/drawing/2014/main" xmlns="" id="{B97B0B4C-F853-413C-B419-31B42B514010}"/>
                    </a:ext>
                  </a:extLst>
                </p:cNvPr>
                <p:cNvCxnSpPr/>
                <p:nvPr/>
              </p:nvCxnSpPr>
              <p:spPr>
                <a:xfrm>
                  <a:off x="6072187" y="5810250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8" name="组合 215">
                <a:extLst>
                  <a:ext uri="{FF2B5EF4-FFF2-40B4-BE49-F238E27FC236}">
                    <a16:creationId xmlns:a16="http://schemas.microsoft.com/office/drawing/2014/main" xmlns="" id="{F91DAE4A-C2DD-4B66-8259-597BEA02BD89}"/>
                  </a:ext>
                </a:extLst>
              </p:cNvPr>
              <p:cNvGrpSpPr/>
              <p:nvPr/>
            </p:nvGrpSpPr>
            <p:grpSpPr>
              <a:xfrm rot="16200000">
                <a:off x="6050915" y="4019551"/>
                <a:ext cx="71120" cy="1866899"/>
                <a:chOff x="6072187" y="3914775"/>
                <a:chExt cx="0" cy="2143125"/>
              </a:xfrm>
            </p:grpSpPr>
            <p:cxnSp>
              <p:nvCxnSpPr>
                <p:cNvPr id="35" name="直接连接符 222">
                  <a:extLst>
                    <a:ext uri="{FF2B5EF4-FFF2-40B4-BE49-F238E27FC236}">
                      <a16:creationId xmlns:a16="http://schemas.microsoft.com/office/drawing/2014/main" xmlns="" id="{AE546411-C256-4D9D-A014-4F64D2400B2C}"/>
                    </a:ext>
                  </a:extLst>
                </p:cNvPr>
                <p:cNvCxnSpPr/>
                <p:nvPr/>
              </p:nvCxnSpPr>
              <p:spPr>
                <a:xfrm>
                  <a:off x="6072187" y="3914775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直接连接符 223">
                  <a:extLst>
                    <a:ext uri="{FF2B5EF4-FFF2-40B4-BE49-F238E27FC236}">
                      <a16:creationId xmlns:a16="http://schemas.microsoft.com/office/drawing/2014/main" xmlns="" id="{4B823C81-AAC7-4117-B927-36791371A80A}"/>
                    </a:ext>
                  </a:extLst>
                </p:cNvPr>
                <p:cNvCxnSpPr/>
                <p:nvPr/>
              </p:nvCxnSpPr>
              <p:spPr>
                <a:xfrm>
                  <a:off x="6072187" y="5810250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9" name="组合 216">
                <a:extLst>
                  <a:ext uri="{FF2B5EF4-FFF2-40B4-BE49-F238E27FC236}">
                    <a16:creationId xmlns:a16="http://schemas.microsoft.com/office/drawing/2014/main" xmlns="" id="{91960DCF-B964-4710-BE02-5081C3D47B7C}"/>
                  </a:ext>
                </a:extLst>
              </p:cNvPr>
              <p:cNvGrpSpPr/>
              <p:nvPr/>
            </p:nvGrpSpPr>
            <p:grpSpPr>
              <a:xfrm rot="2700000">
                <a:off x="6050915" y="4019551"/>
                <a:ext cx="71120" cy="1866899"/>
                <a:chOff x="6072187" y="3914775"/>
                <a:chExt cx="0" cy="2143125"/>
              </a:xfrm>
            </p:grpSpPr>
            <p:cxnSp>
              <p:nvCxnSpPr>
                <p:cNvPr id="33" name="直接连接符 220">
                  <a:extLst>
                    <a:ext uri="{FF2B5EF4-FFF2-40B4-BE49-F238E27FC236}">
                      <a16:creationId xmlns:a16="http://schemas.microsoft.com/office/drawing/2014/main" xmlns="" id="{8BF53C75-AF03-4218-91A0-CF197354E192}"/>
                    </a:ext>
                  </a:extLst>
                </p:cNvPr>
                <p:cNvCxnSpPr/>
                <p:nvPr/>
              </p:nvCxnSpPr>
              <p:spPr>
                <a:xfrm>
                  <a:off x="6072187" y="3914775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221">
                  <a:extLst>
                    <a:ext uri="{FF2B5EF4-FFF2-40B4-BE49-F238E27FC236}">
                      <a16:creationId xmlns:a16="http://schemas.microsoft.com/office/drawing/2014/main" xmlns="" id="{8F54E177-1461-4BF0-B7D2-962AD2E2A05F}"/>
                    </a:ext>
                  </a:extLst>
                </p:cNvPr>
                <p:cNvCxnSpPr/>
                <p:nvPr/>
              </p:nvCxnSpPr>
              <p:spPr>
                <a:xfrm>
                  <a:off x="6072187" y="5810250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0" name="组合 217">
                <a:extLst>
                  <a:ext uri="{FF2B5EF4-FFF2-40B4-BE49-F238E27FC236}">
                    <a16:creationId xmlns:a16="http://schemas.microsoft.com/office/drawing/2014/main" xmlns="" id="{B358210F-C277-41A0-82EC-57E16C4042C1}"/>
                  </a:ext>
                </a:extLst>
              </p:cNvPr>
              <p:cNvGrpSpPr/>
              <p:nvPr/>
            </p:nvGrpSpPr>
            <p:grpSpPr>
              <a:xfrm rot="18900000" flipH="1">
                <a:off x="6050915" y="4019551"/>
                <a:ext cx="71120" cy="1866899"/>
                <a:chOff x="6072187" y="3914775"/>
                <a:chExt cx="0" cy="2143125"/>
              </a:xfrm>
            </p:grpSpPr>
            <p:cxnSp>
              <p:nvCxnSpPr>
                <p:cNvPr id="31" name="直接连接符 218">
                  <a:extLst>
                    <a:ext uri="{FF2B5EF4-FFF2-40B4-BE49-F238E27FC236}">
                      <a16:creationId xmlns:a16="http://schemas.microsoft.com/office/drawing/2014/main" xmlns="" id="{9C493D0E-178C-4C7D-945F-7E0BF791151E}"/>
                    </a:ext>
                  </a:extLst>
                </p:cNvPr>
                <p:cNvCxnSpPr/>
                <p:nvPr/>
              </p:nvCxnSpPr>
              <p:spPr>
                <a:xfrm>
                  <a:off x="6072187" y="3914775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接连接符 219">
                  <a:extLst>
                    <a:ext uri="{FF2B5EF4-FFF2-40B4-BE49-F238E27FC236}">
                      <a16:creationId xmlns:a16="http://schemas.microsoft.com/office/drawing/2014/main" xmlns="" id="{6B5A93AE-ACC7-4866-976E-9D828ED03AFE}"/>
                    </a:ext>
                  </a:extLst>
                </p:cNvPr>
                <p:cNvCxnSpPr/>
                <p:nvPr/>
              </p:nvCxnSpPr>
              <p:spPr>
                <a:xfrm>
                  <a:off x="6072187" y="5810250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5" name="弧形 212">
              <a:extLst>
                <a:ext uri="{FF2B5EF4-FFF2-40B4-BE49-F238E27FC236}">
                  <a16:creationId xmlns:a16="http://schemas.microsoft.com/office/drawing/2014/main" xmlns="" id="{2BC34068-C9F2-4C34-B9EA-ACA712186FB8}"/>
                </a:ext>
              </a:extLst>
            </p:cNvPr>
            <p:cNvSpPr/>
            <p:nvPr/>
          </p:nvSpPr>
          <p:spPr>
            <a:xfrm>
              <a:off x="2477044" y="1366932"/>
              <a:ext cx="594214" cy="594214"/>
            </a:xfrm>
            <a:prstGeom prst="arc">
              <a:avLst/>
            </a:prstGeom>
            <a:ln w="508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39" name="组合 226">
            <a:extLst>
              <a:ext uri="{FF2B5EF4-FFF2-40B4-BE49-F238E27FC236}">
                <a16:creationId xmlns:a16="http://schemas.microsoft.com/office/drawing/2014/main" xmlns="" id="{6AADC884-BF35-43D0-BEE5-73EFDB3037DA}"/>
              </a:ext>
            </a:extLst>
          </p:cNvPr>
          <p:cNvGrpSpPr/>
          <p:nvPr/>
        </p:nvGrpSpPr>
        <p:grpSpPr>
          <a:xfrm>
            <a:off x="10127" y="791960"/>
            <a:ext cx="1862063" cy="1142683"/>
            <a:chOff x="8726219" y="-661205"/>
            <a:chExt cx="2154936" cy="1322409"/>
          </a:xfrm>
        </p:grpSpPr>
        <p:sp>
          <p:nvSpPr>
            <p:cNvPr id="40" name="任意多边形 227">
              <a:extLst>
                <a:ext uri="{FF2B5EF4-FFF2-40B4-BE49-F238E27FC236}">
                  <a16:creationId xmlns:a16="http://schemas.microsoft.com/office/drawing/2014/main" xmlns="" id="{A730D124-97EC-423B-B1F8-E7016A54BA28}"/>
                </a:ext>
              </a:extLst>
            </p:cNvPr>
            <p:cNvSpPr/>
            <p:nvPr/>
          </p:nvSpPr>
          <p:spPr>
            <a:xfrm rot="21387068">
              <a:off x="8737941" y="-661205"/>
              <a:ext cx="2143214" cy="1322408"/>
            </a:xfrm>
            <a:custGeom>
              <a:avLst/>
              <a:gdLst>
                <a:gd name="connsiteX0" fmla="*/ 948690 w 2148840"/>
                <a:gd name="connsiteY0" fmla="*/ 0 h 1325880"/>
                <a:gd name="connsiteX1" fmla="*/ 1264643 w 2148840"/>
                <a:gd name="connsiteY1" fmla="*/ 209428 h 1325880"/>
                <a:gd name="connsiteX2" fmla="*/ 1272463 w 2148840"/>
                <a:gd name="connsiteY2" fmla="*/ 234618 h 1325880"/>
                <a:gd name="connsiteX3" fmla="*/ 1318138 w 2148840"/>
                <a:gd name="connsiteY3" fmla="*/ 209827 h 1325880"/>
                <a:gd name="connsiteX4" fmla="*/ 1451610 w 2148840"/>
                <a:gd name="connsiteY4" fmla="*/ 182880 h 1325880"/>
                <a:gd name="connsiteX5" fmla="*/ 1735948 w 2148840"/>
                <a:gd name="connsiteY5" fmla="*/ 334061 h 1325880"/>
                <a:gd name="connsiteX6" fmla="*/ 1754729 w 2148840"/>
                <a:gd name="connsiteY6" fmla="*/ 368663 h 1325880"/>
                <a:gd name="connsiteX7" fmla="*/ 1811161 w 2148840"/>
                <a:gd name="connsiteY7" fmla="*/ 374352 h 1325880"/>
                <a:gd name="connsiteX8" fmla="*/ 2148840 w 2148840"/>
                <a:gd name="connsiteY8" fmla="*/ 788670 h 1325880"/>
                <a:gd name="connsiteX9" fmla="*/ 1725930 w 2148840"/>
                <a:gd name="connsiteY9" fmla="*/ 1211580 h 1325880"/>
                <a:gd name="connsiteX10" fmla="*/ 1489477 w 2148840"/>
                <a:gd name="connsiteY10" fmla="*/ 1139354 h 1325880"/>
                <a:gd name="connsiteX11" fmla="*/ 1436947 w 2148840"/>
                <a:gd name="connsiteY11" fmla="*/ 1096013 h 1325880"/>
                <a:gd name="connsiteX12" fmla="*/ 1420223 w 2148840"/>
                <a:gd name="connsiteY12" fmla="*/ 1126825 h 1325880"/>
                <a:gd name="connsiteX13" fmla="*/ 1045845 w 2148840"/>
                <a:gd name="connsiteY13" fmla="*/ 1325880 h 1325880"/>
                <a:gd name="connsiteX14" fmla="*/ 726597 w 2148840"/>
                <a:gd name="connsiteY14" fmla="*/ 1193643 h 1325880"/>
                <a:gd name="connsiteX15" fmla="*/ 677235 w 2148840"/>
                <a:gd name="connsiteY15" fmla="*/ 1133816 h 1325880"/>
                <a:gd name="connsiteX16" fmla="*/ 643102 w 2148840"/>
                <a:gd name="connsiteY16" fmla="*/ 1152342 h 1325880"/>
                <a:gd name="connsiteX17" fmla="*/ 462915 w 2148840"/>
                <a:gd name="connsiteY17" fmla="*/ 1188720 h 1325880"/>
                <a:gd name="connsiteX18" fmla="*/ 0 w 2148840"/>
                <a:gd name="connsiteY18" fmla="*/ 725805 h 1325880"/>
                <a:gd name="connsiteX19" fmla="*/ 462915 w 2148840"/>
                <a:gd name="connsiteY19" fmla="*/ 262890 h 1325880"/>
                <a:gd name="connsiteX20" fmla="*/ 556209 w 2148840"/>
                <a:gd name="connsiteY20" fmla="*/ 272295 h 1325880"/>
                <a:gd name="connsiteX21" fmla="*/ 611187 w 2148840"/>
                <a:gd name="connsiteY21" fmla="*/ 289361 h 1325880"/>
                <a:gd name="connsiteX22" fmla="*/ 612757 w 2148840"/>
                <a:gd name="connsiteY22" fmla="*/ 273794 h 1325880"/>
                <a:gd name="connsiteX23" fmla="*/ 948690 w 2148840"/>
                <a:gd name="connsiteY23" fmla="*/ 0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48840" h="1325880">
                  <a:moveTo>
                    <a:pt x="948690" y="0"/>
                  </a:moveTo>
                  <a:cubicBezTo>
                    <a:pt x="1090723" y="0"/>
                    <a:pt x="1212588" y="86356"/>
                    <a:pt x="1264643" y="209428"/>
                  </a:cubicBezTo>
                  <a:lnTo>
                    <a:pt x="1272463" y="234618"/>
                  </a:lnTo>
                  <a:lnTo>
                    <a:pt x="1318138" y="209827"/>
                  </a:lnTo>
                  <a:cubicBezTo>
                    <a:pt x="1359162" y="192475"/>
                    <a:pt x="1404265" y="182880"/>
                    <a:pt x="1451610" y="182880"/>
                  </a:cubicBezTo>
                  <a:cubicBezTo>
                    <a:pt x="1569971" y="182880"/>
                    <a:pt x="1674326" y="242849"/>
                    <a:pt x="1735948" y="334061"/>
                  </a:cubicBezTo>
                  <a:lnTo>
                    <a:pt x="1754729" y="368663"/>
                  </a:lnTo>
                  <a:lnTo>
                    <a:pt x="1811161" y="374352"/>
                  </a:lnTo>
                  <a:cubicBezTo>
                    <a:pt x="2003874" y="413787"/>
                    <a:pt x="2148840" y="584299"/>
                    <a:pt x="2148840" y="788670"/>
                  </a:cubicBezTo>
                  <a:cubicBezTo>
                    <a:pt x="2148840" y="1022237"/>
                    <a:pt x="1959497" y="1211580"/>
                    <a:pt x="1725930" y="1211580"/>
                  </a:cubicBezTo>
                  <a:cubicBezTo>
                    <a:pt x="1638342" y="1211580"/>
                    <a:pt x="1556974" y="1184954"/>
                    <a:pt x="1489477" y="1139354"/>
                  </a:cubicBezTo>
                  <a:lnTo>
                    <a:pt x="1436947" y="1096013"/>
                  </a:lnTo>
                  <a:lnTo>
                    <a:pt x="1420223" y="1126825"/>
                  </a:lnTo>
                  <a:cubicBezTo>
                    <a:pt x="1339088" y="1246920"/>
                    <a:pt x="1201688" y="1325880"/>
                    <a:pt x="1045845" y="1325880"/>
                  </a:cubicBezTo>
                  <a:cubicBezTo>
                    <a:pt x="921171" y="1325880"/>
                    <a:pt x="808300" y="1275346"/>
                    <a:pt x="726597" y="1193643"/>
                  </a:cubicBezTo>
                  <a:lnTo>
                    <a:pt x="677235" y="1133816"/>
                  </a:lnTo>
                  <a:lnTo>
                    <a:pt x="643102" y="1152342"/>
                  </a:lnTo>
                  <a:cubicBezTo>
                    <a:pt x="587720" y="1175767"/>
                    <a:pt x="526830" y="1188720"/>
                    <a:pt x="462915" y="1188720"/>
                  </a:cubicBezTo>
                  <a:cubicBezTo>
                    <a:pt x="207254" y="1188720"/>
                    <a:pt x="0" y="981466"/>
                    <a:pt x="0" y="725805"/>
                  </a:cubicBezTo>
                  <a:cubicBezTo>
                    <a:pt x="0" y="470144"/>
                    <a:pt x="207254" y="262890"/>
                    <a:pt x="462915" y="262890"/>
                  </a:cubicBezTo>
                  <a:cubicBezTo>
                    <a:pt x="494873" y="262890"/>
                    <a:pt x="526074" y="266128"/>
                    <a:pt x="556209" y="272295"/>
                  </a:cubicBezTo>
                  <a:lnTo>
                    <a:pt x="611187" y="289361"/>
                  </a:lnTo>
                  <a:lnTo>
                    <a:pt x="612757" y="273794"/>
                  </a:lnTo>
                  <a:cubicBezTo>
                    <a:pt x="644731" y="117540"/>
                    <a:pt x="782984" y="0"/>
                    <a:pt x="948690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outerShdw blurRad="215900" dist="76200" dir="66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41" name="任意多边形 228">
              <a:extLst>
                <a:ext uri="{FF2B5EF4-FFF2-40B4-BE49-F238E27FC236}">
                  <a16:creationId xmlns:a16="http://schemas.microsoft.com/office/drawing/2014/main" xmlns="" id="{B3D03377-2B78-426E-A502-E3FA17FD2B87}"/>
                </a:ext>
              </a:extLst>
            </p:cNvPr>
            <p:cNvSpPr/>
            <p:nvPr/>
          </p:nvSpPr>
          <p:spPr>
            <a:xfrm rot="21387068">
              <a:off x="8726219" y="-661204"/>
              <a:ext cx="2143214" cy="1322408"/>
            </a:xfrm>
            <a:custGeom>
              <a:avLst/>
              <a:gdLst>
                <a:gd name="connsiteX0" fmla="*/ 948690 w 2148840"/>
                <a:gd name="connsiteY0" fmla="*/ 0 h 1325880"/>
                <a:gd name="connsiteX1" fmla="*/ 1264643 w 2148840"/>
                <a:gd name="connsiteY1" fmla="*/ 209428 h 1325880"/>
                <a:gd name="connsiteX2" fmla="*/ 1272463 w 2148840"/>
                <a:gd name="connsiteY2" fmla="*/ 234618 h 1325880"/>
                <a:gd name="connsiteX3" fmla="*/ 1318138 w 2148840"/>
                <a:gd name="connsiteY3" fmla="*/ 209827 h 1325880"/>
                <a:gd name="connsiteX4" fmla="*/ 1451610 w 2148840"/>
                <a:gd name="connsiteY4" fmla="*/ 182880 h 1325880"/>
                <a:gd name="connsiteX5" fmla="*/ 1735948 w 2148840"/>
                <a:gd name="connsiteY5" fmla="*/ 334061 h 1325880"/>
                <a:gd name="connsiteX6" fmla="*/ 1754729 w 2148840"/>
                <a:gd name="connsiteY6" fmla="*/ 368663 h 1325880"/>
                <a:gd name="connsiteX7" fmla="*/ 1811161 w 2148840"/>
                <a:gd name="connsiteY7" fmla="*/ 374352 h 1325880"/>
                <a:gd name="connsiteX8" fmla="*/ 2148840 w 2148840"/>
                <a:gd name="connsiteY8" fmla="*/ 788670 h 1325880"/>
                <a:gd name="connsiteX9" fmla="*/ 1725930 w 2148840"/>
                <a:gd name="connsiteY9" fmla="*/ 1211580 h 1325880"/>
                <a:gd name="connsiteX10" fmla="*/ 1489477 w 2148840"/>
                <a:gd name="connsiteY10" fmla="*/ 1139354 h 1325880"/>
                <a:gd name="connsiteX11" fmla="*/ 1436947 w 2148840"/>
                <a:gd name="connsiteY11" fmla="*/ 1096013 h 1325880"/>
                <a:gd name="connsiteX12" fmla="*/ 1420223 w 2148840"/>
                <a:gd name="connsiteY12" fmla="*/ 1126825 h 1325880"/>
                <a:gd name="connsiteX13" fmla="*/ 1045845 w 2148840"/>
                <a:gd name="connsiteY13" fmla="*/ 1325880 h 1325880"/>
                <a:gd name="connsiteX14" fmla="*/ 726597 w 2148840"/>
                <a:gd name="connsiteY14" fmla="*/ 1193643 h 1325880"/>
                <a:gd name="connsiteX15" fmla="*/ 677235 w 2148840"/>
                <a:gd name="connsiteY15" fmla="*/ 1133816 h 1325880"/>
                <a:gd name="connsiteX16" fmla="*/ 643102 w 2148840"/>
                <a:gd name="connsiteY16" fmla="*/ 1152342 h 1325880"/>
                <a:gd name="connsiteX17" fmla="*/ 462915 w 2148840"/>
                <a:gd name="connsiteY17" fmla="*/ 1188720 h 1325880"/>
                <a:gd name="connsiteX18" fmla="*/ 0 w 2148840"/>
                <a:gd name="connsiteY18" fmla="*/ 725805 h 1325880"/>
                <a:gd name="connsiteX19" fmla="*/ 462915 w 2148840"/>
                <a:gd name="connsiteY19" fmla="*/ 262890 h 1325880"/>
                <a:gd name="connsiteX20" fmla="*/ 556209 w 2148840"/>
                <a:gd name="connsiteY20" fmla="*/ 272295 h 1325880"/>
                <a:gd name="connsiteX21" fmla="*/ 611187 w 2148840"/>
                <a:gd name="connsiteY21" fmla="*/ 289361 h 1325880"/>
                <a:gd name="connsiteX22" fmla="*/ 612757 w 2148840"/>
                <a:gd name="connsiteY22" fmla="*/ 273794 h 1325880"/>
                <a:gd name="connsiteX23" fmla="*/ 948690 w 2148840"/>
                <a:gd name="connsiteY23" fmla="*/ 0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48840" h="1325880">
                  <a:moveTo>
                    <a:pt x="948690" y="0"/>
                  </a:moveTo>
                  <a:cubicBezTo>
                    <a:pt x="1090723" y="0"/>
                    <a:pt x="1212588" y="86356"/>
                    <a:pt x="1264643" y="209428"/>
                  </a:cubicBezTo>
                  <a:lnTo>
                    <a:pt x="1272463" y="234618"/>
                  </a:lnTo>
                  <a:lnTo>
                    <a:pt x="1318138" y="209827"/>
                  </a:lnTo>
                  <a:cubicBezTo>
                    <a:pt x="1359162" y="192475"/>
                    <a:pt x="1404265" y="182880"/>
                    <a:pt x="1451610" y="182880"/>
                  </a:cubicBezTo>
                  <a:cubicBezTo>
                    <a:pt x="1569971" y="182880"/>
                    <a:pt x="1674326" y="242849"/>
                    <a:pt x="1735948" y="334061"/>
                  </a:cubicBezTo>
                  <a:lnTo>
                    <a:pt x="1754729" y="368663"/>
                  </a:lnTo>
                  <a:lnTo>
                    <a:pt x="1811161" y="374352"/>
                  </a:lnTo>
                  <a:cubicBezTo>
                    <a:pt x="2003874" y="413787"/>
                    <a:pt x="2148840" y="584299"/>
                    <a:pt x="2148840" y="788670"/>
                  </a:cubicBezTo>
                  <a:cubicBezTo>
                    <a:pt x="2148840" y="1022237"/>
                    <a:pt x="1959497" y="1211580"/>
                    <a:pt x="1725930" y="1211580"/>
                  </a:cubicBezTo>
                  <a:cubicBezTo>
                    <a:pt x="1638342" y="1211580"/>
                    <a:pt x="1556974" y="1184954"/>
                    <a:pt x="1489477" y="1139354"/>
                  </a:cubicBezTo>
                  <a:lnTo>
                    <a:pt x="1436947" y="1096013"/>
                  </a:lnTo>
                  <a:lnTo>
                    <a:pt x="1420223" y="1126825"/>
                  </a:lnTo>
                  <a:cubicBezTo>
                    <a:pt x="1339088" y="1246920"/>
                    <a:pt x="1201688" y="1325880"/>
                    <a:pt x="1045845" y="1325880"/>
                  </a:cubicBezTo>
                  <a:cubicBezTo>
                    <a:pt x="921171" y="1325880"/>
                    <a:pt x="808300" y="1275346"/>
                    <a:pt x="726597" y="1193643"/>
                  </a:cubicBezTo>
                  <a:lnTo>
                    <a:pt x="677235" y="1133816"/>
                  </a:lnTo>
                  <a:lnTo>
                    <a:pt x="643102" y="1152342"/>
                  </a:lnTo>
                  <a:cubicBezTo>
                    <a:pt x="587720" y="1175767"/>
                    <a:pt x="526830" y="1188720"/>
                    <a:pt x="462915" y="1188720"/>
                  </a:cubicBezTo>
                  <a:cubicBezTo>
                    <a:pt x="207254" y="1188720"/>
                    <a:pt x="0" y="981466"/>
                    <a:pt x="0" y="725805"/>
                  </a:cubicBezTo>
                  <a:cubicBezTo>
                    <a:pt x="0" y="470144"/>
                    <a:pt x="207254" y="262890"/>
                    <a:pt x="462915" y="262890"/>
                  </a:cubicBezTo>
                  <a:cubicBezTo>
                    <a:pt x="494873" y="262890"/>
                    <a:pt x="526074" y="266128"/>
                    <a:pt x="556209" y="272295"/>
                  </a:cubicBezTo>
                  <a:lnTo>
                    <a:pt x="611187" y="289361"/>
                  </a:lnTo>
                  <a:lnTo>
                    <a:pt x="612757" y="273794"/>
                  </a:lnTo>
                  <a:cubicBezTo>
                    <a:pt x="644731" y="117540"/>
                    <a:pt x="782984" y="0"/>
                    <a:pt x="948690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innerShdw blurRad="355600" dist="114300" dir="3600000">
                <a:srgbClr val="19B4C9">
                  <a:alpha val="3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sp>
        <p:nvSpPr>
          <p:cNvPr id="42" name="文本框 4">
            <a:extLst>
              <a:ext uri="{FF2B5EF4-FFF2-40B4-BE49-F238E27FC236}">
                <a16:creationId xmlns:a16="http://schemas.microsoft.com/office/drawing/2014/main" xmlns="" id="{8BEC8C61-8AB7-46C6-800F-65973A5DCB35}"/>
              </a:ext>
            </a:extLst>
          </p:cNvPr>
          <p:cNvSpPr txBox="1"/>
          <p:nvPr/>
        </p:nvSpPr>
        <p:spPr>
          <a:xfrm>
            <a:off x="2020554" y="1776015"/>
            <a:ext cx="7507416" cy="15066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r>
              <a:rPr lang="en-US" alt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1: Tìm hiểu về một số bệnh lây qua đường tiêu hóa</a:t>
            </a:r>
            <a:endParaRPr lang="en-US" sz="4000">
              <a:solidFill>
                <a:prstClr val="black"/>
              </a:solidFill>
            </a:endParaRPr>
          </a:p>
        </p:txBody>
      </p:sp>
      <p:grpSp>
        <p:nvGrpSpPr>
          <p:cNvPr id="46" name="组合 56">
            <a:extLst>
              <a:ext uri="{FF2B5EF4-FFF2-40B4-BE49-F238E27FC236}">
                <a16:creationId xmlns:a16="http://schemas.microsoft.com/office/drawing/2014/main" xmlns="" id="{7D39ED9D-5878-4441-AB1D-F99339ADD1C8}"/>
              </a:ext>
            </a:extLst>
          </p:cNvPr>
          <p:cNvGrpSpPr/>
          <p:nvPr/>
        </p:nvGrpSpPr>
        <p:grpSpPr>
          <a:xfrm rot="2224307">
            <a:off x="1627861" y="4351999"/>
            <a:ext cx="555837" cy="545616"/>
            <a:chOff x="10646778" y="4753862"/>
            <a:chExt cx="751521" cy="737702"/>
          </a:xfrm>
        </p:grpSpPr>
        <p:sp>
          <p:nvSpPr>
            <p:cNvPr id="47" name="五角星 2">
              <a:extLst>
                <a:ext uri="{FF2B5EF4-FFF2-40B4-BE49-F238E27FC236}">
                  <a16:creationId xmlns:a16="http://schemas.microsoft.com/office/drawing/2014/main" xmlns="" id="{6F48DE5A-5A73-484B-861D-985EDFB73089}"/>
                </a:ext>
              </a:extLst>
            </p:cNvPr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grpSp>
          <p:nvGrpSpPr>
            <p:cNvPr id="48" name="组合 58">
              <a:extLst>
                <a:ext uri="{FF2B5EF4-FFF2-40B4-BE49-F238E27FC236}">
                  <a16:creationId xmlns:a16="http://schemas.microsoft.com/office/drawing/2014/main" xmlns="" id="{16ED2BB6-37FB-470E-97CD-14B44F2429D4}"/>
                </a:ext>
              </a:extLst>
            </p:cNvPr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49" name="五角星 2">
                <a:extLst>
                  <a:ext uri="{FF2B5EF4-FFF2-40B4-BE49-F238E27FC236}">
                    <a16:creationId xmlns:a16="http://schemas.microsoft.com/office/drawing/2014/main" xmlns="" id="{A08E5E11-A1B1-45A4-9B12-0B34A0829B00}"/>
                  </a:ext>
                </a:extLst>
              </p:cNvPr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FFFF00"/>
              </a:solidFill>
              <a:ln w="15875">
                <a:solidFill>
                  <a:srgbClr val="FFFF00"/>
                </a:solidFill>
              </a:ln>
              <a:effectLst>
                <a:innerShdw blurRad="292100">
                  <a:srgbClr val="FFC00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50" name="五角星 2">
                <a:extLst>
                  <a:ext uri="{FF2B5EF4-FFF2-40B4-BE49-F238E27FC236}">
                    <a16:creationId xmlns:a16="http://schemas.microsoft.com/office/drawing/2014/main" xmlns="" id="{92A24A47-C8D5-440B-B95F-4C7032531D60}"/>
                  </a:ext>
                </a:extLst>
              </p:cNvPr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51" name="五角星 2">
                <a:extLst>
                  <a:ext uri="{FF2B5EF4-FFF2-40B4-BE49-F238E27FC236}">
                    <a16:creationId xmlns:a16="http://schemas.microsoft.com/office/drawing/2014/main" xmlns="" id="{EF71113D-24F8-4237-A94D-7E1ACB308D87}"/>
                  </a:ext>
                </a:extLst>
              </p:cNvPr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  <a:gd name="connsiteX0" fmla="*/ 0 w 195060"/>
                  <a:gd name="connsiteY0" fmla="*/ 223173 h 223173"/>
                  <a:gd name="connsiteX1" fmla="*/ 195060 w 195060"/>
                  <a:gd name="connsiteY1" fmla="*/ 0 h 22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</p:grpSp>
      <p:grpSp>
        <p:nvGrpSpPr>
          <p:cNvPr id="52" name="组合 66">
            <a:extLst>
              <a:ext uri="{FF2B5EF4-FFF2-40B4-BE49-F238E27FC236}">
                <a16:creationId xmlns:a16="http://schemas.microsoft.com/office/drawing/2014/main" xmlns="" id="{32341CBD-1EB4-478F-AE9E-83AFAB649BBC}"/>
              </a:ext>
            </a:extLst>
          </p:cNvPr>
          <p:cNvGrpSpPr/>
          <p:nvPr/>
        </p:nvGrpSpPr>
        <p:grpSpPr>
          <a:xfrm>
            <a:off x="282141" y="4347434"/>
            <a:ext cx="1148113" cy="1482591"/>
            <a:chOff x="0" y="0"/>
            <a:chExt cx="3604899" cy="4899660"/>
          </a:xfrm>
        </p:grpSpPr>
        <p:grpSp>
          <p:nvGrpSpPr>
            <p:cNvPr id="53" name="组合 67">
              <a:extLst>
                <a:ext uri="{FF2B5EF4-FFF2-40B4-BE49-F238E27FC236}">
                  <a16:creationId xmlns:a16="http://schemas.microsoft.com/office/drawing/2014/main" xmlns="" id="{39CB4CBD-027B-450C-B46E-614EA1948B4D}"/>
                </a:ext>
              </a:extLst>
            </p:cNvPr>
            <p:cNvGrpSpPr/>
            <p:nvPr/>
          </p:nvGrpSpPr>
          <p:grpSpPr>
            <a:xfrm>
              <a:off x="0" y="0"/>
              <a:ext cx="1007745" cy="4896486"/>
              <a:chOff x="0" y="0"/>
              <a:chExt cx="1008112" cy="4752528"/>
            </a:xfrm>
          </p:grpSpPr>
          <p:sp>
            <p:nvSpPr>
              <p:cNvPr id="70" name="矩形 84">
                <a:extLst>
                  <a:ext uri="{FF2B5EF4-FFF2-40B4-BE49-F238E27FC236}">
                    <a16:creationId xmlns:a16="http://schemas.microsoft.com/office/drawing/2014/main" xmlns="" id="{8BC9B708-E0B8-4893-8A0D-9F24B084C59D}"/>
                  </a:ext>
                </a:extLst>
              </p:cNvPr>
              <p:cNvSpPr/>
              <p:nvPr/>
            </p:nvSpPr>
            <p:spPr>
              <a:xfrm>
                <a:off x="0" y="1008113"/>
                <a:ext cx="407741" cy="3312368"/>
              </a:xfrm>
              <a:prstGeom prst="rect">
                <a:avLst/>
              </a:prstGeom>
              <a:solidFill>
                <a:srgbClr val="EF85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white"/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71" name="矩形 85">
                <a:extLst>
                  <a:ext uri="{FF2B5EF4-FFF2-40B4-BE49-F238E27FC236}">
                    <a16:creationId xmlns:a16="http://schemas.microsoft.com/office/drawing/2014/main" xmlns="" id="{E7D8C45E-D51E-43B2-84E8-53E4B958162E}"/>
                  </a:ext>
                </a:extLst>
              </p:cNvPr>
              <p:cNvSpPr/>
              <p:nvPr/>
            </p:nvSpPr>
            <p:spPr>
              <a:xfrm>
                <a:off x="322827" y="1008114"/>
                <a:ext cx="647571" cy="3312368"/>
              </a:xfrm>
              <a:prstGeom prst="rect">
                <a:avLst/>
              </a:prstGeom>
              <a:solidFill>
                <a:srgbClr val="EB67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white"/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72" name="矩形 86">
                <a:extLst>
                  <a:ext uri="{FF2B5EF4-FFF2-40B4-BE49-F238E27FC236}">
                    <a16:creationId xmlns:a16="http://schemas.microsoft.com/office/drawing/2014/main" xmlns="" id="{7DB73986-07E1-4AF3-85AC-F037BE743B1C}"/>
                  </a:ext>
                </a:extLst>
              </p:cNvPr>
              <p:cNvSpPr/>
              <p:nvPr/>
            </p:nvSpPr>
            <p:spPr>
              <a:xfrm>
                <a:off x="720081" y="1008112"/>
                <a:ext cx="288031" cy="3312369"/>
              </a:xfrm>
              <a:prstGeom prst="rect">
                <a:avLst/>
              </a:prstGeom>
              <a:solidFill>
                <a:srgbClr val="E74B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white"/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73" name="梯形 87">
                <a:extLst>
                  <a:ext uri="{FF2B5EF4-FFF2-40B4-BE49-F238E27FC236}">
                    <a16:creationId xmlns:a16="http://schemas.microsoft.com/office/drawing/2014/main" xmlns="" id="{7FAE96DE-F688-4B5C-9FE9-85119AD33049}"/>
                  </a:ext>
                </a:extLst>
              </p:cNvPr>
              <p:cNvSpPr/>
              <p:nvPr/>
            </p:nvSpPr>
            <p:spPr>
              <a:xfrm>
                <a:off x="0" y="432048"/>
                <a:ext cx="1008112" cy="576064"/>
              </a:xfrm>
              <a:prstGeom prst="trapezoid">
                <a:avLst>
                  <a:gd name="adj" fmla="val 50196"/>
                </a:avLst>
              </a:prstGeom>
              <a:solidFill>
                <a:srgbClr val="FBC1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white"/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74" name="等腰三角形 88">
                <a:extLst>
                  <a:ext uri="{FF2B5EF4-FFF2-40B4-BE49-F238E27FC236}">
                    <a16:creationId xmlns:a16="http://schemas.microsoft.com/office/drawing/2014/main" xmlns="" id="{89F81D00-8040-4755-884F-37C98821DD96}"/>
                  </a:ext>
                </a:extLst>
              </p:cNvPr>
              <p:cNvSpPr/>
              <p:nvPr/>
            </p:nvSpPr>
            <p:spPr>
              <a:xfrm>
                <a:off x="288032" y="0"/>
                <a:ext cx="432048" cy="432048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white"/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75" name="矩形 89">
                <a:extLst>
                  <a:ext uri="{FF2B5EF4-FFF2-40B4-BE49-F238E27FC236}">
                    <a16:creationId xmlns:a16="http://schemas.microsoft.com/office/drawing/2014/main" xmlns="" id="{B8952428-AFE2-4B13-BD69-F8D62BC0E5F8}"/>
                  </a:ext>
                </a:extLst>
              </p:cNvPr>
              <p:cNvSpPr/>
              <p:nvPr/>
            </p:nvSpPr>
            <p:spPr>
              <a:xfrm>
                <a:off x="0" y="4320480"/>
                <a:ext cx="1008112" cy="216024"/>
              </a:xfrm>
              <a:prstGeom prst="rect">
                <a:avLst/>
              </a:prstGeom>
              <a:solidFill>
                <a:srgbClr val="FBC1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white"/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76" name="同侧圆角矩形 90">
                <a:extLst>
                  <a:ext uri="{FF2B5EF4-FFF2-40B4-BE49-F238E27FC236}">
                    <a16:creationId xmlns:a16="http://schemas.microsoft.com/office/drawing/2014/main" xmlns="" id="{6C782E10-48B6-4B9D-9E85-C39908D390C3}"/>
                  </a:ext>
                </a:extLst>
              </p:cNvPr>
              <p:cNvSpPr/>
              <p:nvPr/>
            </p:nvSpPr>
            <p:spPr>
              <a:xfrm flipV="1">
                <a:off x="0" y="4536504"/>
                <a:ext cx="1008112" cy="216024"/>
              </a:xfrm>
              <a:prstGeom prst="round2Same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white"/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grpSp>
          <p:nvGrpSpPr>
            <p:cNvPr id="54" name="组合 68">
              <a:extLst>
                <a:ext uri="{FF2B5EF4-FFF2-40B4-BE49-F238E27FC236}">
                  <a16:creationId xmlns:a16="http://schemas.microsoft.com/office/drawing/2014/main" xmlns="" id="{3E13C284-0CDD-400F-BD3D-DECBF74DEF9E}"/>
                </a:ext>
              </a:extLst>
            </p:cNvPr>
            <p:cNvGrpSpPr/>
            <p:nvPr/>
          </p:nvGrpSpPr>
          <p:grpSpPr>
            <a:xfrm>
              <a:off x="1162050" y="1371600"/>
              <a:ext cx="1007745" cy="3528060"/>
              <a:chOff x="1152128" y="1368152"/>
              <a:chExt cx="1008112" cy="4752528"/>
            </a:xfrm>
          </p:grpSpPr>
          <p:sp>
            <p:nvSpPr>
              <p:cNvPr id="63" name="矩形 77">
                <a:extLst>
                  <a:ext uri="{FF2B5EF4-FFF2-40B4-BE49-F238E27FC236}">
                    <a16:creationId xmlns:a16="http://schemas.microsoft.com/office/drawing/2014/main" xmlns="" id="{CF168AF5-30F2-41DC-B18D-CD10A06F2FEF}"/>
                  </a:ext>
                </a:extLst>
              </p:cNvPr>
              <p:cNvSpPr/>
              <p:nvPr/>
            </p:nvSpPr>
            <p:spPr>
              <a:xfrm>
                <a:off x="1152128" y="2376264"/>
                <a:ext cx="288032" cy="3312368"/>
              </a:xfrm>
              <a:prstGeom prst="rect">
                <a:avLst/>
              </a:prstGeom>
              <a:solidFill>
                <a:srgbClr val="EEAB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white"/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64" name="矩形 78">
                <a:extLst>
                  <a:ext uri="{FF2B5EF4-FFF2-40B4-BE49-F238E27FC236}">
                    <a16:creationId xmlns:a16="http://schemas.microsoft.com/office/drawing/2014/main" xmlns="" id="{328C1226-ED8C-41A9-83A9-FA340B974DF3}"/>
                  </a:ext>
                </a:extLst>
              </p:cNvPr>
              <p:cNvSpPr/>
              <p:nvPr/>
            </p:nvSpPr>
            <p:spPr>
              <a:xfrm>
                <a:off x="1359767" y="2376265"/>
                <a:ext cx="512440" cy="3312369"/>
              </a:xfrm>
              <a:prstGeom prst="rect">
                <a:avLst/>
              </a:prstGeom>
              <a:solidFill>
                <a:srgbClr val="F0B76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white"/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65" name="矩形 79">
                <a:extLst>
                  <a:ext uri="{FF2B5EF4-FFF2-40B4-BE49-F238E27FC236}">
                    <a16:creationId xmlns:a16="http://schemas.microsoft.com/office/drawing/2014/main" xmlns="" id="{96F44317-0822-4C34-A4D9-DCBB66BF00FF}"/>
                  </a:ext>
                </a:extLst>
              </p:cNvPr>
              <p:cNvSpPr/>
              <p:nvPr/>
            </p:nvSpPr>
            <p:spPr>
              <a:xfrm>
                <a:off x="1872208" y="2376264"/>
                <a:ext cx="288032" cy="3312368"/>
              </a:xfrm>
              <a:prstGeom prst="rect">
                <a:avLst/>
              </a:prstGeom>
              <a:solidFill>
                <a:srgbClr val="F4CA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white"/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66" name="梯形 80">
                <a:extLst>
                  <a:ext uri="{FF2B5EF4-FFF2-40B4-BE49-F238E27FC236}">
                    <a16:creationId xmlns:a16="http://schemas.microsoft.com/office/drawing/2014/main" xmlns="" id="{322A04CA-CAD4-4794-BF3D-4BF7530D9334}"/>
                  </a:ext>
                </a:extLst>
              </p:cNvPr>
              <p:cNvSpPr/>
              <p:nvPr/>
            </p:nvSpPr>
            <p:spPr>
              <a:xfrm>
                <a:off x="1152128" y="1800200"/>
                <a:ext cx="1008112" cy="576064"/>
              </a:xfrm>
              <a:prstGeom prst="trapezoid">
                <a:avLst>
                  <a:gd name="adj" fmla="val 70558"/>
                </a:avLst>
              </a:prstGeom>
              <a:solidFill>
                <a:srgbClr val="F8DC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white"/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67" name="等腰三角形 81">
                <a:extLst>
                  <a:ext uri="{FF2B5EF4-FFF2-40B4-BE49-F238E27FC236}">
                    <a16:creationId xmlns:a16="http://schemas.microsoft.com/office/drawing/2014/main" xmlns="" id="{1176D03A-BF24-4FA7-B526-D2DF2517C020}"/>
                  </a:ext>
                </a:extLst>
              </p:cNvPr>
              <p:cNvSpPr/>
              <p:nvPr/>
            </p:nvSpPr>
            <p:spPr>
              <a:xfrm>
                <a:off x="1440160" y="1368152"/>
                <a:ext cx="432048" cy="432048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white"/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68" name="矩形 82">
                <a:extLst>
                  <a:ext uri="{FF2B5EF4-FFF2-40B4-BE49-F238E27FC236}">
                    <a16:creationId xmlns:a16="http://schemas.microsoft.com/office/drawing/2014/main" xmlns="" id="{08F5EC6D-B27C-4223-929D-BD13F2061E66}"/>
                  </a:ext>
                </a:extLst>
              </p:cNvPr>
              <p:cNvSpPr/>
              <p:nvPr/>
            </p:nvSpPr>
            <p:spPr>
              <a:xfrm>
                <a:off x="1152128" y="5688632"/>
                <a:ext cx="1008112" cy="216024"/>
              </a:xfrm>
              <a:prstGeom prst="rect">
                <a:avLst/>
              </a:prstGeom>
              <a:solidFill>
                <a:srgbClr val="F8DC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white"/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69" name="同侧圆角矩形 83">
                <a:extLst>
                  <a:ext uri="{FF2B5EF4-FFF2-40B4-BE49-F238E27FC236}">
                    <a16:creationId xmlns:a16="http://schemas.microsoft.com/office/drawing/2014/main" xmlns="" id="{4BD48DD3-5810-48EE-96F8-B2DF389073BE}"/>
                  </a:ext>
                </a:extLst>
              </p:cNvPr>
              <p:cNvSpPr/>
              <p:nvPr/>
            </p:nvSpPr>
            <p:spPr>
              <a:xfrm flipV="1">
                <a:off x="1152128" y="5904656"/>
                <a:ext cx="1008112" cy="216024"/>
              </a:xfrm>
              <a:prstGeom prst="round2Same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white"/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grpSp>
          <p:nvGrpSpPr>
            <p:cNvPr id="55" name="组合 69">
              <a:extLst>
                <a:ext uri="{FF2B5EF4-FFF2-40B4-BE49-F238E27FC236}">
                  <a16:creationId xmlns:a16="http://schemas.microsoft.com/office/drawing/2014/main" xmlns="" id="{2112C672-EBCB-4EEC-9237-B990507857C2}"/>
                </a:ext>
              </a:extLst>
            </p:cNvPr>
            <p:cNvGrpSpPr/>
            <p:nvPr/>
          </p:nvGrpSpPr>
          <p:grpSpPr>
            <a:xfrm>
              <a:off x="2381253" y="152400"/>
              <a:ext cx="1223646" cy="4738370"/>
              <a:chOff x="2376264" y="157967"/>
              <a:chExt cx="1008112" cy="4964224"/>
            </a:xfrm>
          </p:grpSpPr>
          <p:sp>
            <p:nvSpPr>
              <p:cNvPr id="56" name="矩形 70">
                <a:extLst>
                  <a:ext uri="{FF2B5EF4-FFF2-40B4-BE49-F238E27FC236}">
                    <a16:creationId xmlns:a16="http://schemas.microsoft.com/office/drawing/2014/main" xmlns="" id="{45334AD4-07B6-420E-B397-A56C90F4DE5C}"/>
                  </a:ext>
                </a:extLst>
              </p:cNvPr>
              <p:cNvSpPr/>
              <p:nvPr/>
            </p:nvSpPr>
            <p:spPr>
              <a:xfrm>
                <a:off x="2376264" y="1377775"/>
                <a:ext cx="288032" cy="3312368"/>
              </a:xfrm>
              <a:prstGeom prst="rect">
                <a:avLst/>
              </a:prstGeom>
              <a:solidFill>
                <a:srgbClr val="2DBDD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white"/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57" name="矩形 71">
                <a:extLst>
                  <a:ext uri="{FF2B5EF4-FFF2-40B4-BE49-F238E27FC236}">
                    <a16:creationId xmlns:a16="http://schemas.microsoft.com/office/drawing/2014/main" xmlns="" id="{30134062-8B78-43CD-BD4B-1267E1F69662}"/>
                  </a:ext>
                </a:extLst>
              </p:cNvPr>
              <p:cNvSpPr/>
              <p:nvPr/>
            </p:nvSpPr>
            <p:spPr>
              <a:xfrm>
                <a:off x="2664293" y="1377774"/>
                <a:ext cx="533596" cy="3312368"/>
              </a:xfrm>
              <a:prstGeom prst="rect">
                <a:avLst/>
              </a:prstGeom>
              <a:solidFill>
                <a:srgbClr val="58CB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white"/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58" name="矩形 72">
                <a:extLst>
                  <a:ext uri="{FF2B5EF4-FFF2-40B4-BE49-F238E27FC236}">
                    <a16:creationId xmlns:a16="http://schemas.microsoft.com/office/drawing/2014/main" xmlns="" id="{32472FC1-F872-4B59-BA85-11E15A5C3B54}"/>
                  </a:ext>
                </a:extLst>
              </p:cNvPr>
              <p:cNvSpPr/>
              <p:nvPr/>
            </p:nvSpPr>
            <p:spPr>
              <a:xfrm>
                <a:off x="3096344" y="1377775"/>
                <a:ext cx="288032" cy="3312368"/>
              </a:xfrm>
              <a:prstGeom prst="rect">
                <a:avLst/>
              </a:prstGeom>
              <a:solidFill>
                <a:srgbClr val="8DD8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white"/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59" name="梯形 73">
                <a:extLst>
                  <a:ext uri="{FF2B5EF4-FFF2-40B4-BE49-F238E27FC236}">
                    <a16:creationId xmlns:a16="http://schemas.microsoft.com/office/drawing/2014/main" xmlns="" id="{F11FDCB6-4649-4C83-BE53-AF5842EFA1AE}"/>
                  </a:ext>
                </a:extLst>
              </p:cNvPr>
              <p:cNvSpPr/>
              <p:nvPr/>
            </p:nvSpPr>
            <p:spPr>
              <a:xfrm>
                <a:off x="2376264" y="671411"/>
                <a:ext cx="1008112" cy="706364"/>
              </a:xfrm>
              <a:prstGeom prst="trapezoid">
                <a:avLst>
                  <a:gd name="adj" fmla="val 48043"/>
                </a:avLst>
              </a:prstGeom>
              <a:solidFill>
                <a:srgbClr val="BDE8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white"/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60" name="等腰三角形 74">
                <a:extLst>
                  <a:ext uri="{FF2B5EF4-FFF2-40B4-BE49-F238E27FC236}">
                    <a16:creationId xmlns:a16="http://schemas.microsoft.com/office/drawing/2014/main" xmlns="" id="{78431B43-E8D8-4D90-91B4-18CBB8690A74}"/>
                  </a:ext>
                </a:extLst>
              </p:cNvPr>
              <p:cNvSpPr/>
              <p:nvPr/>
            </p:nvSpPr>
            <p:spPr>
              <a:xfrm>
                <a:off x="2636910" y="157967"/>
                <a:ext cx="474406" cy="528838"/>
              </a:xfrm>
              <a:prstGeom prst="triangl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white"/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61" name="矩形 75">
                <a:extLst>
                  <a:ext uri="{FF2B5EF4-FFF2-40B4-BE49-F238E27FC236}">
                    <a16:creationId xmlns:a16="http://schemas.microsoft.com/office/drawing/2014/main" xmlns="" id="{E956291B-3F04-483C-83B1-83CCC5039460}"/>
                  </a:ext>
                </a:extLst>
              </p:cNvPr>
              <p:cNvSpPr/>
              <p:nvPr/>
            </p:nvSpPr>
            <p:spPr>
              <a:xfrm>
                <a:off x="2376264" y="4690143"/>
                <a:ext cx="1008112" cy="216024"/>
              </a:xfrm>
              <a:prstGeom prst="rect">
                <a:avLst/>
              </a:prstGeom>
              <a:solidFill>
                <a:srgbClr val="BDE8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white"/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62" name="同侧圆角矩形 76">
                <a:extLst>
                  <a:ext uri="{FF2B5EF4-FFF2-40B4-BE49-F238E27FC236}">
                    <a16:creationId xmlns:a16="http://schemas.microsoft.com/office/drawing/2014/main" xmlns="" id="{45996826-568B-451D-B986-94D11C3BAC22}"/>
                  </a:ext>
                </a:extLst>
              </p:cNvPr>
              <p:cNvSpPr/>
              <p:nvPr/>
            </p:nvSpPr>
            <p:spPr>
              <a:xfrm flipV="1">
                <a:off x="2376264" y="4906167"/>
                <a:ext cx="1008112" cy="216024"/>
              </a:xfrm>
              <a:prstGeom prst="round2Same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white"/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</p:grpSp>
      <p:grpSp>
        <p:nvGrpSpPr>
          <p:cNvPr id="77" name="组合 91">
            <a:extLst>
              <a:ext uri="{FF2B5EF4-FFF2-40B4-BE49-F238E27FC236}">
                <a16:creationId xmlns:a16="http://schemas.microsoft.com/office/drawing/2014/main" xmlns="" id="{EB20AB95-6805-4C35-A553-0F62B7934685}"/>
              </a:ext>
            </a:extLst>
          </p:cNvPr>
          <p:cNvGrpSpPr/>
          <p:nvPr/>
        </p:nvGrpSpPr>
        <p:grpSpPr>
          <a:xfrm flipH="1">
            <a:off x="89429" y="5193520"/>
            <a:ext cx="2230454" cy="1398934"/>
            <a:chOff x="594424" y="1153191"/>
            <a:chExt cx="2605976" cy="1634460"/>
          </a:xfrm>
        </p:grpSpPr>
        <p:sp>
          <p:nvSpPr>
            <p:cNvPr id="78" name="任意多边形 92">
              <a:extLst>
                <a:ext uri="{FF2B5EF4-FFF2-40B4-BE49-F238E27FC236}">
                  <a16:creationId xmlns:a16="http://schemas.microsoft.com/office/drawing/2014/main" xmlns="" id="{55EB8555-6E66-4A5F-B85D-C1B956961989}"/>
                </a:ext>
              </a:extLst>
            </p:cNvPr>
            <p:cNvSpPr/>
            <p:nvPr/>
          </p:nvSpPr>
          <p:spPr>
            <a:xfrm>
              <a:off x="616196" y="1175175"/>
              <a:ext cx="2584204" cy="1612476"/>
            </a:xfrm>
            <a:custGeom>
              <a:avLst/>
              <a:gdLst>
                <a:gd name="connsiteX0" fmla="*/ 1389184 w 3610707"/>
                <a:gd name="connsiteY0" fmla="*/ 0 h 2450125"/>
                <a:gd name="connsiteX1" fmla="*/ 2191163 w 3610707"/>
                <a:gd name="connsiteY1" fmla="*/ 426409 h 2450125"/>
                <a:gd name="connsiteX2" fmla="*/ 2262626 w 3610707"/>
                <a:gd name="connsiteY2" fmla="*/ 558069 h 2450125"/>
                <a:gd name="connsiteX3" fmla="*/ 2332890 w 3610707"/>
                <a:gd name="connsiteY3" fmla="*/ 550986 h 2450125"/>
                <a:gd name="connsiteX4" fmla="*/ 2894584 w 3610707"/>
                <a:gd name="connsiteY4" fmla="*/ 923302 h 2450125"/>
                <a:gd name="connsiteX5" fmla="*/ 2915413 w 3610707"/>
                <a:gd name="connsiteY5" fmla="*/ 990402 h 2450125"/>
                <a:gd name="connsiteX6" fmla="*/ 2934595 w 3610707"/>
                <a:gd name="connsiteY6" fmla="*/ 984447 h 2450125"/>
                <a:gd name="connsiteX7" fmla="*/ 3048000 w 3610707"/>
                <a:gd name="connsiteY7" fmla="*/ 973015 h 2450125"/>
                <a:gd name="connsiteX8" fmla="*/ 3610707 w 3610707"/>
                <a:gd name="connsiteY8" fmla="*/ 1535722 h 2450125"/>
                <a:gd name="connsiteX9" fmla="*/ 3048000 w 3610707"/>
                <a:gd name="connsiteY9" fmla="*/ 2098429 h 2450125"/>
                <a:gd name="connsiteX10" fmla="*/ 2934595 w 3610707"/>
                <a:gd name="connsiteY10" fmla="*/ 2086997 h 2450125"/>
                <a:gd name="connsiteX11" fmla="*/ 2841470 w 3610707"/>
                <a:gd name="connsiteY11" fmla="*/ 2058089 h 2450125"/>
                <a:gd name="connsiteX12" fmla="*/ 2778805 w 3610707"/>
                <a:gd name="connsiteY12" fmla="*/ 2134039 h 2450125"/>
                <a:gd name="connsiteX13" fmla="*/ 2327029 w 3610707"/>
                <a:gd name="connsiteY13" fmla="*/ 2321171 h 2450125"/>
                <a:gd name="connsiteX14" fmla="*/ 1897442 w 3610707"/>
                <a:gd name="connsiteY14" fmla="*/ 2155195 h 2450125"/>
                <a:gd name="connsiteX15" fmla="*/ 1878393 w 3610707"/>
                <a:gd name="connsiteY15" fmla="*/ 2135215 h 2450125"/>
                <a:gd name="connsiteX16" fmla="*/ 1860361 w 3610707"/>
                <a:gd name="connsiteY16" fmla="*/ 2168437 h 2450125"/>
                <a:gd name="connsiteX17" fmla="*/ 1330568 w 3610707"/>
                <a:gd name="connsiteY17" fmla="*/ 2450125 h 2450125"/>
                <a:gd name="connsiteX18" fmla="*/ 800775 w 3610707"/>
                <a:gd name="connsiteY18" fmla="*/ 2168437 h 2450125"/>
                <a:gd name="connsiteX19" fmla="*/ 771869 w 3610707"/>
                <a:gd name="connsiteY19" fmla="*/ 2115180 h 2450125"/>
                <a:gd name="connsiteX20" fmla="*/ 753583 w 3610707"/>
                <a:gd name="connsiteY20" fmla="*/ 2120856 h 2450125"/>
                <a:gd name="connsiteX21" fmla="*/ 627184 w 3610707"/>
                <a:gd name="connsiteY21" fmla="*/ 2133598 h 2450125"/>
                <a:gd name="connsiteX22" fmla="*/ 0 w 3610707"/>
                <a:gd name="connsiteY22" fmla="*/ 1506414 h 2450125"/>
                <a:gd name="connsiteX23" fmla="*/ 383056 w 3610707"/>
                <a:gd name="connsiteY23" fmla="*/ 928517 h 2450125"/>
                <a:gd name="connsiteX24" fmla="*/ 424632 w 3610707"/>
                <a:gd name="connsiteY24" fmla="*/ 915611 h 2450125"/>
                <a:gd name="connsiteX25" fmla="*/ 427023 w 3610707"/>
                <a:gd name="connsiteY25" fmla="*/ 868268 h 2450125"/>
                <a:gd name="connsiteX26" fmla="*/ 1389184 w 3610707"/>
                <a:gd name="connsiteY26" fmla="*/ 0 h 24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10707" h="2450125">
                  <a:moveTo>
                    <a:pt x="1389184" y="0"/>
                  </a:moveTo>
                  <a:cubicBezTo>
                    <a:pt x="1723024" y="0"/>
                    <a:pt x="2017359" y="169144"/>
                    <a:pt x="2191163" y="426409"/>
                  </a:cubicBezTo>
                  <a:lnTo>
                    <a:pt x="2262626" y="558069"/>
                  </a:lnTo>
                  <a:lnTo>
                    <a:pt x="2332890" y="550986"/>
                  </a:lnTo>
                  <a:cubicBezTo>
                    <a:pt x="2585394" y="550986"/>
                    <a:pt x="2802042" y="704507"/>
                    <a:pt x="2894584" y="923302"/>
                  </a:cubicBezTo>
                  <a:lnTo>
                    <a:pt x="2915413" y="990402"/>
                  </a:lnTo>
                  <a:lnTo>
                    <a:pt x="2934595" y="984447"/>
                  </a:lnTo>
                  <a:cubicBezTo>
                    <a:pt x="2971226" y="976951"/>
                    <a:pt x="3009154" y="973015"/>
                    <a:pt x="3048000" y="973015"/>
                  </a:cubicBezTo>
                  <a:cubicBezTo>
                    <a:pt x="3358774" y="973015"/>
                    <a:pt x="3610707" y="1224948"/>
                    <a:pt x="3610707" y="1535722"/>
                  </a:cubicBezTo>
                  <a:cubicBezTo>
                    <a:pt x="3610707" y="1846496"/>
                    <a:pt x="3358774" y="2098429"/>
                    <a:pt x="3048000" y="2098429"/>
                  </a:cubicBezTo>
                  <a:cubicBezTo>
                    <a:pt x="3009154" y="2098429"/>
                    <a:pt x="2971226" y="2094493"/>
                    <a:pt x="2934595" y="2086997"/>
                  </a:cubicBezTo>
                  <a:lnTo>
                    <a:pt x="2841470" y="2058089"/>
                  </a:lnTo>
                  <a:lnTo>
                    <a:pt x="2778805" y="2134039"/>
                  </a:lnTo>
                  <a:cubicBezTo>
                    <a:pt x="2663186" y="2249659"/>
                    <a:pt x="2503459" y="2321171"/>
                    <a:pt x="2327029" y="2321171"/>
                  </a:cubicBezTo>
                  <a:cubicBezTo>
                    <a:pt x="2161626" y="2321171"/>
                    <a:pt x="2010904" y="2258319"/>
                    <a:pt x="1897442" y="2155195"/>
                  </a:cubicBezTo>
                  <a:lnTo>
                    <a:pt x="1878393" y="2135215"/>
                  </a:lnTo>
                  <a:lnTo>
                    <a:pt x="1860361" y="2168437"/>
                  </a:lnTo>
                  <a:cubicBezTo>
                    <a:pt x="1745544" y="2338387"/>
                    <a:pt x="1551105" y="2450125"/>
                    <a:pt x="1330568" y="2450125"/>
                  </a:cubicBezTo>
                  <a:cubicBezTo>
                    <a:pt x="1110031" y="2450125"/>
                    <a:pt x="915592" y="2338387"/>
                    <a:pt x="800775" y="2168437"/>
                  </a:cubicBezTo>
                  <a:lnTo>
                    <a:pt x="771869" y="2115180"/>
                  </a:lnTo>
                  <a:lnTo>
                    <a:pt x="753583" y="2120856"/>
                  </a:lnTo>
                  <a:cubicBezTo>
                    <a:pt x="712755" y="2129211"/>
                    <a:pt x="670482" y="2133598"/>
                    <a:pt x="627184" y="2133598"/>
                  </a:cubicBezTo>
                  <a:cubicBezTo>
                    <a:pt x="280800" y="2133598"/>
                    <a:pt x="0" y="1852798"/>
                    <a:pt x="0" y="1506414"/>
                  </a:cubicBezTo>
                  <a:cubicBezTo>
                    <a:pt x="0" y="1246626"/>
                    <a:pt x="157950" y="1023729"/>
                    <a:pt x="383056" y="928517"/>
                  </a:cubicBezTo>
                  <a:lnTo>
                    <a:pt x="424632" y="915611"/>
                  </a:lnTo>
                  <a:lnTo>
                    <a:pt x="427023" y="868268"/>
                  </a:lnTo>
                  <a:cubicBezTo>
                    <a:pt x="476551" y="380575"/>
                    <a:pt x="888424" y="0"/>
                    <a:pt x="138918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>
              <a:outerShdw blurRad="152400" dist="889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79" name="任意多边形 93">
              <a:extLst>
                <a:ext uri="{FF2B5EF4-FFF2-40B4-BE49-F238E27FC236}">
                  <a16:creationId xmlns:a16="http://schemas.microsoft.com/office/drawing/2014/main" xmlns="" id="{3125264B-DDFA-4397-A28D-E360976F9F96}"/>
                </a:ext>
              </a:extLst>
            </p:cNvPr>
            <p:cNvSpPr/>
            <p:nvPr/>
          </p:nvSpPr>
          <p:spPr>
            <a:xfrm>
              <a:off x="594424" y="1153191"/>
              <a:ext cx="2584204" cy="1612476"/>
            </a:xfrm>
            <a:custGeom>
              <a:avLst/>
              <a:gdLst>
                <a:gd name="connsiteX0" fmla="*/ 1389184 w 3610707"/>
                <a:gd name="connsiteY0" fmla="*/ 0 h 2450125"/>
                <a:gd name="connsiteX1" fmla="*/ 2191163 w 3610707"/>
                <a:gd name="connsiteY1" fmla="*/ 426409 h 2450125"/>
                <a:gd name="connsiteX2" fmla="*/ 2262626 w 3610707"/>
                <a:gd name="connsiteY2" fmla="*/ 558069 h 2450125"/>
                <a:gd name="connsiteX3" fmla="*/ 2332890 w 3610707"/>
                <a:gd name="connsiteY3" fmla="*/ 550986 h 2450125"/>
                <a:gd name="connsiteX4" fmla="*/ 2894584 w 3610707"/>
                <a:gd name="connsiteY4" fmla="*/ 923302 h 2450125"/>
                <a:gd name="connsiteX5" fmla="*/ 2915413 w 3610707"/>
                <a:gd name="connsiteY5" fmla="*/ 990402 h 2450125"/>
                <a:gd name="connsiteX6" fmla="*/ 2934595 w 3610707"/>
                <a:gd name="connsiteY6" fmla="*/ 984447 h 2450125"/>
                <a:gd name="connsiteX7" fmla="*/ 3048000 w 3610707"/>
                <a:gd name="connsiteY7" fmla="*/ 973015 h 2450125"/>
                <a:gd name="connsiteX8" fmla="*/ 3610707 w 3610707"/>
                <a:gd name="connsiteY8" fmla="*/ 1535722 h 2450125"/>
                <a:gd name="connsiteX9" fmla="*/ 3048000 w 3610707"/>
                <a:gd name="connsiteY9" fmla="*/ 2098429 h 2450125"/>
                <a:gd name="connsiteX10" fmla="*/ 2934595 w 3610707"/>
                <a:gd name="connsiteY10" fmla="*/ 2086997 h 2450125"/>
                <a:gd name="connsiteX11" fmla="*/ 2841470 w 3610707"/>
                <a:gd name="connsiteY11" fmla="*/ 2058089 h 2450125"/>
                <a:gd name="connsiteX12" fmla="*/ 2778805 w 3610707"/>
                <a:gd name="connsiteY12" fmla="*/ 2134039 h 2450125"/>
                <a:gd name="connsiteX13" fmla="*/ 2327029 w 3610707"/>
                <a:gd name="connsiteY13" fmla="*/ 2321171 h 2450125"/>
                <a:gd name="connsiteX14" fmla="*/ 1897442 w 3610707"/>
                <a:gd name="connsiteY14" fmla="*/ 2155195 h 2450125"/>
                <a:gd name="connsiteX15" fmla="*/ 1878393 w 3610707"/>
                <a:gd name="connsiteY15" fmla="*/ 2135215 h 2450125"/>
                <a:gd name="connsiteX16" fmla="*/ 1860361 w 3610707"/>
                <a:gd name="connsiteY16" fmla="*/ 2168437 h 2450125"/>
                <a:gd name="connsiteX17" fmla="*/ 1330568 w 3610707"/>
                <a:gd name="connsiteY17" fmla="*/ 2450125 h 2450125"/>
                <a:gd name="connsiteX18" fmla="*/ 800775 w 3610707"/>
                <a:gd name="connsiteY18" fmla="*/ 2168437 h 2450125"/>
                <a:gd name="connsiteX19" fmla="*/ 771869 w 3610707"/>
                <a:gd name="connsiteY19" fmla="*/ 2115180 h 2450125"/>
                <a:gd name="connsiteX20" fmla="*/ 753583 w 3610707"/>
                <a:gd name="connsiteY20" fmla="*/ 2120856 h 2450125"/>
                <a:gd name="connsiteX21" fmla="*/ 627184 w 3610707"/>
                <a:gd name="connsiteY21" fmla="*/ 2133598 h 2450125"/>
                <a:gd name="connsiteX22" fmla="*/ 0 w 3610707"/>
                <a:gd name="connsiteY22" fmla="*/ 1506414 h 2450125"/>
                <a:gd name="connsiteX23" fmla="*/ 383056 w 3610707"/>
                <a:gd name="connsiteY23" fmla="*/ 928517 h 2450125"/>
                <a:gd name="connsiteX24" fmla="*/ 424632 w 3610707"/>
                <a:gd name="connsiteY24" fmla="*/ 915611 h 2450125"/>
                <a:gd name="connsiteX25" fmla="*/ 427023 w 3610707"/>
                <a:gd name="connsiteY25" fmla="*/ 868268 h 2450125"/>
                <a:gd name="connsiteX26" fmla="*/ 1389184 w 3610707"/>
                <a:gd name="connsiteY26" fmla="*/ 0 h 24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10707" h="2450125">
                  <a:moveTo>
                    <a:pt x="1389184" y="0"/>
                  </a:moveTo>
                  <a:cubicBezTo>
                    <a:pt x="1723024" y="0"/>
                    <a:pt x="2017359" y="169144"/>
                    <a:pt x="2191163" y="426409"/>
                  </a:cubicBezTo>
                  <a:lnTo>
                    <a:pt x="2262626" y="558069"/>
                  </a:lnTo>
                  <a:lnTo>
                    <a:pt x="2332890" y="550986"/>
                  </a:lnTo>
                  <a:cubicBezTo>
                    <a:pt x="2585394" y="550986"/>
                    <a:pt x="2802042" y="704507"/>
                    <a:pt x="2894584" y="923302"/>
                  </a:cubicBezTo>
                  <a:lnTo>
                    <a:pt x="2915413" y="990402"/>
                  </a:lnTo>
                  <a:lnTo>
                    <a:pt x="2934595" y="984447"/>
                  </a:lnTo>
                  <a:cubicBezTo>
                    <a:pt x="2971226" y="976951"/>
                    <a:pt x="3009154" y="973015"/>
                    <a:pt x="3048000" y="973015"/>
                  </a:cubicBezTo>
                  <a:cubicBezTo>
                    <a:pt x="3358774" y="973015"/>
                    <a:pt x="3610707" y="1224948"/>
                    <a:pt x="3610707" y="1535722"/>
                  </a:cubicBezTo>
                  <a:cubicBezTo>
                    <a:pt x="3610707" y="1846496"/>
                    <a:pt x="3358774" y="2098429"/>
                    <a:pt x="3048000" y="2098429"/>
                  </a:cubicBezTo>
                  <a:cubicBezTo>
                    <a:pt x="3009154" y="2098429"/>
                    <a:pt x="2971226" y="2094493"/>
                    <a:pt x="2934595" y="2086997"/>
                  </a:cubicBezTo>
                  <a:lnTo>
                    <a:pt x="2841470" y="2058089"/>
                  </a:lnTo>
                  <a:lnTo>
                    <a:pt x="2778805" y="2134039"/>
                  </a:lnTo>
                  <a:cubicBezTo>
                    <a:pt x="2663186" y="2249659"/>
                    <a:pt x="2503459" y="2321171"/>
                    <a:pt x="2327029" y="2321171"/>
                  </a:cubicBezTo>
                  <a:cubicBezTo>
                    <a:pt x="2161626" y="2321171"/>
                    <a:pt x="2010904" y="2258319"/>
                    <a:pt x="1897442" y="2155195"/>
                  </a:cubicBezTo>
                  <a:lnTo>
                    <a:pt x="1878393" y="2135215"/>
                  </a:lnTo>
                  <a:lnTo>
                    <a:pt x="1860361" y="2168437"/>
                  </a:lnTo>
                  <a:cubicBezTo>
                    <a:pt x="1745544" y="2338387"/>
                    <a:pt x="1551105" y="2450125"/>
                    <a:pt x="1330568" y="2450125"/>
                  </a:cubicBezTo>
                  <a:cubicBezTo>
                    <a:pt x="1110031" y="2450125"/>
                    <a:pt x="915592" y="2338387"/>
                    <a:pt x="800775" y="2168437"/>
                  </a:cubicBezTo>
                  <a:lnTo>
                    <a:pt x="771869" y="2115180"/>
                  </a:lnTo>
                  <a:lnTo>
                    <a:pt x="753583" y="2120856"/>
                  </a:lnTo>
                  <a:cubicBezTo>
                    <a:pt x="712755" y="2129211"/>
                    <a:pt x="670482" y="2133598"/>
                    <a:pt x="627184" y="2133598"/>
                  </a:cubicBezTo>
                  <a:cubicBezTo>
                    <a:pt x="280800" y="2133598"/>
                    <a:pt x="0" y="1852798"/>
                    <a:pt x="0" y="1506414"/>
                  </a:cubicBezTo>
                  <a:cubicBezTo>
                    <a:pt x="0" y="1246626"/>
                    <a:pt x="157950" y="1023729"/>
                    <a:pt x="383056" y="928517"/>
                  </a:cubicBezTo>
                  <a:lnTo>
                    <a:pt x="424632" y="915611"/>
                  </a:lnTo>
                  <a:lnTo>
                    <a:pt x="427023" y="868268"/>
                  </a:lnTo>
                  <a:cubicBezTo>
                    <a:pt x="476551" y="380575"/>
                    <a:pt x="888424" y="0"/>
                    <a:pt x="138918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innerShdw blurRad="355600" dist="114300" dir="3600000">
                <a:srgbClr val="19B4C9">
                  <a:alpha val="71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9928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3789 0.06041 L 1.25E-6 4.44444E-6 " pathEditMode="relative" rAng="0" ptsTypes="AA">
                                      <p:cBhvr>
                                        <p:cTn id="34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8" y="-30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674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任意多边形 64"/>
          <p:cNvSpPr/>
          <p:nvPr/>
        </p:nvSpPr>
        <p:spPr>
          <a:xfrm>
            <a:off x="9241" y="4936996"/>
            <a:ext cx="6302768" cy="2246813"/>
          </a:xfrm>
          <a:custGeom>
            <a:avLst/>
            <a:gdLst>
              <a:gd name="connsiteX0" fmla="*/ 0 w 6302768"/>
              <a:gd name="connsiteY0" fmla="*/ 0 h 2246813"/>
              <a:gd name="connsiteX1" fmla="*/ 529046 w 6302768"/>
              <a:gd name="connsiteY1" fmla="*/ 529046 h 2246813"/>
              <a:gd name="connsiteX2" fmla="*/ 518298 w 6302768"/>
              <a:gd name="connsiteY2" fmla="*/ 635667 h 2246813"/>
              <a:gd name="connsiteX3" fmla="*/ 518255 w 6302768"/>
              <a:gd name="connsiteY3" fmla="*/ 635806 h 2246813"/>
              <a:gd name="connsiteX4" fmla="*/ 549544 w 6302768"/>
              <a:gd name="connsiteY4" fmla="*/ 638960 h 2246813"/>
              <a:gd name="connsiteX5" fmla="*/ 941024 w 6302768"/>
              <a:gd name="connsiteY5" fmla="*/ 922250 h 2246813"/>
              <a:gd name="connsiteX6" fmla="*/ 953618 w 6302768"/>
              <a:gd name="connsiteY6" fmla="*/ 949245 h 2246813"/>
              <a:gd name="connsiteX7" fmla="*/ 1023820 w 6302768"/>
              <a:gd name="connsiteY7" fmla="*/ 911140 h 2246813"/>
              <a:gd name="connsiteX8" fmla="*/ 1201783 w 6302768"/>
              <a:gd name="connsiteY8" fmla="*/ 875211 h 2246813"/>
              <a:gd name="connsiteX9" fmla="*/ 1623054 w 6302768"/>
              <a:gd name="connsiteY9" fmla="*/ 1154448 h 2246813"/>
              <a:gd name="connsiteX10" fmla="*/ 1641912 w 6302768"/>
              <a:gd name="connsiteY10" fmla="*/ 1215198 h 2246813"/>
              <a:gd name="connsiteX11" fmla="*/ 1685221 w 6302768"/>
              <a:gd name="connsiteY11" fmla="*/ 1162707 h 2246813"/>
              <a:gd name="connsiteX12" fmla="*/ 2063931 w 6302768"/>
              <a:gd name="connsiteY12" fmla="*/ 1005840 h 2246813"/>
              <a:gd name="connsiteX13" fmla="*/ 2363377 w 6302768"/>
              <a:gd name="connsiteY13" fmla="*/ 1097308 h 2246813"/>
              <a:gd name="connsiteX14" fmla="*/ 2409428 w 6302768"/>
              <a:gd name="connsiteY14" fmla="*/ 1135304 h 2246813"/>
              <a:gd name="connsiteX15" fmla="*/ 2480562 w 6302768"/>
              <a:gd name="connsiteY15" fmla="*/ 1076613 h 2246813"/>
              <a:gd name="connsiteX16" fmla="*/ 2926079 w 6302768"/>
              <a:gd name="connsiteY16" fmla="*/ 940526 h 2246813"/>
              <a:gd name="connsiteX17" fmla="*/ 3722913 w 6302768"/>
              <a:gd name="connsiteY17" fmla="*/ 1737360 h 2246813"/>
              <a:gd name="connsiteX18" fmla="*/ 3716237 w 6302768"/>
              <a:gd name="connsiteY18" fmla="*/ 1825599 h 2246813"/>
              <a:gd name="connsiteX19" fmla="*/ 3728546 w 6302768"/>
              <a:gd name="connsiteY19" fmla="*/ 1815443 h 2246813"/>
              <a:gd name="connsiteX20" fmla="*/ 3984171 w 6302768"/>
              <a:gd name="connsiteY20" fmla="*/ 1737360 h 2246813"/>
              <a:gd name="connsiteX21" fmla="*/ 4363289 w 6302768"/>
              <a:gd name="connsiteY21" fmla="*/ 1938935 h 2246813"/>
              <a:gd name="connsiteX22" fmla="*/ 4386727 w 6302768"/>
              <a:gd name="connsiteY22" fmla="*/ 1982117 h 2246813"/>
              <a:gd name="connsiteX23" fmla="*/ 4407931 w 6302768"/>
              <a:gd name="connsiteY23" fmla="*/ 1913809 h 2246813"/>
              <a:gd name="connsiteX24" fmla="*/ 5087982 w 6302768"/>
              <a:gd name="connsiteY24" fmla="*/ 1463040 h 2246813"/>
              <a:gd name="connsiteX25" fmla="*/ 5768034 w 6302768"/>
              <a:gd name="connsiteY25" fmla="*/ 1913808 h 2246813"/>
              <a:gd name="connsiteX26" fmla="*/ 5783337 w 6302768"/>
              <a:gd name="connsiteY26" fmla="*/ 1963108 h 2246813"/>
              <a:gd name="connsiteX27" fmla="*/ 5810304 w 6302768"/>
              <a:gd name="connsiteY27" fmla="*/ 1948471 h 2246813"/>
              <a:gd name="connsiteX28" fmla="*/ 5950132 w 6302768"/>
              <a:gd name="connsiteY28" fmla="*/ 1920241 h 2246813"/>
              <a:gd name="connsiteX29" fmla="*/ 6281131 w 6302768"/>
              <a:gd name="connsiteY29" fmla="*/ 2139642 h 2246813"/>
              <a:gd name="connsiteX30" fmla="*/ 6302768 w 6302768"/>
              <a:gd name="connsiteY30" fmla="*/ 2246812 h 2246813"/>
              <a:gd name="connsiteX31" fmla="*/ 4585063 w 6302768"/>
              <a:gd name="connsiteY31" fmla="*/ 2246812 h 2246813"/>
              <a:gd name="connsiteX32" fmla="*/ 4585063 w 6302768"/>
              <a:gd name="connsiteY32" fmla="*/ 2246813 h 2246813"/>
              <a:gd name="connsiteX33" fmla="*/ 0 w 6302768"/>
              <a:gd name="connsiteY33" fmla="*/ 2246813 h 2246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6302768" h="2246813">
                <a:moveTo>
                  <a:pt x="0" y="0"/>
                </a:moveTo>
                <a:cubicBezTo>
                  <a:pt x="292184" y="0"/>
                  <a:pt x="529046" y="236862"/>
                  <a:pt x="529046" y="529046"/>
                </a:cubicBezTo>
                <a:cubicBezTo>
                  <a:pt x="529046" y="565569"/>
                  <a:pt x="525345" y="601228"/>
                  <a:pt x="518298" y="635667"/>
                </a:cubicBezTo>
                <a:lnTo>
                  <a:pt x="518255" y="635806"/>
                </a:lnTo>
                <a:lnTo>
                  <a:pt x="549544" y="638960"/>
                </a:lnTo>
                <a:cubicBezTo>
                  <a:pt x="716958" y="673218"/>
                  <a:pt x="858449" y="778645"/>
                  <a:pt x="941024" y="922250"/>
                </a:cubicBezTo>
                <a:lnTo>
                  <a:pt x="953618" y="949245"/>
                </a:lnTo>
                <a:lnTo>
                  <a:pt x="1023820" y="911140"/>
                </a:lnTo>
                <a:cubicBezTo>
                  <a:pt x="1078519" y="888005"/>
                  <a:pt x="1138657" y="875211"/>
                  <a:pt x="1201783" y="875211"/>
                </a:cubicBezTo>
                <a:cubicBezTo>
                  <a:pt x="1391162" y="875211"/>
                  <a:pt x="1553648" y="990352"/>
                  <a:pt x="1623054" y="1154448"/>
                </a:cubicBezTo>
                <a:lnTo>
                  <a:pt x="1641912" y="1215198"/>
                </a:lnTo>
                <a:lnTo>
                  <a:pt x="1685221" y="1162707"/>
                </a:lnTo>
                <a:cubicBezTo>
                  <a:pt x="1782141" y="1065787"/>
                  <a:pt x="1916036" y="1005840"/>
                  <a:pt x="2063931" y="1005840"/>
                </a:cubicBezTo>
                <a:cubicBezTo>
                  <a:pt x="2174853" y="1005840"/>
                  <a:pt x="2277899" y="1039560"/>
                  <a:pt x="2363377" y="1097308"/>
                </a:cubicBezTo>
                <a:lnTo>
                  <a:pt x="2409428" y="1135304"/>
                </a:lnTo>
                <a:lnTo>
                  <a:pt x="2480562" y="1076613"/>
                </a:lnTo>
                <a:cubicBezTo>
                  <a:pt x="2607737" y="990695"/>
                  <a:pt x="2761050" y="940526"/>
                  <a:pt x="2926079" y="940526"/>
                </a:cubicBezTo>
                <a:cubicBezTo>
                  <a:pt x="3366158" y="940526"/>
                  <a:pt x="3722913" y="1297281"/>
                  <a:pt x="3722913" y="1737360"/>
                </a:cubicBezTo>
                <a:lnTo>
                  <a:pt x="3716237" y="1825599"/>
                </a:lnTo>
                <a:lnTo>
                  <a:pt x="3728546" y="1815443"/>
                </a:lnTo>
                <a:cubicBezTo>
                  <a:pt x="3801516" y="1766145"/>
                  <a:pt x="3889482" y="1737360"/>
                  <a:pt x="3984171" y="1737360"/>
                </a:cubicBezTo>
                <a:cubicBezTo>
                  <a:pt x="4141987" y="1737360"/>
                  <a:pt x="4281127" y="1817319"/>
                  <a:pt x="4363289" y="1938935"/>
                </a:cubicBezTo>
                <a:lnTo>
                  <a:pt x="4386727" y="1982117"/>
                </a:lnTo>
                <a:lnTo>
                  <a:pt x="4407931" y="1913809"/>
                </a:lnTo>
                <a:cubicBezTo>
                  <a:pt x="4519973" y="1648911"/>
                  <a:pt x="4782272" y="1463040"/>
                  <a:pt x="5087982" y="1463040"/>
                </a:cubicBezTo>
                <a:cubicBezTo>
                  <a:pt x="5393692" y="1463040"/>
                  <a:pt x="5655991" y="1648911"/>
                  <a:pt x="5768034" y="1913808"/>
                </a:cubicBezTo>
                <a:lnTo>
                  <a:pt x="5783337" y="1963108"/>
                </a:lnTo>
                <a:lnTo>
                  <a:pt x="5810304" y="1948471"/>
                </a:lnTo>
                <a:cubicBezTo>
                  <a:pt x="5853282" y="1930293"/>
                  <a:pt x="5900533" y="1920241"/>
                  <a:pt x="5950132" y="1920241"/>
                </a:cubicBezTo>
                <a:cubicBezTo>
                  <a:pt x="6098930" y="1920241"/>
                  <a:pt x="6226597" y="2010709"/>
                  <a:pt x="6281131" y="2139642"/>
                </a:cubicBezTo>
                <a:lnTo>
                  <a:pt x="6302768" y="2246812"/>
                </a:lnTo>
                <a:lnTo>
                  <a:pt x="4585063" y="2246812"/>
                </a:lnTo>
                <a:lnTo>
                  <a:pt x="4585063" y="2246813"/>
                </a:lnTo>
                <a:lnTo>
                  <a:pt x="0" y="2246813"/>
                </a:lnTo>
                <a:close/>
              </a:path>
            </a:pathLst>
          </a:custGeom>
          <a:solidFill>
            <a:schemeClr val="bg1"/>
          </a:solidFill>
          <a:ln w="28575">
            <a:solidFill>
              <a:schemeClr val="bg1"/>
            </a:solidFill>
          </a:ln>
          <a:effectLst>
            <a:outerShdw blurRad="203200" dist="63500" dir="18900000" algn="bl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66" name="任意多边形 65"/>
          <p:cNvSpPr/>
          <p:nvPr/>
        </p:nvSpPr>
        <p:spPr>
          <a:xfrm>
            <a:off x="9241" y="4921255"/>
            <a:ext cx="6346925" cy="2262554"/>
          </a:xfrm>
          <a:custGeom>
            <a:avLst/>
            <a:gdLst>
              <a:gd name="connsiteX0" fmla="*/ 0 w 6302768"/>
              <a:gd name="connsiteY0" fmla="*/ 0 h 2246813"/>
              <a:gd name="connsiteX1" fmla="*/ 529046 w 6302768"/>
              <a:gd name="connsiteY1" fmla="*/ 529046 h 2246813"/>
              <a:gd name="connsiteX2" fmla="*/ 518298 w 6302768"/>
              <a:gd name="connsiteY2" fmla="*/ 635667 h 2246813"/>
              <a:gd name="connsiteX3" fmla="*/ 518255 w 6302768"/>
              <a:gd name="connsiteY3" fmla="*/ 635806 h 2246813"/>
              <a:gd name="connsiteX4" fmla="*/ 549544 w 6302768"/>
              <a:gd name="connsiteY4" fmla="*/ 638960 h 2246813"/>
              <a:gd name="connsiteX5" fmla="*/ 941024 w 6302768"/>
              <a:gd name="connsiteY5" fmla="*/ 922250 h 2246813"/>
              <a:gd name="connsiteX6" fmla="*/ 953618 w 6302768"/>
              <a:gd name="connsiteY6" fmla="*/ 949245 h 2246813"/>
              <a:gd name="connsiteX7" fmla="*/ 1023820 w 6302768"/>
              <a:gd name="connsiteY7" fmla="*/ 911140 h 2246813"/>
              <a:gd name="connsiteX8" fmla="*/ 1201783 w 6302768"/>
              <a:gd name="connsiteY8" fmla="*/ 875211 h 2246813"/>
              <a:gd name="connsiteX9" fmla="*/ 1623054 w 6302768"/>
              <a:gd name="connsiteY9" fmla="*/ 1154448 h 2246813"/>
              <a:gd name="connsiteX10" fmla="*/ 1641912 w 6302768"/>
              <a:gd name="connsiteY10" fmla="*/ 1215198 h 2246813"/>
              <a:gd name="connsiteX11" fmla="*/ 1685221 w 6302768"/>
              <a:gd name="connsiteY11" fmla="*/ 1162707 h 2246813"/>
              <a:gd name="connsiteX12" fmla="*/ 2063931 w 6302768"/>
              <a:gd name="connsiteY12" fmla="*/ 1005840 h 2246813"/>
              <a:gd name="connsiteX13" fmla="*/ 2363377 w 6302768"/>
              <a:gd name="connsiteY13" fmla="*/ 1097308 h 2246813"/>
              <a:gd name="connsiteX14" fmla="*/ 2409428 w 6302768"/>
              <a:gd name="connsiteY14" fmla="*/ 1135304 h 2246813"/>
              <a:gd name="connsiteX15" fmla="*/ 2480562 w 6302768"/>
              <a:gd name="connsiteY15" fmla="*/ 1076613 h 2246813"/>
              <a:gd name="connsiteX16" fmla="*/ 2926079 w 6302768"/>
              <a:gd name="connsiteY16" fmla="*/ 940526 h 2246813"/>
              <a:gd name="connsiteX17" fmla="*/ 3722913 w 6302768"/>
              <a:gd name="connsiteY17" fmla="*/ 1737360 h 2246813"/>
              <a:gd name="connsiteX18" fmla="*/ 3716237 w 6302768"/>
              <a:gd name="connsiteY18" fmla="*/ 1825599 h 2246813"/>
              <a:gd name="connsiteX19" fmla="*/ 3728546 w 6302768"/>
              <a:gd name="connsiteY19" fmla="*/ 1815443 h 2246813"/>
              <a:gd name="connsiteX20" fmla="*/ 3984171 w 6302768"/>
              <a:gd name="connsiteY20" fmla="*/ 1737360 h 2246813"/>
              <a:gd name="connsiteX21" fmla="*/ 4363289 w 6302768"/>
              <a:gd name="connsiteY21" fmla="*/ 1938935 h 2246813"/>
              <a:gd name="connsiteX22" fmla="*/ 4386727 w 6302768"/>
              <a:gd name="connsiteY22" fmla="*/ 1982117 h 2246813"/>
              <a:gd name="connsiteX23" fmla="*/ 4407931 w 6302768"/>
              <a:gd name="connsiteY23" fmla="*/ 1913809 h 2246813"/>
              <a:gd name="connsiteX24" fmla="*/ 5087982 w 6302768"/>
              <a:gd name="connsiteY24" fmla="*/ 1463040 h 2246813"/>
              <a:gd name="connsiteX25" fmla="*/ 5768034 w 6302768"/>
              <a:gd name="connsiteY25" fmla="*/ 1913808 h 2246813"/>
              <a:gd name="connsiteX26" fmla="*/ 5783337 w 6302768"/>
              <a:gd name="connsiteY26" fmla="*/ 1963108 h 2246813"/>
              <a:gd name="connsiteX27" fmla="*/ 5810304 w 6302768"/>
              <a:gd name="connsiteY27" fmla="*/ 1948471 h 2246813"/>
              <a:gd name="connsiteX28" fmla="*/ 5950132 w 6302768"/>
              <a:gd name="connsiteY28" fmla="*/ 1920241 h 2246813"/>
              <a:gd name="connsiteX29" fmla="*/ 6281131 w 6302768"/>
              <a:gd name="connsiteY29" fmla="*/ 2139642 h 2246813"/>
              <a:gd name="connsiteX30" fmla="*/ 6302768 w 6302768"/>
              <a:gd name="connsiteY30" fmla="*/ 2246812 h 2246813"/>
              <a:gd name="connsiteX31" fmla="*/ 4585063 w 6302768"/>
              <a:gd name="connsiteY31" fmla="*/ 2246812 h 2246813"/>
              <a:gd name="connsiteX32" fmla="*/ 4585063 w 6302768"/>
              <a:gd name="connsiteY32" fmla="*/ 2246813 h 2246813"/>
              <a:gd name="connsiteX33" fmla="*/ 0 w 6302768"/>
              <a:gd name="connsiteY33" fmla="*/ 2246813 h 2246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6302768" h="2246813">
                <a:moveTo>
                  <a:pt x="0" y="0"/>
                </a:moveTo>
                <a:cubicBezTo>
                  <a:pt x="292184" y="0"/>
                  <a:pt x="529046" y="236862"/>
                  <a:pt x="529046" y="529046"/>
                </a:cubicBezTo>
                <a:cubicBezTo>
                  <a:pt x="529046" y="565569"/>
                  <a:pt x="525345" y="601228"/>
                  <a:pt x="518298" y="635667"/>
                </a:cubicBezTo>
                <a:lnTo>
                  <a:pt x="518255" y="635806"/>
                </a:lnTo>
                <a:lnTo>
                  <a:pt x="549544" y="638960"/>
                </a:lnTo>
                <a:cubicBezTo>
                  <a:pt x="716958" y="673218"/>
                  <a:pt x="858449" y="778645"/>
                  <a:pt x="941024" y="922250"/>
                </a:cubicBezTo>
                <a:lnTo>
                  <a:pt x="953618" y="949245"/>
                </a:lnTo>
                <a:lnTo>
                  <a:pt x="1023820" y="911140"/>
                </a:lnTo>
                <a:cubicBezTo>
                  <a:pt x="1078519" y="888005"/>
                  <a:pt x="1138657" y="875211"/>
                  <a:pt x="1201783" y="875211"/>
                </a:cubicBezTo>
                <a:cubicBezTo>
                  <a:pt x="1391162" y="875211"/>
                  <a:pt x="1553648" y="990352"/>
                  <a:pt x="1623054" y="1154448"/>
                </a:cubicBezTo>
                <a:lnTo>
                  <a:pt x="1641912" y="1215198"/>
                </a:lnTo>
                <a:lnTo>
                  <a:pt x="1685221" y="1162707"/>
                </a:lnTo>
                <a:cubicBezTo>
                  <a:pt x="1782141" y="1065787"/>
                  <a:pt x="1916036" y="1005840"/>
                  <a:pt x="2063931" y="1005840"/>
                </a:cubicBezTo>
                <a:cubicBezTo>
                  <a:pt x="2174853" y="1005840"/>
                  <a:pt x="2277899" y="1039560"/>
                  <a:pt x="2363377" y="1097308"/>
                </a:cubicBezTo>
                <a:lnTo>
                  <a:pt x="2409428" y="1135304"/>
                </a:lnTo>
                <a:lnTo>
                  <a:pt x="2480562" y="1076613"/>
                </a:lnTo>
                <a:cubicBezTo>
                  <a:pt x="2607737" y="990695"/>
                  <a:pt x="2761050" y="940526"/>
                  <a:pt x="2926079" y="940526"/>
                </a:cubicBezTo>
                <a:cubicBezTo>
                  <a:pt x="3366158" y="940526"/>
                  <a:pt x="3722913" y="1297281"/>
                  <a:pt x="3722913" y="1737360"/>
                </a:cubicBezTo>
                <a:lnTo>
                  <a:pt x="3716237" y="1825599"/>
                </a:lnTo>
                <a:lnTo>
                  <a:pt x="3728546" y="1815443"/>
                </a:lnTo>
                <a:cubicBezTo>
                  <a:pt x="3801516" y="1766145"/>
                  <a:pt x="3889482" y="1737360"/>
                  <a:pt x="3984171" y="1737360"/>
                </a:cubicBezTo>
                <a:cubicBezTo>
                  <a:pt x="4141987" y="1737360"/>
                  <a:pt x="4281127" y="1817319"/>
                  <a:pt x="4363289" y="1938935"/>
                </a:cubicBezTo>
                <a:lnTo>
                  <a:pt x="4386727" y="1982117"/>
                </a:lnTo>
                <a:lnTo>
                  <a:pt x="4407931" y="1913809"/>
                </a:lnTo>
                <a:cubicBezTo>
                  <a:pt x="4519973" y="1648911"/>
                  <a:pt x="4782272" y="1463040"/>
                  <a:pt x="5087982" y="1463040"/>
                </a:cubicBezTo>
                <a:cubicBezTo>
                  <a:pt x="5393692" y="1463040"/>
                  <a:pt x="5655991" y="1648911"/>
                  <a:pt x="5768034" y="1913808"/>
                </a:cubicBezTo>
                <a:lnTo>
                  <a:pt x="5783337" y="1963108"/>
                </a:lnTo>
                <a:lnTo>
                  <a:pt x="5810304" y="1948471"/>
                </a:lnTo>
                <a:cubicBezTo>
                  <a:pt x="5853282" y="1930293"/>
                  <a:pt x="5900533" y="1920241"/>
                  <a:pt x="5950132" y="1920241"/>
                </a:cubicBezTo>
                <a:cubicBezTo>
                  <a:pt x="6098930" y="1920241"/>
                  <a:pt x="6226597" y="2010709"/>
                  <a:pt x="6281131" y="2139642"/>
                </a:cubicBezTo>
                <a:lnTo>
                  <a:pt x="6302768" y="2246812"/>
                </a:lnTo>
                <a:lnTo>
                  <a:pt x="4585063" y="2246812"/>
                </a:lnTo>
                <a:lnTo>
                  <a:pt x="4585063" y="2246813"/>
                </a:lnTo>
                <a:lnTo>
                  <a:pt x="0" y="2246813"/>
                </a:lnTo>
                <a:close/>
              </a:path>
            </a:pathLst>
          </a:custGeom>
          <a:solidFill>
            <a:schemeClr val="bg1"/>
          </a:solidFill>
          <a:ln w="28575">
            <a:noFill/>
          </a:ln>
          <a:effectLst>
            <a:innerShdw blurRad="266700" dist="139700" dir="16200000">
              <a:srgbClr val="18ACCA">
                <a:alpha val="3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7" name="椭圆 2">
            <a:extLst>
              <a:ext uri="{FF2B5EF4-FFF2-40B4-BE49-F238E27FC236}">
                <a16:creationId xmlns:a16="http://schemas.microsoft.com/office/drawing/2014/main" xmlns="" id="{B98D4C3A-6948-41AF-8D05-7BB237BD7349}"/>
              </a:ext>
            </a:extLst>
          </p:cNvPr>
          <p:cNvSpPr/>
          <p:nvPr/>
        </p:nvSpPr>
        <p:spPr>
          <a:xfrm>
            <a:off x="4036768" y="1469303"/>
            <a:ext cx="4118464" cy="4118464"/>
          </a:xfrm>
          <a:prstGeom prst="ellipse">
            <a:avLst/>
          </a:prstGeom>
          <a:solidFill>
            <a:schemeClr val="bg1"/>
          </a:solidFill>
          <a:ln w="1905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8" name="椭圆 3">
            <a:extLst>
              <a:ext uri="{FF2B5EF4-FFF2-40B4-BE49-F238E27FC236}">
                <a16:creationId xmlns:a16="http://schemas.microsoft.com/office/drawing/2014/main" xmlns="" id="{A60A392F-E04E-4908-B505-70CF62F0C327}"/>
              </a:ext>
            </a:extLst>
          </p:cNvPr>
          <p:cNvSpPr/>
          <p:nvPr/>
        </p:nvSpPr>
        <p:spPr>
          <a:xfrm>
            <a:off x="3929675" y="1374566"/>
            <a:ext cx="4334981" cy="4334981"/>
          </a:xfrm>
          <a:prstGeom prst="ellipse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grpSp>
        <p:nvGrpSpPr>
          <p:cNvPr id="100" name="组合 51">
            <a:extLst>
              <a:ext uri="{FF2B5EF4-FFF2-40B4-BE49-F238E27FC236}">
                <a16:creationId xmlns:a16="http://schemas.microsoft.com/office/drawing/2014/main" xmlns="" id="{C672F58B-3496-48C1-AD67-A0E083FA326D}"/>
              </a:ext>
            </a:extLst>
          </p:cNvPr>
          <p:cNvGrpSpPr/>
          <p:nvPr/>
        </p:nvGrpSpPr>
        <p:grpSpPr>
          <a:xfrm rot="19652793">
            <a:off x="7776279" y="2654892"/>
            <a:ext cx="601603" cy="609821"/>
            <a:chOff x="2817684" y="410418"/>
            <a:chExt cx="604235" cy="612489"/>
          </a:xfrm>
        </p:grpSpPr>
        <p:grpSp>
          <p:nvGrpSpPr>
            <p:cNvPr id="101" name="组合 52">
              <a:extLst>
                <a:ext uri="{FF2B5EF4-FFF2-40B4-BE49-F238E27FC236}">
                  <a16:creationId xmlns:a16="http://schemas.microsoft.com/office/drawing/2014/main" xmlns="" id="{6E219367-DAD9-40E9-B814-D1EE40ED953B}"/>
                </a:ext>
              </a:extLst>
            </p:cNvPr>
            <p:cNvGrpSpPr/>
            <p:nvPr/>
          </p:nvGrpSpPr>
          <p:grpSpPr>
            <a:xfrm rot="21335217">
              <a:off x="2817684" y="410418"/>
              <a:ext cx="604235" cy="612489"/>
              <a:chOff x="7973451" y="5027358"/>
              <a:chExt cx="1573291" cy="1594779"/>
            </a:xfrm>
          </p:grpSpPr>
          <p:sp>
            <p:nvSpPr>
              <p:cNvPr id="103" name="五角星 2">
                <a:extLst>
                  <a:ext uri="{FF2B5EF4-FFF2-40B4-BE49-F238E27FC236}">
                    <a16:creationId xmlns:a16="http://schemas.microsoft.com/office/drawing/2014/main" xmlns="" id="{ED6F0A9C-0FA2-4578-B9A3-0D001F6145FF}"/>
                  </a:ext>
                </a:extLst>
              </p:cNvPr>
              <p:cNvSpPr/>
              <p:nvPr/>
            </p:nvSpPr>
            <p:spPr>
              <a:xfrm rot="20480842">
                <a:off x="7975659" y="5027358"/>
                <a:ext cx="1571083" cy="1580289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C4EF39"/>
              </a:solidFill>
              <a:ln w="63500">
                <a:noFill/>
              </a:ln>
              <a:effectLst>
                <a:outerShdw blurRad="190500" dist="635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-25000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04" name="五角星 2">
                <a:extLst>
                  <a:ext uri="{FF2B5EF4-FFF2-40B4-BE49-F238E27FC236}">
                    <a16:creationId xmlns:a16="http://schemas.microsoft.com/office/drawing/2014/main" xmlns="" id="{DD4053FC-AC1A-4A47-9290-3AD83FA40D24}"/>
                  </a:ext>
                </a:extLst>
              </p:cNvPr>
              <p:cNvSpPr/>
              <p:nvPr/>
            </p:nvSpPr>
            <p:spPr>
              <a:xfrm rot="20480842">
                <a:off x="7973451" y="5041848"/>
                <a:ext cx="1571083" cy="1580289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FF8FA7"/>
              </a:solidFill>
              <a:ln w="25400">
                <a:solidFill>
                  <a:schemeClr val="bg1"/>
                </a:solidFill>
              </a:ln>
              <a:effectLst>
                <a:innerShdw blurRad="368300">
                  <a:srgbClr val="FF3B65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-25000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sp>
          <p:nvSpPr>
            <p:cNvPr id="102" name="弧形 53">
              <a:extLst>
                <a:ext uri="{FF2B5EF4-FFF2-40B4-BE49-F238E27FC236}">
                  <a16:creationId xmlns:a16="http://schemas.microsoft.com/office/drawing/2014/main" xmlns="" id="{A6AF31A8-E499-4DBC-8D3F-1FF5222CD9C4}"/>
                </a:ext>
              </a:extLst>
            </p:cNvPr>
            <p:cNvSpPr/>
            <p:nvPr/>
          </p:nvSpPr>
          <p:spPr>
            <a:xfrm rot="15881703">
              <a:off x="2988235" y="627531"/>
              <a:ext cx="197224" cy="197224"/>
            </a:xfrm>
            <a:prstGeom prst="arc">
              <a:avLst>
                <a:gd name="adj1" fmla="val 16200000"/>
                <a:gd name="adj2" fmla="val 20358260"/>
              </a:avLst>
            </a:prstGeom>
            <a:ln w="41275">
              <a:solidFill>
                <a:schemeClr val="bg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105" name="组合 56">
            <a:extLst>
              <a:ext uri="{FF2B5EF4-FFF2-40B4-BE49-F238E27FC236}">
                <a16:creationId xmlns:a16="http://schemas.microsoft.com/office/drawing/2014/main" xmlns="" id="{5607AC82-E738-4154-9383-C2180B83FB54}"/>
              </a:ext>
            </a:extLst>
          </p:cNvPr>
          <p:cNvGrpSpPr/>
          <p:nvPr/>
        </p:nvGrpSpPr>
        <p:grpSpPr>
          <a:xfrm rot="2224307">
            <a:off x="7075117" y="1552489"/>
            <a:ext cx="609094" cy="597894"/>
            <a:chOff x="10646778" y="4753862"/>
            <a:chExt cx="751521" cy="737702"/>
          </a:xfrm>
        </p:grpSpPr>
        <p:sp>
          <p:nvSpPr>
            <p:cNvPr id="106" name="五角星 2">
              <a:extLst>
                <a:ext uri="{FF2B5EF4-FFF2-40B4-BE49-F238E27FC236}">
                  <a16:creationId xmlns:a16="http://schemas.microsoft.com/office/drawing/2014/main" xmlns="" id="{FA7B78C1-59DA-4744-8235-AAD3C183BDD0}"/>
                </a:ext>
              </a:extLst>
            </p:cNvPr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grpSp>
          <p:nvGrpSpPr>
            <p:cNvPr id="107" name="组合 58">
              <a:extLst>
                <a:ext uri="{FF2B5EF4-FFF2-40B4-BE49-F238E27FC236}">
                  <a16:creationId xmlns:a16="http://schemas.microsoft.com/office/drawing/2014/main" xmlns="" id="{E72E4D19-17BF-445A-BADF-296E1DCC6D38}"/>
                </a:ext>
              </a:extLst>
            </p:cNvPr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108" name="五角星 2">
                <a:extLst>
                  <a:ext uri="{FF2B5EF4-FFF2-40B4-BE49-F238E27FC236}">
                    <a16:creationId xmlns:a16="http://schemas.microsoft.com/office/drawing/2014/main" xmlns="" id="{7D4D409A-5D7B-4CF5-953E-14D65DB3E0BB}"/>
                  </a:ext>
                </a:extLst>
              </p:cNvPr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FFFF00"/>
              </a:solidFill>
              <a:ln w="15875">
                <a:solidFill>
                  <a:srgbClr val="FFFF00"/>
                </a:solidFill>
              </a:ln>
              <a:effectLst>
                <a:innerShdw blurRad="292100">
                  <a:srgbClr val="FFC00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09" name="五角星 2">
                <a:extLst>
                  <a:ext uri="{FF2B5EF4-FFF2-40B4-BE49-F238E27FC236}">
                    <a16:creationId xmlns:a16="http://schemas.microsoft.com/office/drawing/2014/main" xmlns="" id="{E7D2561B-A3FA-41B9-A138-8D6655821B1A}"/>
                  </a:ext>
                </a:extLst>
              </p:cNvPr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10" name="五角星 2">
                <a:extLst>
                  <a:ext uri="{FF2B5EF4-FFF2-40B4-BE49-F238E27FC236}">
                    <a16:creationId xmlns:a16="http://schemas.microsoft.com/office/drawing/2014/main" xmlns="" id="{C04B435D-3E5A-45E1-80DC-9F52CDD11FEC}"/>
                  </a:ext>
                </a:extLst>
              </p:cNvPr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  <a:gd name="connsiteX0" fmla="*/ 0 w 195060"/>
                  <a:gd name="connsiteY0" fmla="*/ 223173 h 223173"/>
                  <a:gd name="connsiteX1" fmla="*/ 195060 w 195060"/>
                  <a:gd name="connsiteY1" fmla="*/ 0 h 22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</p:grpSp>
      <p:grpSp>
        <p:nvGrpSpPr>
          <p:cNvPr id="111" name="组合 62">
            <a:extLst>
              <a:ext uri="{FF2B5EF4-FFF2-40B4-BE49-F238E27FC236}">
                <a16:creationId xmlns:a16="http://schemas.microsoft.com/office/drawing/2014/main" xmlns="" id="{91C553F3-E556-4534-A2F9-EF7070DF2990}"/>
              </a:ext>
            </a:extLst>
          </p:cNvPr>
          <p:cNvGrpSpPr/>
          <p:nvPr/>
        </p:nvGrpSpPr>
        <p:grpSpPr>
          <a:xfrm rot="1562261">
            <a:off x="7032644" y="4811218"/>
            <a:ext cx="636949" cy="625237"/>
            <a:chOff x="10646778" y="4753862"/>
            <a:chExt cx="751521" cy="737702"/>
          </a:xfrm>
        </p:grpSpPr>
        <p:sp>
          <p:nvSpPr>
            <p:cNvPr id="112" name="五角星 2">
              <a:extLst>
                <a:ext uri="{FF2B5EF4-FFF2-40B4-BE49-F238E27FC236}">
                  <a16:creationId xmlns:a16="http://schemas.microsoft.com/office/drawing/2014/main" xmlns="" id="{B4A6479D-38A4-40E6-A7C3-12C443794659}"/>
                </a:ext>
              </a:extLst>
            </p:cNvPr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grpSp>
          <p:nvGrpSpPr>
            <p:cNvPr id="113" name="组合 64">
              <a:extLst>
                <a:ext uri="{FF2B5EF4-FFF2-40B4-BE49-F238E27FC236}">
                  <a16:creationId xmlns:a16="http://schemas.microsoft.com/office/drawing/2014/main" xmlns="" id="{1E0EB9A4-26DB-4072-81CB-9262154B9348}"/>
                </a:ext>
              </a:extLst>
            </p:cNvPr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114" name="五角星 2">
                <a:extLst>
                  <a:ext uri="{FF2B5EF4-FFF2-40B4-BE49-F238E27FC236}">
                    <a16:creationId xmlns:a16="http://schemas.microsoft.com/office/drawing/2014/main" xmlns="" id="{A7E08CF1-DE4C-4DAA-A7C8-784C6CF3ACB4}"/>
                  </a:ext>
                </a:extLst>
              </p:cNvPr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8AFA4C"/>
              </a:solidFill>
              <a:ln w="15875">
                <a:solidFill>
                  <a:schemeClr val="bg1"/>
                </a:solidFill>
              </a:ln>
              <a:effectLst>
                <a:innerShdw blurRad="292100">
                  <a:srgbClr val="76CE0C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15" name="五角星 2">
                <a:extLst>
                  <a:ext uri="{FF2B5EF4-FFF2-40B4-BE49-F238E27FC236}">
                    <a16:creationId xmlns:a16="http://schemas.microsoft.com/office/drawing/2014/main" xmlns="" id="{57925926-7510-4982-8E04-F7169BDC1012}"/>
                  </a:ext>
                </a:extLst>
              </p:cNvPr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16" name="五角星 2">
                <a:extLst>
                  <a:ext uri="{FF2B5EF4-FFF2-40B4-BE49-F238E27FC236}">
                    <a16:creationId xmlns:a16="http://schemas.microsoft.com/office/drawing/2014/main" xmlns="" id="{4148E3EB-504D-4048-BF2A-C9DEC3A97827}"/>
                  </a:ext>
                </a:extLst>
              </p:cNvPr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  <a:gd name="connsiteX0" fmla="*/ 0 w 195060"/>
                  <a:gd name="connsiteY0" fmla="*/ 223173 h 223173"/>
                  <a:gd name="connsiteX1" fmla="*/ 195060 w 195060"/>
                  <a:gd name="connsiteY1" fmla="*/ 0 h 22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</p:grpSp>
      <p:grpSp>
        <p:nvGrpSpPr>
          <p:cNvPr id="117" name="组合 68">
            <a:extLst>
              <a:ext uri="{FF2B5EF4-FFF2-40B4-BE49-F238E27FC236}">
                <a16:creationId xmlns:a16="http://schemas.microsoft.com/office/drawing/2014/main" xmlns="" id="{CC059B27-1252-4D1E-ABFB-B793AE6850AF}"/>
              </a:ext>
            </a:extLst>
          </p:cNvPr>
          <p:cNvGrpSpPr/>
          <p:nvPr/>
        </p:nvGrpSpPr>
        <p:grpSpPr>
          <a:xfrm rot="920444">
            <a:off x="7839138" y="3865778"/>
            <a:ext cx="577446" cy="566828"/>
            <a:chOff x="10646778" y="4753862"/>
            <a:chExt cx="751521" cy="737702"/>
          </a:xfrm>
        </p:grpSpPr>
        <p:sp>
          <p:nvSpPr>
            <p:cNvPr id="118" name="五角星 2">
              <a:extLst>
                <a:ext uri="{FF2B5EF4-FFF2-40B4-BE49-F238E27FC236}">
                  <a16:creationId xmlns:a16="http://schemas.microsoft.com/office/drawing/2014/main" xmlns="" id="{0376815E-CCDA-4CDC-8D77-250E578465F1}"/>
                </a:ext>
              </a:extLst>
            </p:cNvPr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grpSp>
          <p:nvGrpSpPr>
            <p:cNvPr id="119" name="组合 70">
              <a:extLst>
                <a:ext uri="{FF2B5EF4-FFF2-40B4-BE49-F238E27FC236}">
                  <a16:creationId xmlns:a16="http://schemas.microsoft.com/office/drawing/2014/main" xmlns="" id="{8D1E42DF-FFCC-4847-8D24-DF9F521985BA}"/>
                </a:ext>
              </a:extLst>
            </p:cNvPr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120" name="五角星 2">
                <a:extLst>
                  <a:ext uri="{FF2B5EF4-FFF2-40B4-BE49-F238E27FC236}">
                    <a16:creationId xmlns:a16="http://schemas.microsoft.com/office/drawing/2014/main" xmlns="" id="{FB2A00BC-AE3D-4056-A4A0-D16FA0F67A11}"/>
                  </a:ext>
                </a:extLst>
              </p:cNvPr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64E4F2"/>
              </a:solidFill>
              <a:ln w="15875">
                <a:solidFill>
                  <a:schemeClr val="bg1"/>
                </a:solidFill>
              </a:ln>
              <a:effectLst>
                <a:innerShdw blurRad="292100">
                  <a:srgbClr val="00B0F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21" name="五角星 2">
                <a:extLst>
                  <a:ext uri="{FF2B5EF4-FFF2-40B4-BE49-F238E27FC236}">
                    <a16:creationId xmlns:a16="http://schemas.microsoft.com/office/drawing/2014/main" xmlns="" id="{2B1C74B5-1D3E-45E9-956D-B04A5F355CB0}"/>
                  </a:ext>
                </a:extLst>
              </p:cNvPr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22" name="五角星 2">
                <a:extLst>
                  <a:ext uri="{FF2B5EF4-FFF2-40B4-BE49-F238E27FC236}">
                    <a16:creationId xmlns:a16="http://schemas.microsoft.com/office/drawing/2014/main" xmlns="" id="{422FE0F9-2D2A-43F4-B7DE-7393B415C01F}"/>
                  </a:ext>
                </a:extLst>
              </p:cNvPr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  <a:gd name="connsiteX0" fmla="*/ 0 w 195060"/>
                  <a:gd name="connsiteY0" fmla="*/ 223173 h 223173"/>
                  <a:gd name="connsiteX1" fmla="*/ 195060 w 195060"/>
                  <a:gd name="connsiteY1" fmla="*/ 0 h 22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</p:grpSp>
      <p:sp>
        <p:nvSpPr>
          <p:cNvPr id="133" name="文本框 92">
            <a:extLst>
              <a:ext uri="{FF2B5EF4-FFF2-40B4-BE49-F238E27FC236}">
                <a16:creationId xmlns:a16="http://schemas.microsoft.com/office/drawing/2014/main" xmlns="" id="{F49582FF-E74D-46EA-8124-E888E1FFC021}"/>
              </a:ext>
            </a:extLst>
          </p:cNvPr>
          <p:cNvSpPr txBox="1"/>
          <p:nvPr/>
        </p:nvSpPr>
        <p:spPr>
          <a:xfrm>
            <a:off x="4427539" y="2209792"/>
            <a:ext cx="3454786" cy="2751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zh-CN" sz="4000" b="1">
                <a:solidFill>
                  <a:srgbClr val="2F5597"/>
                </a:solidFill>
                <a:latin typeface="Times New Roman" panose="02020603050405020304" pitchFamily="18" charset="0"/>
                <a:ea typeface="inpin heiti" panose="00000500000000000000" pitchFamily="2" charset="-122"/>
                <a:cs typeface="Times New Roman" panose="02020603050405020304" pitchFamily="18" charset="0"/>
                <a:sym typeface="inpin heiti" panose="00000500000000000000" pitchFamily="2" charset="-122"/>
              </a:rPr>
              <a:t>Một số bệnh lây qua đường tiêu hóa</a:t>
            </a:r>
            <a:endParaRPr lang="zh-CN" altLang="en-US" sz="4000" b="1" dirty="0">
              <a:solidFill>
                <a:srgbClr val="2F5597"/>
              </a:solidFill>
              <a:latin typeface="Times New Roman" panose="02020603050405020304" pitchFamily="18" charset="0"/>
              <a:ea typeface="inpin heiti" panose="00000500000000000000" pitchFamily="2" charset="-122"/>
              <a:cs typeface="Times New Roman" panose="02020603050405020304" pitchFamily="18" charset="0"/>
              <a:sym typeface="inpin heiti" panose="00000500000000000000" pitchFamily="2" charset="-122"/>
            </a:endParaRP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xmlns="" id="{BF558CFB-B3A7-4FB7-8EA5-35B072AC33A5}"/>
              </a:ext>
            </a:extLst>
          </p:cNvPr>
          <p:cNvCxnSpPr>
            <a:cxnSpLocks/>
          </p:cNvCxnSpPr>
          <p:nvPr/>
        </p:nvCxnSpPr>
        <p:spPr>
          <a:xfrm flipH="1">
            <a:off x="2827693" y="3947054"/>
            <a:ext cx="1088030" cy="3830"/>
          </a:xfrm>
          <a:prstGeom prst="straightConnector1">
            <a:avLst/>
          </a:prstGeom>
          <a:ln w="133350">
            <a:solidFill>
              <a:srgbClr val="C00000"/>
            </a:solidFill>
            <a:tailEnd type="triangle"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E4B86D33-0E2C-4799-A9B4-3CFA82D34800}"/>
              </a:ext>
            </a:extLst>
          </p:cNvPr>
          <p:cNvGrpSpPr/>
          <p:nvPr/>
        </p:nvGrpSpPr>
        <p:grpSpPr>
          <a:xfrm>
            <a:off x="41923" y="3103184"/>
            <a:ext cx="2753867" cy="1257740"/>
            <a:chOff x="63696" y="3103184"/>
            <a:chExt cx="2733418" cy="1257740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C153C45A-B5D6-449D-95DE-B5F4E0CA7A2A}"/>
                </a:ext>
              </a:extLst>
            </p:cNvPr>
            <p:cNvSpPr txBox="1"/>
            <p:nvPr/>
          </p:nvSpPr>
          <p:spPr>
            <a:xfrm>
              <a:off x="63696" y="3485011"/>
              <a:ext cx="2733418" cy="875913"/>
            </a:xfrm>
            <a:prstGeom prst="roundRect">
              <a:avLst>
                <a:gd name="adj" fmla="val 17994"/>
              </a:avLst>
            </a:prstGeom>
            <a:solidFill>
              <a:schemeClr val="bg1"/>
            </a:solidFill>
            <a:ln w="38100">
              <a:solidFill>
                <a:srgbClr val="FFEF00"/>
              </a:solidFill>
              <a:prstDash val="lgDash"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500" b="1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Tiêu chảy</a:t>
              </a:r>
            </a:p>
          </p:txBody>
        </p:sp>
        <p:grpSp>
          <p:nvGrpSpPr>
            <p:cNvPr id="134" name="组合 56">
              <a:extLst>
                <a:ext uri="{FF2B5EF4-FFF2-40B4-BE49-F238E27FC236}">
                  <a16:creationId xmlns:a16="http://schemas.microsoft.com/office/drawing/2014/main" xmlns="" id="{88D28DC6-BC57-4AEA-A055-54E866269F0B}"/>
                </a:ext>
              </a:extLst>
            </p:cNvPr>
            <p:cNvGrpSpPr/>
            <p:nvPr/>
          </p:nvGrpSpPr>
          <p:grpSpPr>
            <a:xfrm rot="2224307">
              <a:off x="1226823" y="3103184"/>
              <a:ext cx="555837" cy="545616"/>
              <a:chOff x="10646778" y="4753862"/>
              <a:chExt cx="751521" cy="737702"/>
            </a:xfrm>
          </p:grpSpPr>
          <p:sp>
            <p:nvSpPr>
              <p:cNvPr id="135" name="五角星 2">
                <a:extLst>
                  <a:ext uri="{FF2B5EF4-FFF2-40B4-BE49-F238E27FC236}">
                    <a16:creationId xmlns:a16="http://schemas.microsoft.com/office/drawing/2014/main" xmlns="" id="{FB334EF4-E142-47A4-9477-BB19222A022E}"/>
                  </a:ext>
                </a:extLst>
              </p:cNvPr>
              <p:cNvSpPr/>
              <p:nvPr/>
            </p:nvSpPr>
            <p:spPr>
              <a:xfrm rot="20227648" flipH="1">
                <a:off x="10648573" y="4753862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chemeClr val="bg1"/>
              </a:solidFill>
              <a:ln w="15875">
                <a:noFill/>
              </a:ln>
              <a:effectLst>
                <a:outerShdw blurRad="76200" dist="50800" dir="5400000" algn="t" rotWithShape="0">
                  <a:prstClr val="black">
                    <a:alpha val="1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grpSp>
            <p:nvGrpSpPr>
              <p:cNvPr id="136" name="组合 58">
                <a:extLst>
                  <a:ext uri="{FF2B5EF4-FFF2-40B4-BE49-F238E27FC236}">
                    <a16:creationId xmlns:a16="http://schemas.microsoft.com/office/drawing/2014/main" xmlns="" id="{6B8AF614-31CA-45D8-A5B0-D933F55BDE14}"/>
                  </a:ext>
                </a:extLst>
              </p:cNvPr>
              <p:cNvGrpSpPr/>
              <p:nvPr/>
            </p:nvGrpSpPr>
            <p:grpSpPr>
              <a:xfrm>
                <a:off x="10646778" y="4762829"/>
                <a:ext cx="749726" cy="728735"/>
                <a:chOff x="11012539" y="4493889"/>
                <a:chExt cx="749726" cy="728735"/>
              </a:xfrm>
            </p:grpSpPr>
            <p:sp>
              <p:nvSpPr>
                <p:cNvPr id="137" name="五角星 2">
                  <a:extLst>
                    <a:ext uri="{FF2B5EF4-FFF2-40B4-BE49-F238E27FC236}">
                      <a16:creationId xmlns:a16="http://schemas.microsoft.com/office/drawing/2014/main" xmlns="" id="{596F041E-28D0-4CF6-A885-600037FFAB4D}"/>
                    </a:ext>
                  </a:extLst>
                </p:cNvPr>
                <p:cNvSpPr/>
                <p:nvPr/>
              </p:nvSpPr>
              <p:spPr>
                <a:xfrm rot="20227648" flipH="1">
                  <a:off x="11012539" y="4493889"/>
                  <a:ext cx="749726" cy="728735"/>
                </a:xfrm>
                <a:custGeom>
                  <a:avLst/>
                  <a:gdLst>
                    <a:gd name="connsiteX0" fmla="*/ 1 w 914400"/>
                    <a:gd name="connsiteY0" fmla="*/ 349269 h 914400"/>
                    <a:gd name="connsiteX1" fmla="*/ 262140 w 914400"/>
                    <a:gd name="connsiteY1" fmla="*/ 223173 h 914400"/>
                    <a:gd name="connsiteX2" fmla="*/ 457200 w 914400"/>
                    <a:gd name="connsiteY2" fmla="*/ 0 h 914400"/>
                    <a:gd name="connsiteX3" fmla="*/ 652260 w 914400"/>
                    <a:gd name="connsiteY3" fmla="*/ 223173 h 914400"/>
                    <a:gd name="connsiteX4" fmla="*/ 914399 w 914400"/>
                    <a:gd name="connsiteY4" fmla="*/ 349269 h 914400"/>
                    <a:gd name="connsiteX5" fmla="*/ 772814 w 914400"/>
                    <a:gd name="connsiteY5" fmla="*/ 613293 h 914400"/>
                    <a:gd name="connsiteX6" fmla="*/ 739765 w 914400"/>
                    <a:gd name="connsiteY6" fmla="*/ 914398 h 914400"/>
                    <a:gd name="connsiteX7" fmla="*/ 457200 w 914400"/>
                    <a:gd name="connsiteY7" fmla="*/ 854400 h 914400"/>
                    <a:gd name="connsiteX8" fmla="*/ 174635 w 914400"/>
                    <a:gd name="connsiteY8" fmla="*/ 914398 h 914400"/>
                    <a:gd name="connsiteX9" fmla="*/ 141586 w 914400"/>
                    <a:gd name="connsiteY9" fmla="*/ 613293 h 914400"/>
                    <a:gd name="connsiteX10" fmla="*/ 1 w 914400"/>
                    <a:gd name="connsiteY10" fmla="*/ 349269 h 914400"/>
                    <a:gd name="connsiteX0" fmla="*/ 0 w 914398"/>
                    <a:gd name="connsiteY0" fmla="*/ 349269 h 923906"/>
                    <a:gd name="connsiteX1" fmla="*/ 262139 w 914398"/>
                    <a:gd name="connsiteY1" fmla="*/ 223173 h 923906"/>
                    <a:gd name="connsiteX2" fmla="*/ 457199 w 914398"/>
                    <a:gd name="connsiteY2" fmla="*/ 0 h 923906"/>
                    <a:gd name="connsiteX3" fmla="*/ 652259 w 914398"/>
                    <a:gd name="connsiteY3" fmla="*/ 223173 h 923906"/>
                    <a:gd name="connsiteX4" fmla="*/ 914398 w 914398"/>
                    <a:gd name="connsiteY4" fmla="*/ 349269 h 923906"/>
                    <a:gd name="connsiteX5" fmla="*/ 772813 w 914398"/>
                    <a:gd name="connsiteY5" fmla="*/ 613293 h 923906"/>
                    <a:gd name="connsiteX6" fmla="*/ 739764 w 914398"/>
                    <a:gd name="connsiteY6" fmla="*/ 914398 h 923906"/>
                    <a:gd name="connsiteX7" fmla="*/ 457199 w 914398"/>
                    <a:gd name="connsiteY7" fmla="*/ 854400 h 923906"/>
                    <a:gd name="connsiteX8" fmla="*/ 174634 w 914398"/>
                    <a:gd name="connsiteY8" fmla="*/ 914398 h 923906"/>
                    <a:gd name="connsiteX9" fmla="*/ 141585 w 914398"/>
                    <a:gd name="connsiteY9" fmla="*/ 613293 h 923906"/>
                    <a:gd name="connsiteX10" fmla="*/ 0 w 914398"/>
                    <a:gd name="connsiteY10" fmla="*/ 349269 h 923906"/>
                    <a:gd name="connsiteX0" fmla="*/ 0 w 916461"/>
                    <a:gd name="connsiteY0" fmla="*/ 349269 h 923906"/>
                    <a:gd name="connsiteX1" fmla="*/ 262139 w 916461"/>
                    <a:gd name="connsiteY1" fmla="*/ 223173 h 923906"/>
                    <a:gd name="connsiteX2" fmla="*/ 457199 w 916461"/>
                    <a:gd name="connsiteY2" fmla="*/ 0 h 923906"/>
                    <a:gd name="connsiteX3" fmla="*/ 652259 w 916461"/>
                    <a:gd name="connsiteY3" fmla="*/ 223173 h 923906"/>
                    <a:gd name="connsiteX4" fmla="*/ 914398 w 916461"/>
                    <a:gd name="connsiteY4" fmla="*/ 349269 h 923906"/>
                    <a:gd name="connsiteX5" fmla="*/ 772813 w 916461"/>
                    <a:gd name="connsiteY5" fmla="*/ 613293 h 923906"/>
                    <a:gd name="connsiteX6" fmla="*/ 739764 w 916461"/>
                    <a:gd name="connsiteY6" fmla="*/ 914398 h 923906"/>
                    <a:gd name="connsiteX7" fmla="*/ 457199 w 916461"/>
                    <a:gd name="connsiteY7" fmla="*/ 854400 h 923906"/>
                    <a:gd name="connsiteX8" fmla="*/ 174634 w 916461"/>
                    <a:gd name="connsiteY8" fmla="*/ 914398 h 923906"/>
                    <a:gd name="connsiteX9" fmla="*/ 141585 w 916461"/>
                    <a:gd name="connsiteY9" fmla="*/ 613293 h 923906"/>
                    <a:gd name="connsiteX10" fmla="*/ 0 w 916461"/>
                    <a:gd name="connsiteY10" fmla="*/ 349269 h 923906"/>
                    <a:gd name="connsiteX0" fmla="*/ 0 w 916461"/>
                    <a:gd name="connsiteY0" fmla="*/ 349269 h 923906"/>
                    <a:gd name="connsiteX1" fmla="*/ 262139 w 916461"/>
                    <a:gd name="connsiteY1" fmla="*/ 223173 h 923906"/>
                    <a:gd name="connsiteX2" fmla="*/ 457199 w 916461"/>
                    <a:gd name="connsiteY2" fmla="*/ 0 h 923906"/>
                    <a:gd name="connsiteX3" fmla="*/ 652259 w 916461"/>
                    <a:gd name="connsiteY3" fmla="*/ 223173 h 923906"/>
                    <a:gd name="connsiteX4" fmla="*/ 914398 w 916461"/>
                    <a:gd name="connsiteY4" fmla="*/ 349269 h 923906"/>
                    <a:gd name="connsiteX5" fmla="*/ 772813 w 916461"/>
                    <a:gd name="connsiteY5" fmla="*/ 613293 h 923906"/>
                    <a:gd name="connsiteX6" fmla="*/ 739764 w 916461"/>
                    <a:gd name="connsiteY6" fmla="*/ 914398 h 923906"/>
                    <a:gd name="connsiteX7" fmla="*/ 457199 w 916461"/>
                    <a:gd name="connsiteY7" fmla="*/ 854400 h 923906"/>
                    <a:gd name="connsiteX8" fmla="*/ 174634 w 916461"/>
                    <a:gd name="connsiteY8" fmla="*/ 914398 h 923906"/>
                    <a:gd name="connsiteX9" fmla="*/ 141585 w 916461"/>
                    <a:gd name="connsiteY9" fmla="*/ 613293 h 923906"/>
                    <a:gd name="connsiteX10" fmla="*/ 0 w 916461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18524" h="923906">
                      <a:moveTo>
                        <a:pt x="2063" y="349269"/>
                      </a:moveTo>
                      <a:cubicBezTo>
                        <a:pt x="22155" y="284249"/>
                        <a:pt x="188002" y="281384"/>
                        <a:pt x="264202" y="223173"/>
                      </a:cubicBezTo>
                      <a:cubicBezTo>
                        <a:pt x="340402" y="164962"/>
                        <a:pt x="394242" y="0"/>
                        <a:pt x="459262" y="0"/>
                      </a:cubicBezTo>
                      <a:cubicBezTo>
                        <a:pt x="524282" y="0"/>
                        <a:pt x="578122" y="164962"/>
                        <a:pt x="654322" y="223173"/>
                      </a:cubicBezTo>
                      <a:cubicBezTo>
                        <a:pt x="730522" y="281384"/>
                        <a:pt x="896369" y="284249"/>
                        <a:pt x="916461" y="349269"/>
                      </a:cubicBezTo>
                      <a:cubicBezTo>
                        <a:pt x="936553" y="414289"/>
                        <a:pt x="803982" y="519105"/>
                        <a:pt x="774876" y="613293"/>
                      </a:cubicBezTo>
                      <a:cubicBezTo>
                        <a:pt x="745770" y="707481"/>
                        <a:pt x="794429" y="874213"/>
                        <a:pt x="741827" y="914398"/>
                      </a:cubicBezTo>
                      <a:cubicBezTo>
                        <a:pt x="689225" y="954583"/>
                        <a:pt x="553450" y="854400"/>
                        <a:pt x="459262" y="854400"/>
                      </a:cubicBezTo>
                      <a:cubicBezTo>
                        <a:pt x="365074" y="874399"/>
                        <a:pt x="257367" y="928196"/>
                        <a:pt x="176697" y="914398"/>
                      </a:cubicBezTo>
                      <a:cubicBezTo>
                        <a:pt x="96027" y="900600"/>
                        <a:pt x="172754" y="707481"/>
                        <a:pt x="143648" y="613293"/>
                      </a:cubicBezTo>
                      <a:cubicBezTo>
                        <a:pt x="114542" y="519105"/>
                        <a:pt x="-18029" y="414289"/>
                        <a:pt x="2063" y="349269"/>
                      </a:cubicBezTo>
                      <a:close/>
                    </a:path>
                  </a:pathLst>
                </a:custGeom>
                <a:solidFill>
                  <a:srgbClr val="FFFF00"/>
                </a:solidFill>
                <a:ln w="15875">
                  <a:solidFill>
                    <a:srgbClr val="FFFF00"/>
                  </a:solidFill>
                </a:ln>
                <a:effectLst>
                  <a:innerShdw blurRad="292100">
                    <a:srgbClr val="FFC000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endParaRPr>
                </a:p>
              </p:txBody>
            </p:sp>
            <p:sp>
              <p:nvSpPr>
                <p:cNvPr id="138" name="五角星 2">
                  <a:extLst>
                    <a:ext uri="{FF2B5EF4-FFF2-40B4-BE49-F238E27FC236}">
                      <a16:creationId xmlns:a16="http://schemas.microsoft.com/office/drawing/2014/main" xmlns="" id="{38674AB7-00FB-4AA9-8678-8D3E14042175}"/>
                    </a:ext>
                  </a:extLst>
                </p:cNvPr>
                <p:cNvSpPr/>
                <p:nvPr/>
              </p:nvSpPr>
              <p:spPr>
                <a:xfrm rot="20424262">
                  <a:off x="11046365" y="4655056"/>
                  <a:ext cx="290576" cy="221980"/>
                </a:xfrm>
                <a:custGeom>
                  <a:avLst/>
                  <a:gdLst>
                    <a:gd name="connsiteX0" fmla="*/ 1 w 914400"/>
                    <a:gd name="connsiteY0" fmla="*/ 349269 h 914400"/>
                    <a:gd name="connsiteX1" fmla="*/ 262140 w 914400"/>
                    <a:gd name="connsiteY1" fmla="*/ 223173 h 914400"/>
                    <a:gd name="connsiteX2" fmla="*/ 457200 w 914400"/>
                    <a:gd name="connsiteY2" fmla="*/ 0 h 914400"/>
                    <a:gd name="connsiteX3" fmla="*/ 652260 w 914400"/>
                    <a:gd name="connsiteY3" fmla="*/ 223173 h 914400"/>
                    <a:gd name="connsiteX4" fmla="*/ 914399 w 914400"/>
                    <a:gd name="connsiteY4" fmla="*/ 349269 h 914400"/>
                    <a:gd name="connsiteX5" fmla="*/ 772814 w 914400"/>
                    <a:gd name="connsiteY5" fmla="*/ 613293 h 914400"/>
                    <a:gd name="connsiteX6" fmla="*/ 739765 w 914400"/>
                    <a:gd name="connsiteY6" fmla="*/ 914398 h 914400"/>
                    <a:gd name="connsiteX7" fmla="*/ 457200 w 914400"/>
                    <a:gd name="connsiteY7" fmla="*/ 854400 h 914400"/>
                    <a:gd name="connsiteX8" fmla="*/ 174635 w 914400"/>
                    <a:gd name="connsiteY8" fmla="*/ 914398 h 914400"/>
                    <a:gd name="connsiteX9" fmla="*/ 141586 w 914400"/>
                    <a:gd name="connsiteY9" fmla="*/ 613293 h 914400"/>
                    <a:gd name="connsiteX10" fmla="*/ 1 w 914400"/>
                    <a:gd name="connsiteY10" fmla="*/ 349269 h 914400"/>
                    <a:gd name="connsiteX0" fmla="*/ 0 w 914398"/>
                    <a:gd name="connsiteY0" fmla="*/ 349269 h 923906"/>
                    <a:gd name="connsiteX1" fmla="*/ 262139 w 914398"/>
                    <a:gd name="connsiteY1" fmla="*/ 223173 h 923906"/>
                    <a:gd name="connsiteX2" fmla="*/ 457199 w 914398"/>
                    <a:gd name="connsiteY2" fmla="*/ 0 h 923906"/>
                    <a:gd name="connsiteX3" fmla="*/ 652259 w 914398"/>
                    <a:gd name="connsiteY3" fmla="*/ 223173 h 923906"/>
                    <a:gd name="connsiteX4" fmla="*/ 914398 w 914398"/>
                    <a:gd name="connsiteY4" fmla="*/ 349269 h 923906"/>
                    <a:gd name="connsiteX5" fmla="*/ 772813 w 914398"/>
                    <a:gd name="connsiteY5" fmla="*/ 613293 h 923906"/>
                    <a:gd name="connsiteX6" fmla="*/ 739764 w 914398"/>
                    <a:gd name="connsiteY6" fmla="*/ 914398 h 923906"/>
                    <a:gd name="connsiteX7" fmla="*/ 457199 w 914398"/>
                    <a:gd name="connsiteY7" fmla="*/ 854400 h 923906"/>
                    <a:gd name="connsiteX8" fmla="*/ 174634 w 914398"/>
                    <a:gd name="connsiteY8" fmla="*/ 914398 h 923906"/>
                    <a:gd name="connsiteX9" fmla="*/ 141585 w 914398"/>
                    <a:gd name="connsiteY9" fmla="*/ 613293 h 923906"/>
                    <a:gd name="connsiteX10" fmla="*/ 0 w 914398"/>
                    <a:gd name="connsiteY10" fmla="*/ 349269 h 923906"/>
                    <a:gd name="connsiteX0" fmla="*/ 0 w 916461"/>
                    <a:gd name="connsiteY0" fmla="*/ 349269 h 923906"/>
                    <a:gd name="connsiteX1" fmla="*/ 262139 w 916461"/>
                    <a:gd name="connsiteY1" fmla="*/ 223173 h 923906"/>
                    <a:gd name="connsiteX2" fmla="*/ 457199 w 916461"/>
                    <a:gd name="connsiteY2" fmla="*/ 0 h 923906"/>
                    <a:gd name="connsiteX3" fmla="*/ 652259 w 916461"/>
                    <a:gd name="connsiteY3" fmla="*/ 223173 h 923906"/>
                    <a:gd name="connsiteX4" fmla="*/ 914398 w 916461"/>
                    <a:gd name="connsiteY4" fmla="*/ 349269 h 923906"/>
                    <a:gd name="connsiteX5" fmla="*/ 772813 w 916461"/>
                    <a:gd name="connsiteY5" fmla="*/ 613293 h 923906"/>
                    <a:gd name="connsiteX6" fmla="*/ 739764 w 916461"/>
                    <a:gd name="connsiteY6" fmla="*/ 914398 h 923906"/>
                    <a:gd name="connsiteX7" fmla="*/ 457199 w 916461"/>
                    <a:gd name="connsiteY7" fmla="*/ 854400 h 923906"/>
                    <a:gd name="connsiteX8" fmla="*/ 174634 w 916461"/>
                    <a:gd name="connsiteY8" fmla="*/ 914398 h 923906"/>
                    <a:gd name="connsiteX9" fmla="*/ 141585 w 916461"/>
                    <a:gd name="connsiteY9" fmla="*/ 613293 h 923906"/>
                    <a:gd name="connsiteX10" fmla="*/ 0 w 916461"/>
                    <a:gd name="connsiteY10" fmla="*/ 349269 h 923906"/>
                    <a:gd name="connsiteX0" fmla="*/ 0 w 916461"/>
                    <a:gd name="connsiteY0" fmla="*/ 349269 h 923906"/>
                    <a:gd name="connsiteX1" fmla="*/ 262139 w 916461"/>
                    <a:gd name="connsiteY1" fmla="*/ 223173 h 923906"/>
                    <a:gd name="connsiteX2" fmla="*/ 457199 w 916461"/>
                    <a:gd name="connsiteY2" fmla="*/ 0 h 923906"/>
                    <a:gd name="connsiteX3" fmla="*/ 652259 w 916461"/>
                    <a:gd name="connsiteY3" fmla="*/ 223173 h 923906"/>
                    <a:gd name="connsiteX4" fmla="*/ 914398 w 916461"/>
                    <a:gd name="connsiteY4" fmla="*/ 349269 h 923906"/>
                    <a:gd name="connsiteX5" fmla="*/ 772813 w 916461"/>
                    <a:gd name="connsiteY5" fmla="*/ 613293 h 923906"/>
                    <a:gd name="connsiteX6" fmla="*/ 739764 w 916461"/>
                    <a:gd name="connsiteY6" fmla="*/ 914398 h 923906"/>
                    <a:gd name="connsiteX7" fmla="*/ 457199 w 916461"/>
                    <a:gd name="connsiteY7" fmla="*/ 854400 h 923906"/>
                    <a:gd name="connsiteX8" fmla="*/ 174634 w 916461"/>
                    <a:gd name="connsiteY8" fmla="*/ 914398 h 923906"/>
                    <a:gd name="connsiteX9" fmla="*/ 141585 w 916461"/>
                    <a:gd name="connsiteY9" fmla="*/ 613293 h 923906"/>
                    <a:gd name="connsiteX10" fmla="*/ 0 w 916461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654322 w 918524"/>
                    <a:gd name="connsiteY0" fmla="*/ 223173 h 923906"/>
                    <a:gd name="connsiteX1" fmla="*/ 916461 w 918524"/>
                    <a:gd name="connsiteY1" fmla="*/ 349269 h 923906"/>
                    <a:gd name="connsiteX2" fmla="*/ 774876 w 918524"/>
                    <a:gd name="connsiteY2" fmla="*/ 613293 h 923906"/>
                    <a:gd name="connsiteX3" fmla="*/ 741827 w 918524"/>
                    <a:gd name="connsiteY3" fmla="*/ 914398 h 923906"/>
                    <a:gd name="connsiteX4" fmla="*/ 459262 w 918524"/>
                    <a:gd name="connsiteY4" fmla="*/ 854400 h 923906"/>
                    <a:gd name="connsiteX5" fmla="*/ 176697 w 918524"/>
                    <a:gd name="connsiteY5" fmla="*/ 914398 h 923906"/>
                    <a:gd name="connsiteX6" fmla="*/ 143648 w 918524"/>
                    <a:gd name="connsiteY6" fmla="*/ 613293 h 923906"/>
                    <a:gd name="connsiteX7" fmla="*/ 2063 w 918524"/>
                    <a:gd name="connsiteY7" fmla="*/ 349269 h 923906"/>
                    <a:gd name="connsiteX8" fmla="*/ 264202 w 918524"/>
                    <a:gd name="connsiteY8" fmla="*/ 223173 h 923906"/>
                    <a:gd name="connsiteX9" fmla="*/ 459262 w 918524"/>
                    <a:gd name="connsiteY9" fmla="*/ 0 h 923906"/>
                    <a:gd name="connsiteX10" fmla="*/ 715845 w 918524"/>
                    <a:gd name="connsiteY10" fmla="*/ 284696 h 923906"/>
                    <a:gd name="connsiteX0" fmla="*/ 916461 w 918524"/>
                    <a:gd name="connsiteY0" fmla="*/ 349269 h 923906"/>
                    <a:gd name="connsiteX1" fmla="*/ 774876 w 918524"/>
                    <a:gd name="connsiteY1" fmla="*/ 613293 h 923906"/>
                    <a:gd name="connsiteX2" fmla="*/ 741827 w 918524"/>
                    <a:gd name="connsiteY2" fmla="*/ 914398 h 923906"/>
                    <a:gd name="connsiteX3" fmla="*/ 459262 w 918524"/>
                    <a:gd name="connsiteY3" fmla="*/ 854400 h 923906"/>
                    <a:gd name="connsiteX4" fmla="*/ 176697 w 918524"/>
                    <a:gd name="connsiteY4" fmla="*/ 914398 h 923906"/>
                    <a:gd name="connsiteX5" fmla="*/ 143648 w 918524"/>
                    <a:gd name="connsiteY5" fmla="*/ 613293 h 923906"/>
                    <a:gd name="connsiteX6" fmla="*/ 2063 w 918524"/>
                    <a:gd name="connsiteY6" fmla="*/ 349269 h 923906"/>
                    <a:gd name="connsiteX7" fmla="*/ 264202 w 918524"/>
                    <a:gd name="connsiteY7" fmla="*/ 223173 h 923906"/>
                    <a:gd name="connsiteX8" fmla="*/ 459262 w 918524"/>
                    <a:gd name="connsiteY8" fmla="*/ 0 h 923906"/>
                    <a:gd name="connsiteX9" fmla="*/ 715845 w 918524"/>
                    <a:gd name="connsiteY9" fmla="*/ 284696 h 923906"/>
                    <a:gd name="connsiteX0" fmla="*/ 774876 w 774876"/>
                    <a:gd name="connsiteY0" fmla="*/ 613293 h 923906"/>
                    <a:gd name="connsiteX1" fmla="*/ 741827 w 774876"/>
                    <a:gd name="connsiteY1" fmla="*/ 914398 h 923906"/>
                    <a:gd name="connsiteX2" fmla="*/ 459262 w 774876"/>
                    <a:gd name="connsiteY2" fmla="*/ 854400 h 923906"/>
                    <a:gd name="connsiteX3" fmla="*/ 176697 w 774876"/>
                    <a:gd name="connsiteY3" fmla="*/ 914398 h 923906"/>
                    <a:gd name="connsiteX4" fmla="*/ 143648 w 774876"/>
                    <a:gd name="connsiteY4" fmla="*/ 613293 h 923906"/>
                    <a:gd name="connsiteX5" fmla="*/ 2063 w 774876"/>
                    <a:gd name="connsiteY5" fmla="*/ 349269 h 923906"/>
                    <a:gd name="connsiteX6" fmla="*/ 264202 w 774876"/>
                    <a:gd name="connsiteY6" fmla="*/ 223173 h 923906"/>
                    <a:gd name="connsiteX7" fmla="*/ 459262 w 774876"/>
                    <a:gd name="connsiteY7" fmla="*/ 0 h 923906"/>
                    <a:gd name="connsiteX8" fmla="*/ 715845 w 774876"/>
                    <a:gd name="connsiteY8" fmla="*/ 284696 h 923906"/>
                    <a:gd name="connsiteX0" fmla="*/ 741827 w 741827"/>
                    <a:gd name="connsiteY0" fmla="*/ 914398 h 923906"/>
                    <a:gd name="connsiteX1" fmla="*/ 459262 w 741827"/>
                    <a:gd name="connsiteY1" fmla="*/ 854400 h 923906"/>
                    <a:gd name="connsiteX2" fmla="*/ 176697 w 741827"/>
                    <a:gd name="connsiteY2" fmla="*/ 914398 h 923906"/>
                    <a:gd name="connsiteX3" fmla="*/ 143648 w 741827"/>
                    <a:gd name="connsiteY3" fmla="*/ 613293 h 923906"/>
                    <a:gd name="connsiteX4" fmla="*/ 2063 w 741827"/>
                    <a:gd name="connsiteY4" fmla="*/ 349269 h 923906"/>
                    <a:gd name="connsiteX5" fmla="*/ 264202 w 741827"/>
                    <a:gd name="connsiteY5" fmla="*/ 223173 h 923906"/>
                    <a:gd name="connsiteX6" fmla="*/ 459262 w 741827"/>
                    <a:gd name="connsiteY6" fmla="*/ 0 h 923906"/>
                    <a:gd name="connsiteX7" fmla="*/ 715845 w 741827"/>
                    <a:gd name="connsiteY7" fmla="*/ 284696 h 923906"/>
                    <a:gd name="connsiteX0" fmla="*/ 459262 w 715845"/>
                    <a:gd name="connsiteY0" fmla="*/ 854400 h 916632"/>
                    <a:gd name="connsiteX1" fmla="*/ 176697 w 715845"/>
                    <a:gd name="connsiteY1" fmla="*/ 914398 h 916632"/>
                    <a:gd name="connsiteX2" fmla="*/ 143648 w 715845"/>
                    <a:gd name="connsiteY2" fmla="*/ 613293 h 916632"/>
                    <a:gd name="connsiteX3" fmla="*/ 2063 w 715845"/>
                    <a:gd name="connsiteY3" fmla="*/ 349269 h 916632"/>
                    <a:gd name="connsiteX4" fmla="*/ 264202 w 715845"/>
                    <a:gd name="connsiteY4" fmla="*/ 223173 h 916632"/>
                    <a:gd name="connsiteX5" fmla="*/ 459262 w 715845"/>
                    <a:gd name="connsiteY5" fmla="*/ 0 h 916632"/>
                    <a:gd name="connsiteX6" fmla="*/ 715845 w 715845"/>
                    <a:gd name="connsiteY6" fmla="*/ 284696 h 916632"/>
                    <a:gd name="connsiteX0" fmla="*/ 176697 w 715845"/>
                    <a:gd name="connsiteY0" fmla="*/ 914398 h 914398"/>
                    <a:gd name="connsiteX1" fmla="*/ 143648 w 715845"/>
                    <a:gd name="connsiteY1" fmla="*/ 613293 h 914398"/>
                    <a:gd name="connsiteX2" fmla="*/ 2063 w 715845"/>
                    <a:gd name="connsiteY2" fmla="*/ 349269 h 914398"/>
                    <a:gd name="connsiteX3" fmla="*/ 264202 w 715845"/>
                    <a:gd name="connsiteY3" fmla="*/ 223173 h 914398"/>
                    <a:gd name="connsiteX4" fmla="*/ 459262 w 715845"/>
                    <a:gd name="connsiteY4" fmla="*/ 0 h 914398"/>
                    <a:gd name="connsiteX5" fmla="*/ 715845 w 715845"/>
                    <a:gd name="connsiteY5" fmla="*/ 284696 h 914398"/>
                    <a:gd name="connsiteX0" fmla="*/ 143648 w 715845"/>
                    <a:gd name="connsiteY0" fmla="*/ 613293 h 613293"/>
                    <a:gd name="connsiteX1" fmla="*/ 2063 w 715845"/>
                    <a:gd name="connsiteY1" fmla="*/ 349269 h 613293"/>
                    <a:gd name="connsiteX2" fmla="*/ 264202 w 715845"/>
                    <a:gd name="connsiteY2" fmla="*/ 223173 h 613293"/>
                    <a:gd name="connsiteX3" fmla="*/ 459262 w 715845"/>
                    <a:gd name="connsiteY3" fmla="*/ 0 h 613293"/>
                    <a:gd name="connsiteX4" fmla="*/ 715845 w 715845"/>
                    <a:gd name="connsiteY4" fmla="*/ 284696 h 613293"/>
                    <a:gd name="connsiteX0" fmla="*/ 0 w 713782"/>
                    <a:gd name="connsiteY0" fmla="*/ 349269 h 349269"/>
                    <a:gd name="connsiteX1" fmla="*/ 262139 w 713782"/>
                    <a:gd name="connsiteY1" fmla="*/ 223173 h 349269"/>
                    <a:gd name="connsiteX2" fmla="*/ 457199 w 713782"/>
                    <a:gd name="connsiteY2" fmla="*/ 0 h 349269"/>
                    <a:gd name="connsiteX3" fmla="*/ 713782 w 713782"/>
                    <a:gd name="connsiteY3" fmla="*/ 284696 h 349269"/>
                    <a:gd name="connsiteX0" fmla="*/ 0 w 457199"/>
                    <a:gd name="connsiteY0" fmla="*/ 349269 h 349269"/>
                    <a:gd name="connsiteX1" fmla="*/ 262139 w 457199"/>
                    <a:gd name="connsiteY1" fmla="*/ 223173 h 349269"/>
                    <a:gd name="connsiteX2" fmla="*/ 457199 w 457199"/>
                    <a:gd name="connsiteY2" fmla="*/ 0 h 3492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7199" h="349269">
                      <a:moveTo>
                        <a:pt x="0" y="349269"/>
                      </a:moveTo>
                      <a:cubicBezTo>
                        <a:pt x="20092" y="284249"/>
                        <a:pt x="185939" y="281384"/>
                        <a:pt x="262139" y="223173"/>
                      </a:cubicBezTo>
                      <a:cubicBezTo>
                        <a:pt x="338339" y="164962"/>
                        <a:pt x="392179" y="0"/>
                        <a:pt x="457199" y="0"/>
                      </a:cubicBezTo>
                    </a:path>
                  </a:pathLst>
                </a:custGeom>
                <a:noFill/>
                <a:ln w="28575" cap="rnd">
                  <a:solidFill>
                    <a:schemeClr val="bg1">
                      <a:alpha val="89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endParaRPr>
                </a:p>
              </p:txBody>
            </p:sp>
            <p:sp>
              <p:nvSpPr>
                <p:cNvPr id="139" name="五角星 2">
                  <a:extLst>
                    <a:ext uri="{FF2B5EF4-FFF2-40B4-BE49-F238E27FC236}">
                      <a16:creationId xmlns:a16="http://schemas.microsoft.com/office/drawing/2014/main" xmlns="" id="{C2076813-290E-40AB-BFCD-34079681C42F}"/>
                    </a:ext>
                  </a:extLst>
                </p:cNvPr>
                <p:cNvSpPr/>
                <p:nvPr/>
              </p:nvSpPr>
              <p:spPr>
                <a:xfrm rot="6997346">
                  <a:off x="11587935" y="4901938"/>
                  <a:ext cx="128719" cy="147271"/>
                </a:xfrm>
                <a:custGeom>
                  <a:avLst/>
                  <a:gdLst>
                    <a:gd name="connsiteX0" fmla="*/ 1 w 914400"/>
                    <a:gd name="connsiteY0" fmla="*/ 349269 h 914400"/>
                    <a:gd name="connsiteX1" fmla="*/ 262140 w 914400"/>
                    <a:gd name="connsiteY1" fmla="*/ 223173 h 914400"/>
                    <a:gd name="connsiteX2" fmla="*/ 457200 w 914400"/>
                    <a:gd name="connsiteY2" fmla="*/ 0 h 914400"/>
                    <a:gd name="connsiteX3" fmla="*/ 652260 w 914400"/>
                    <a:gd name="connsiteY3" fmla="*/ 223173 h 914400"/>
                    <a:gd name="connsiteX4" fmla="*/ 914399 w 914400"/>
                    <a:gd name="connsiteY4" fmla="*/ 349269 h 914400"/>
                    <a:gd name="connsiteX5" fmla="*/ 772814 w 914400"/>
                    <a:gd name="connsiteY5" fmla="*/ 613293 h 914400"/>
                    <a:gd name="connsiteX6" fmla="*/ 739765 w 914400"/>
                    <a:gd name="connsiteY6" fmla="*/ 914398 h 914400"/>
                    <a:gd name="connsiteX7" fmla="*/ 457200 w 914400"/>
                    <a:gd name="connsiteY7" fmla="*/ 854400 h 914400"/>
                    <a:gd name="connsiteX8" fmla="*/ 174635 w 914400"/>
                    <a:gd name="connsiteY8" fmla="*/ 914398 h 914400"/>
                    <a:gd name="connsiteX9" fmla="*/ 141586 w 914400"/>
                    <a:gd name="connsiteY9" fmla="*/ 613293 h 914400"/>
                    <a:gd name="connsiteX10" fmla="*/ 1 w 914400"/>
                    <a:gd name="connsiteY10" fmla="*/ 349269 h 914400"/>
                    <a:gd name="connsiteX0" fmla="*/ 0 w 914398"/>
                    <a:gd name="connsiteY0" fmla="*/ 349269 h 923906"/>
                    <a:gd name="connsiteX1" fmla="*/ 262139 w 914398"/>
                    <a:gd name="connsiteY1" fmla="*/ 223173 h 923906"/>
                    <a:gd name="connsiteX2" fmla="*/ 457199 w 914398"/>
                    <a:gd name="connsiteY2" fmla="*/ 0 h 923906"/>
                    <a:gd name="connsiteX3" fmla="*/ 652259 w 914398"/>
                    <a:gd name="connsiteY3" fmla="*/ 223173 h 923906"/>
                    <a:gd name="connsiteX4" fmla="*/ 914398 w 914398"/>
                    <a:gd name="connsiteY4" fmla="*/ 349269 h 923906"/>
                    <a:gd name="connsiteX5" fmla="*/ 772813 w 914398"/>
                    <a:gd name="connsiteY5" fmla="*/ 613293 h 923906"/>
                    <a:gd name="connsiteX6" fmla="*/ 739764 w 914398"/>
                    <a:gd name="connsiteY6" fmla="*/ 914398 h 923906"/>
                    <a:gd name="connsiteX7" fmla="*/ 457199 w 914398"/>
                    <a:gd name="connsiteY7" fmla="*/ 854400 h 923906"/>
                    <a:gd name="connsiteX8" fmla="*/ 174634 w 914398"/>
                    <a:gd name="connsiteY8" fmla="*/ 914398 h 923906"/>
                    <a:gd name="connsiteX9" fmla="*/ 141585 w 914398"/>
                    <a:gd name="connsiteY9" fmla="*/ 613293 h 923906"/>
                    <a:gd name="connsiteX10" fmla="*/ 0 w 914398"/>
                    <a:gd name="connsiteY10" fmla="*/ 349269 h 923906"/>
                    <a:gd name="connsiteX0" fmla="*/ 0 w 916461"/>
                    <a:gd name="connsiteY0" fmla="*/ 349269 h 923906"/>
                    <a:gd name="connsiteX1" fmla="*/ 262139 w 916461"/>
                    <a:gd name="connsiteY1" fmla="*/ 223173 h 923906"/>
                    <a:gd name="connsiteX2" fmla="*/ 457199 w 916461"/>
                    <a:gd name="connsiteY2" fmla="*/ 0 h 923906"/>
                    <a:gd name="connsiteX3" fmla="*/ 652259 w 916461"/>
                    <a:gd name="connsiteY3" fmla="*/ 223173 h 923906"/>
                    <a:gd name="connsiteX4" fmla="*/ 914398 w 916461"/>
                    <a:gd name="connsiteY4" fmla="*/ 349269 h 923906"/>
                    <a:gd name="connsiteX5" fmla="*/ 772813 w 916461"/>
                    <a:gd name="connsiteY5" fmla="*/ 613293 h 923906"/>
                    <a:gd name="connsiteX6" fmla="*/ 739764 w 916461"/>
                    <a:gd name="connsiteY6" fmla="*/ 914398 h 923906"/>
                    <a:gd name="connsiteX7" fmla="*/ 457199 w 916461"/>
                    <a:gd name="connsiteY7" fmla="*/ 854400 h 923906"/>
                    <a:gd name="connsiteX8" fmla="*/ 174634 w 916461"/>
                    <a:gd name="connsiteY8" fmla="*/ 914398 h 923906"/>
                    <a:gd name="connsiteX9" fmla="*/ 141585 w 916461"/>
                    <a:gd name="connsiteY9" fmla="*/ 613293 h 923906"/>
                    <a:gd name="connsiteX10" fmla="*/ 0 w 916461"/>
                    <a:gd name="connsiteY10" fmla="*/ 349269 h 923906"/>
                    <a:gd name="connsiteX0" fmla="*/ 0 w 916461"/>
                    <a:gd name="connsiteY0" fmla="*/ 349269 h 923906"/>
                    <a:gd name="connsiteX1" fmla="*/ 262139 w 916461"/>
                    <a:gd name="connsiteY1" fmla="*/ 223173 h 923906"/>
                    <a:gd name="connsiteX2" fmla="*/ 457199 w 916461"/>
                    <a:gd name="connsiteY2" fmla="*/ 0 h 923906"/>
                    <a:gd name="connsiteX3" fmla="*/ 652259 w 916461"/>
                    <a:gd name="connsiteY3" fmla="*/ 223173 h 923906"/>
                    <a:gd name="connsiteX4" fmla="*/ 914398 w 916461"/>
                    <a:gd name="connsiteY4" fmla="*/ 349269 h 923906"/>
                    <a:gd name="connsiteX5" fmla="*/ 772813 w 916461"/>
                    <a:gd name="connsiteY5" fmla="*/ 613293 h 923906"/>
                    <a:gd name="connsiteX6" fmla="*/ 739764 w 916461"/>
                    <a:gd name="connsiteY6" fmla="*/ 914398 h 923906"/>
                    <a:gd name="connsiteX7" fmla="*/ 457199 w 916461"/>
                    <a:gd name="connsiteY7" fmla="*/ 854400 h 923906"/>
                    <a:gd name="connsiteX8" fmla="*/ 174634 w 916461"/>
                    <a:gd name="connsiteY8" fmla="*/ 914398 h 923906"/>
                    <a:gd name="connsiteX9" fmla="*/ 141585 w 916461"/>
                    <a:gd name="connsiteY9" fmla="*/ 613293 h 923906"/>
                    <a:gd name="connsiteX10" fmla="*/ 0 w 916461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654322 w 918524"/>
                    <a:gd name="connsiteY0" fmla="*/ 223173 h 923906"/>
                    <a:gd name="connsiteX1" fmla="*/ 916461 w 918524"/>
                    <a:gd name="connsiteY1" fmla="*/ 349269 h 923906"/>
                    <a:gd name="connsiteX2" fmla="*/ 774876 w 918524"/>
                    <a:gd name="connsiteY2" fmla="*/ 613293 h 923906"/>
                    <a:gd name="connsiteX3" fmla="*/ 741827 w 918524"/>
                    <a:gd name="connsiteY3" fmla="*/ 914398 h 923906"/>
                    <a:gd name="connsiteX4" fmla="*/ 459262 w 918524"/>
                    <a:gd name="connsiteY4" fmla="*/ 854400 h 923906"/>
                    <a:gd name="connsiteX5" fmla="*/ 176697 w 918524"/>
                    <a:gd name="connsiteY5" fmla="*/ 914398 h 923906"/>
                    <a:gd name="connsiteX6" fmla="*/ 143648 w 918524"/>
                    <a:gd name="connsiteY6" fmla="*/ 613293 h 923906"/>
                    <a:gd name="connsiteX7" fmla="*/ 2063 w 918524"/>
                    <a:gd name="connsiteY7" fmla="*/ 349269 h 923906"/>
                    <a:gd name="connsiteX8" fmla="*/ 264202 w 918524"/>
                    <a:gd name="connsiteY8" fmla="*/ 223173 h 923906"/>
                    <a:gd name="connsiteX9" fmla="*/ 459262 w 918524"/>
                    <a:gd name="connsiteY9" fmla="*/ 0 h 923906"/>
                    <a:gd name="connsiteX10" fmla="*/ 715845 w 918524"/>
                    <a:gd name="connsiteY10" fmla="*/ 284696 h 923906"/>
                    <a:gd name="connsiteX0" fmla="*/ 916461 w 918524"/>
                    <a:gd name="connsiteY0" fmla="*/ 349269 h 923906"/>
                    <a:gd name="connsiteX1" fmla="*/ 774876 w 918524"/>
                    <a:gd name="connsiteY1" fmla="*/ 613293 h 923906"/>
                    <a:gd name="connsiteX2" fmla="*/ 741827 w 918524"/>
                    <a:gd name="connsiteY2" fmla="*/ 914398 h 923906"/>
                    <a:gd name="connsiteX3" fmla="*/ 459262 w 918524"/>
                    <a:gd name="connsiteY3" fmla="*/ 854400 h 923906"/>
                    <a:gd name="connsiteX4" fmla="*/ 176697 w 918524"/>
                    <a:gd name="connsiteY4" fmla="*/ 914398 h 923906"/>
                    <a:gd name="connsiteX5" fmla="*/ 143648 w 918524"/>
                    <a:gd name="connsiteY5" fmla="*/ 613293 h 923906"/>
                    <a:gd name="connsiteX6" fmla="*/ 2063 w 918524"/>
                    <a:gd name="connsiteY6" fmla="*/ 349269 h 923906"/>
                    <a:gd name="connsiteX7" fmla="*/ 264202 w 918524"/>
                    <a:gd name="connsiteY7" fmla="*/ 223173 h 923906"/>
                    <a:gd name="connsiteX8" fmla="*/ 459262 w 918524"/>
                    <a:gd name="connsiteY8" fmla="*/ 0 h 923906"/>
                    <a:gd name="connsiteX9" fmla="*/ 715845 w 918524"/>
                    <a:gd name="connsiteY9" fmla="*/ 284696 h 923906"/>
                    <a:gd name="connsiteX0" fmla="*/ 774876 w 774876"/>
                    <a:gd name="connsiteY0" fmla="*/ 613293 h 923906"/>
                    <a:gd name="connsiteX1" fmla="*/ 741827 w 774876"/>
                    <a:gd name="connsiteY1" fmla="*/ 914398 h 923906"/>
                    <a:gd name="connsiteX2" fmla="*/ 459262 w 774876"/>
                    <a:gd name="connsiteY2" fmla="*/ 854400 h 923906"/>
                    <a:gd name="connsiteX3" fmla="*/ 176697 w 774876"/>
                    <a:gd name="connsiteY3" fmla="*/ 914398 h 923906"/>
                    <a:gd name="connsiteX4" fmla="*/ 143648 w 774876"/>
                    <a:gd name="connsiteY4" fmla="*/ 613293 h 923906"/>
                    <a:gd name="connsiteX5" fmla="*/ 2063 w 774876"/>
                    <a:gd name="connsiteY5" fmla="*/ 349269 h 923906"/>
                    <a:gd name="connsiteX6" fmla="*/ 264202 w 774876"/>
                    <a:gd name="connsiteY6" fmla="*/ 223173 h 923906"/>
                    <a:gd name="connsiteX7" fmla="*/ 459262 w 774876"/>
                    <a:gd name="connsiteY7" fmla="*/ 0 h 923906"/>
                    <a:gd name="connsiteX8" fmla="*/ 715845 w 774876"/>
                    <a:gd name="connsiteY8" fmla="*/ 284696 h 923906"/>
                    <a:gd name="connsiteX0" fmla="*/ 741827 w 741827"/>
                    <a:gd name="connsiteY0" fmla="*/ 914398 h 923906"/>
                    <a:gd name="connsiteX1" fmla="*/ 459262 w 741827"/>
                    <a:gd name="connsiteY1" fmla="*/ 854400 h 923906"/>
                    <a:gd name="connsiteX2" fmla="*/ 176697 w 741827"/>
                    <a:gd name="connsiteY2" fmla="*/ 914398 h 923906"/>
                    <a:gd name="connsiteX3" fmla="*/ 143648 w 741827"/>
                    <a:gd name="connsiteY3" fmla="*/ 613293 h 923906"/>
                    <a:gd name="connsiteX4" fmla="*/ 2063 w 741827"/>
                    <a:gd name="connsiteY4" fmla="*/ 349269 h 923906"/>
                    <a:gd name="connsiteX5" fmla="*/ 264202 w 741827"/>
                    <a:gd name="connsiteY5" fmla="*/ 223173 h 923906"/>
                    <a:gd name="connsiteX6" fmla="*/ 459262 w 741827"/>
                    <a:gd name="connsiteY6" fmla="*/ 0 h 923906"/>
                    <a:gd name="connsiteX7" fmla="*/ 715845 w 741827"/>
                    <a:gd name="connsiteY7" fmla="*/ 284696 h 923906"/>
                    <a:gd name="connsiteX0" fmla="*/ 459262 w 715845"/>
                    <a:gd name="connsiteY0" fmla="*/ 854400 h 916632"/>
                    <a:gd name="connsiteX1" fmla="*/ 176697 w 715845"/>
                    <a:gd name="connsiteY1" fmla="*/ 914398 h 916632"/>
                    <a:gd name="connsiteX2" fmla="*/ 143648 w 715845"/>
                    <a:gd name="connsiteY2" fmla="*/ 613293 h 916632"/>
                    <a:gd name="connsiteX3" fmla="*/ 2063 w 715845"/>
                    <a:gd name="connsiteY3" fmla="*/ 349269 h 916632"/>
                    <a:gd name="connsiteX4" fmla="*/ 264202 w 715845"/>
                    <a:gd name="connsiteY4" fmla="*/ 223173 h 916632"/>
                    <a:gd name="connsiteX5" fmla="*/ 459262 w 715845"/>
                    <a:gd name="connsiteY5" fmla="*/ 0 h 916632"/>
                    <a:gd name="connsiteX6" fmla="*/ 715845 w 715845"/>
                    <a:gd name="connsiteY6" fmla="*/ 284696 h 916632"/>
                    <a:gd name="connsiteX0" fmla="*/ 176697 w 715845"/>
                    <a:gd name="connsiteY0" fmla="*/ 914398 h 914398"/>
                    <a:gd name="connsiteX1" fmla="*/ 143648 w 715845"/>
                    <a:gd name="connsiteY1" fmla="*/ 613293 h 914398"/>
                    <a:gd name="connsiteX2" fmla="*/ 2063 w 715845"/>
                    <a:gd name="connsiteY2" fmla="*/ 349269 h 914398"/>
                    <a:gd name="connsiteX3" fmla="*/ 264202 w 715845"/>
                    <a:gd name="connsiteY3" fmla="*/ 223173 h 914398"/>
                    <a:gd name="connsiteX4" fmla="*/ 459262 w 715845"/>
                    <a:gd name="connsiteY4" fmla="*/ 0 h 914398"/>
                    <a:gd name="connsiteX5" fmla="*/ 715845 w 715845"/>
                    <a:gd name="connsiteY5" fmla="*/ 284696 h 914398"/>
                    <a:gd name="connsiteX0" fmla="*/ 143648 w 715845"/>
                    <a:gd name="connsiteY0" fmla="*/ 613293 h 613293"/>
                    <a:gd name="connsiteX1" fmla="*/ 2063 w 715845"/>
                    <a:gd name="connsiteY1" fmla="*/ 349269 h 613293"/>
                    <a:gd name="connsiteX2" fmla="*/ 264202 w 715845"/>
                    <a:gd name="connsiteY2" fmla="*/ 223173 h 613293"/>
                    <a:gd name="connsiteX3" fmla="*/ 459262 w 715845"/>
                    <a:gd name="connsiteY3" fmla="*/ 0 h 613293"/>
                    <a:gd name="connsiteX4" fmla="*/ 715845 w 715845"/>
                    <a:gd name="connsiteY4" fmla="*/ 284696 h 613293"/>
                    <a:gd name="connsiteX0" fmla="*/ 0 w 713782"/>
                    <a:gd name="connsiteY0" fmla="*/ 349269 h 349269"/>
                    <a:gd name="connsiteX1" fmla="*/ 262139 w 713782"/>
                    <a:gd name="connsiteY1" fmla="*/ 223173 h 349269"/>
                    <a:gd name="connsiteX2" fmla="*/ 457199 w 713782"/>
                    <a:gd name="connsiteY2" fmla="*/ 0 h 349269"/>
                    <a:gd name="connsiteX3" fmla="*/ 713782 w 713782"/>
                    <a:gd name="connsiteY3" fmla="*/ 284696 h 349269"/>
                    <a:gd name="connsiteX0" fmla="*/ 0 w 457199"/>
                    <a:gd name="connsiteY0" fmla="*/ 349269 h 349269"/>
                    <a:gd name="connsiteX1" fmla="*/ 262139 w 457199"/>
                    <a:gd name="connsiteY1" fmla="*/ 223173 h 349269"/>
                    <a:gd name="connsiteX2" fmla="*/ 457199 w 457199"/>
                    <a:gd name="connsiteY2" fmla="*/ 0 h 349269"/>
                    <a:gd name="connsiteX0" fmla="*/ 0 w 195060"/>
                    <a:gd name="connsiteY0" fmla="*/ 223173 h 223173"/>
                    <a:gd name="connsiteX1" fmla="*/ 195060 w 195060"/>
                    <a:gd name="connsiteY1" fmla="*/ 0 h 223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5060" h="223173">
                      <a:moveTo>
                        <a:pt x="0" y="223173"/>
                      </a:moveTo>
                      <a:cubicBezTo>
                        <a:pt x="76200" y="164962"/>
                        <a:pt x="130040" y="0"/>
                        <a:pt x="195060" y="0"/>
                      </a:cubicBezTo>
                    </a:path>
                  </a:pathLst>
                </a:custGeom>
                <a:noFill/>
                <a:ln w="28575" cap="rnd">
                  <a:solidFill>
                    <a:schemeClr val="bg1">
                      <a:alpha val="69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endParaRPr>
                </a:p>
              </p:txBody>
            </p:sp>
          </p:grpSp>
        </p:grpSp>
      </p:grp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xmlns="" id="{879F7783-6FE2-49C7-AFF5-200A01477140}"/>
              </a:ext>
            </a:extLst>
          </p:cNvPr>
          <p:cNvCxnSpPr>
            <a:cxnSpLocks/>
          </p:cNvCxnSpPr>
          <p:nvPr/>
        </p:nvCxnSpPr>
        <p:spPr>
          <a:xfrm flipV="1">
            <a:off x="7836899" y="1373370"/>
            <a:ext cx="696286" cy="619956"/>
          </a:xfrm>
          <a:prstGeom prst="straightConnector1">
            <a:avLst/>
          </a:prstGeom>
          <a:ln w="133350">
            <a:solidFill>
              <a:srgbClr val="C00000"/>
            </a:solidFill>
            <a:tailEnd type="triangle"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>
            <a:extLst>
              <a:ext uri="{FF2B5EF4-FFF2-40B4-BE49-F238E27FC236}">
                <a16:creationId xmlns:a16="http://schemas.microsoft.com/office/drawing/2014/main" xmlns="" id="{3B900D1D-0AE0-4D24-9DBA-E36629C5CC96}"/>
              </a:ext>
            </a:extLst>
          </p:cNvPr>
          <p:cNvGrpSpPr/>
          <p:nvPr/>
        </p:nvGrpSpPr>
        <p:grpSpPr>
          <a:xfrm>
            <a:off x="8642609" y="294467"/>
            <a:ext cx="2817828" cy="1351696"/>
            <a:chOff x="8642609" y="294467"/>
            <a:chExt cx="2817828" cy="1351696"/>
          </a:xfrm>
        </p:grpSpPr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xmlns="" id="{25BCBF37-EBBC-47D1-804C-EF807AF69D38}"/>
                </a:ext>
              </a:extLst>
            </p:cNvPr>
            <p:cNvSpPr txBox="1"/>
            <p:nvPr/>
          </p:nvSpPr>
          <p:spPr>
            <a:xfrm>
              <a:off x="8642609" y="718726"/>
              <a:ext cx="2817828" cy="927437"/>
            </a:xfrm>
            <a:prstGeom prst="roundRect">
              <a:avLst>
                <a:gd name="adj" fmla="val 17994"/>
              </a:avLst>
            </a:prstGeom>
            <a:solidFill>
              <a:schemeClr val="bg1"/>
            </a:solidFill>
            <a:ln w="38100">
              <a:solidFill>
                <a:srgbClr val="FF7D93"/>
              </a:solidFill>
              <a:prstDash val="lgDash"/>
            </a:ln>
          </p:spPr>
          <p:txBody>
            <a:bodyPr wrap="none" rtlCol="0">
              <a:spAutoFit/>
            </a:bodyPr>
            <a:lstStyle/>
            <a:p>
              <a:r>
                <a:rPr lang="en-US" sz="4800" b="1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Tả      </a:t>
              </a:r>
            </a:p>
          </p:txBody>
        </p:sp>
        <p:grpSp>
          <p:nvGrpSpPr>
            <p:cNvPr id="148" name="组合 51">
              <a:extLst>
                <a:ext uri="{FF2B5EF4-FFF2-40B4-BE49-F238E27FC236}">
                  <a16:creationId xmlns:a16="http://schemas.microsoft.com/office/drawing/2014/main" xmlns="" id="{50352689-19B4-42A2-B750-887376D829BE}"/>
                </a:ext>
              </a:extLst>
            </p:cNvPr>
            <p:cNvGrpSpPr/>
            <p:nvPr/>
          </p:nvGrpSpPr>
          <p:grpSpPr>
            <a:xfrm rot="19652793">
              <a:off x="9747353" y="294467"/>
              <a:ext cx="601603" cy="609821"/>
              <a:chOff x="2817684" y="410418"/>
              <a:chExt cx="604235" cy="612489"/>
            </a:xfrm>
          </p:grpSpPr>
          <p:grpSp>
            <p:nvGrpSpPr>
              <p:cNvPr id="149" name="组合 52">
                <a:extLst>
                  <a:ext uri="{FF2B5EF4-FFF2-40B4-BE49-F238E27FC236}">
                    <a16:creationId xmlns:a16="http://schemas.microsoft.com/office/drawing/2014/main" xmlns="" id="{F2F7D9E6-E5CA-4351-9B64-B82416623762}"/>
                  </a:ext>
                </a:extLst>
              </p:cNvPr>
              <p:cNvGrpSpPr/>
              <p:nvPr/>
            </p:nvGrpSpPr>
            <p:grpSpPr>
              <a:xfrm rot="21335217">
                <a:off x="2817684" y="410418"/>
                <a:ext cx="604235" cy="612489"/>
                <a:chOff x="7973451" y="5027358"/>
                <a:chExt cx="1573291" cy="1594779"/>
              </a:xfrm>
            </p:grpSpPr>
            <p:sp>
              <p:nvSpPr>
                <p:cNvPr id="151" name="五角星 2">
                  <a:extLst>
                    <a:ext uri="{FF2B5EF4-FFF2-40B4-BE49-F238E27FC236}">
                      <a16:creationId xmlns:a16="http://schemas.microsoft.com/office/drawing/2014/main" xmlns="" id="{34CD6755-17CC-46EF-B8C2-6E34B898A317}"/>
                    </a:ext>
                  </a:extLst>
                </p:cNvPr>
                <p:cNvSpPr/>
                <p:nvPr/>
              </p:nvSpPr>
              <p:spPr>
                <a:xfrm rot="20480842">
                  <a:off x="7975659" y="5027358"/>
                  <a:ext cx="1571083" cy="1580289"/>
                </a:xfrm>
                <a:custGeom>
                  <a:avLst/>
                  <a:gdLst>
                    <a:gd name="connsiteX0" fmla="*/ 1 w 914400"/>
                    <a:gd name="connsiteY0" fmla="*/ 349269 h 914400"/>
                    <a:gd name="connsiteX1" fmla="*/ 262140 w 914400"/>
                    <a:gd name="connsiteY1" fmla="*/ 223173 h 914400"/>
                    <a:gd name="connsiteX2" fmla="*/ 457200 w 914400"/>
                    <a:gd name="connsiteY2" fmla="*/ 0 h 914400"/>
                    <a:gd name="connsiteX3" fmla="*/ 652260 w 914400"/>
                    <a:gd name="connsiteY3" fmla="*/ 223173 h 914400"/>
                    <a:gd name="connsiteX4" fmla="*/ 914399 w 914400"/>
                    <a:gd name="connsiteY4" fmla="*/ 349269 h 914400"/>
                    <a:gd name="connsiteX5" fmla="*/ 772814 w 914400"/>
                    <a:gd name="connsiteY5" fmla="*/ 613293 h 914400"/>
                    <a:gd name="connsiteX6" fmla="*/ 739765 w 914400"/>
                    <a:gd name="connsiteY6" fmla="*/ 914398 h 914400"/>
                    <a:gd name="connsiteX7" fmla="*/ 457200 w 914400"/>
                    <a:gd name="connsiteY7" fmla="*/ 854400 h 914400"/>
                    <a:gd name="connsiteX8" fmla="*/ 174635 w 914400"/>
                    <a:gd name="connsiteY8" fmla="*/ 914398 h 914400"/>
                    <a:gd name="connsiteX9" fmla="*/ 141586 w 914400"/>
                    <a:gd name="connsiteY9" fmla="*/ 613293 h 914400"/>
                    <a:gd name="connsiteX10" fmla="*/ 1 w 914400"/>
                    <a:gd name="connsiteY10" fmla="*/ 349269 h 914400"/>
                    <a:gd name="connsiteX0" fmla="*/ 0 w 914398"/>
                    <a:gd name="connsiteY0" fmla="*/ 349269 h 923906"/>
                    <a:gd name="connsiteX1" fmla="*/ 262139 w 914398"/>
                    <a:gd name="connsiteY1" fmla="*/ 223173 h 923906"/>
                    <a:gd name="connsiteX2" fmla="*/ 457199 w 914398"/>
                    <a:gd name="connsiteY2" fmla="*/ 0 h 923906"/>
                    <a:gd name="connsiteX3" fmla="*/ 652259 w 914398"/>
                    <a:gd name="connsiteY3" fmla="*/ 223173 h 923906"/>
                    <a:gd name="connsiteX4" fmla="*/ 914398 w 914398"/>
                    <a:gd name="connsiteY4" fmla="*/ 349269 h 923906"/>
                    <a:gd name="connsiteX5" fmla="*/ 772813 w 914398"/>
                    <a:gd name="connsiteY5" fmla="*/ 613293 h 923906"/>
                    <a:gd name="connsiteX6" fmla="*/ 739764 w 914398"/>
                    <a:gd name="connsiteY6" fmla="*/ 914398 h 923906"/>
                    <a:gd name="connsiteX7" fmla="*/ 457199 w 914398"/>
                    <a:gd name="connsiteY7" fmla="*/ 854400 h 923906"/>
                    <a:gd name="connsiteX8" fmla="*/ 174634 w 914398"/>
                    <a:gd name="connsiteY8" fmla="*/ 914398 h 923906"/>
                    <a:gd name="connsiteX9" fmla="*/ 141585 w 914398"/>
                    <a:gd name="connsiteY9" fmla="*/ 613293 h 923906"/>
                    <a:gd name="connsiteX10" fmla="*/ 0 w 914398"/>
                    <a:gd name="connsiteY10" fmla="*/ 349269 h 923906"/>
                    <a:gd name="connsiteX0" fmla="*/ 0 w 916461"/>
                    <a:gd name="connsiteY0" fmla="*/ 349269 h 923906"/>
                    <a:gd name="connsiteX1" fmla="*/ 262139 w 916461"/>
                    <a:gd name="connsiteY1" fmla="*/ 223173 h 923906"/>
                    <a:gd name="connsiteX2" fmla="*/ 457199 w 916461"/>
                    <a:gd name="connsiteY2" fmla="*/ 0 h 923906"/>
                    <a:gd name="connsiteX3" fmla="*/ 652259 w 916461"/>
                    <a:gd name="connsiteY3" fmla="*/ 223173 h 923906"/>
                    <a:gd name="connsiteX4" fmla="*/ 914398 w 916461"/>
                    <a:gd name="connsiteY4" fmla="*/ 349269 h 923906"/>
                    <a:gd name="connsiteX5" fmla="*/ 772813 w 916461"/>
                    <a:gd name="connsiteY5" fmla="*/ 613293 h 923906"/>
                    <a:gd name="connsiteX6" fmla="*/ 739764 w 916461"/>
                    <a:gd name="connsiteY6" fmla="*/ 914398 h 923906"/>
                    <a:gd name="connsiteX7" fmla="*/ 457199 w 916461"/>
                    <a:gd name="connsiteY7" fmla="*/ 854400 h 923906"/>
                    <a:gd name="connsiteX8" fmla="*/ 174634 w 916461"/>
                    <a:gd name="connsiteY8" fmla="*/ 914398 h 923906"/>
                    <a:gd name="connsiteX9" fmla="*/ 141585 w 916461"/>
                    <a:gd name="connsiteY9" fmla="*/ 613293 h 923906"/>
                    <a:gd name="connsiteX10" fmla="*/ 0 w 916461"/>
                    <a:gd name="connsiteY10" fmla="*/ 349269 h 923906"/>
                    <a:gd name="connsiteX0" fmla="*/ 0 w 916461"/>
                    <a:gd name="connsiteY0" fmla="*/ 349269 h 923906"/>
                    <a:gd name="connsiteX1" fmla="*/ 262139 w 916461"/>
                    <a:gd name="connsiteY1" fmla="*/ 223173 h 923906"/>
                    <a:gd name="connsiteX2" fmla="*/ 457199 w 916461"/>
                    <a:gd name="connsiteY2" fmla="*/ 0 h 923906"/>
                    <a:gd name="connsiteX3" fmla="*/ 652259 w 916461"/>
                    <a:gd name="connsiteY3" fmla="*/ 223173 h 923906"/>
                    <a:gd name="connsiteX4" fmla="*/ 914398 w 916461"/>
                    <a:gd name="connsiteY4" fmla="*/ 349269 h 923906"/>
                    <a:gd name="connsiteX5" fmla="*/ 772813 w 916461"/>
                    <a:gd name="connsiteY5" fmla="*/ 613293 h 923906"/>
                    <a:gd name="connsiteX6" fmla="*/ 739764 w 916461"/>
                    <a:gd name="connsiteY6" fmla="*/ 914398 h 923906"/>
                    <a:gd name="connsiteX7" fmla="*/ 457199 w 916461"/>
                    <a:gd name="connsiteY7" fmla="*/ 854400 h 923906"/>
                    <a:gd name="connsiteX8" fmla="*/ 174634 w 916461"/>
                    <a:gd name="connsiteY8" fmla="*/ 914398 h 923906"/>
                    <a:gd name="connsiteX9" fmla="*/ 141585 w 916461"/>
                    <a:gd name="connsiteY9" fmla="*/ 613293 h 923906"/>
                    <a:gd name="connsiteX10" fmla="*/ 0 w 916461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18524" h="923906">
                      <a:moveTo>
                        <a:pt x="2063" y="349269"/>
                      </a:moveTo>
                      <a:cubicBezTo>
                        <a:pt x="22155" y="284249"/>
                        <a:pt x="188002" y="281384"/>
                        <a:pt x="264202" y="223173"/>
                      </a:cubicBezTo>
                      <a:cubicBezTo>
                        <a:pt x="340402" y="164962"/>
                        <a:pt x="394242" y="0"/>
                        <a:pt x="459262" y="0"/>
                      </a:cubicBezTo>
                      <a:cubicBezTo>
                        <a:pt x="524282" y="0"/>
                        <a:pt x="578122" y="164962"/>
                        <a:pt x="654322" y="223173"/>
                      </a:cubicBezTo>
                      <a:cubicBezTo>
                        <a:pt x="730522" y="281384"/>
                        <a:pt x="896369" y="284249"/>
                        <a:pt x="916461" y="349269"/>
                      </a:cubicBezTo>
                      <a:cubicBezTo>
                        <a:pt x="936553" y="414289"/>
                        <a:pt x="803982" y="519105"/>
                        <a:pt x="774876" y="613293"/>
                      </a:cubicBezTo>
                      <a:cubicBezTo>
                        <a:pt x="745770" y="707481"/>
                        <a:pt x="794429" y="874213"/>
                        <a:pt x="741827" y="914398"/>
                      </a:cubicBezTo>
                      <a:cubicBezTo>
                        <a:pt x="689225" y="954583"/>
                        <a:pt x="553450" y="854400"/>
                        <a:pt x="459262" y="854400"/>
                      </a:cubicBezTo>
                      <a:cubicBezTo>
                        <a:pt x="365074" y="874399"/>
                        <a:pt x="257367" y="928196"/>
                        <a:pt x="176697" y="914398"/>
                      </a:cubicBezTo>
                      <a:cubicBezTo>
                        <a:pt x="96027" y="900600"/>
                        <a:pt x="172754" y="707481"/>
                        <a:pt x="143648" y="613293"/>
                      </a:cubicBezTo>
                      <a:cubicBezTo>
                        <a:pt x="114542" y="519105"/>
                        <a:pt x="-18029" y="414289"/>
                        <a:pt x="2063" y="349269"/>
                      </a:cubicBezTo>
                      <a:close/>
                    </a:path>
                  </a:pathLst>
                </a:custGeom>
                <a:solidFill>
                  <a:srgbClr val="C4EF39"/>
                </a:solidFill>
                <a:ln w="63500">
                  <a:noFill/>
                </a:ln>
                <a:effectLst>
                  <a:outerShdw blurRad="190500" dist="63500" dir="5400000" algn="t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aseline="-25000"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endParaRPr>
                </a:p>
              </p:txBody>
            </p:sp>
            <p:sp>
              <p:nvSpPr>
                <p:cNvPr id="152" name="五角星 2">
                  <a:extLst>
                    <a:ext uri="{FF2B5EF4-FFF2-40B4-BE49-F238E27FC236}">
                      <a16:creationId xmlns:a16="http://schemas.microsoft.com/office/drawing/2014/main" xmlns="" id="{574379D4-8493-4F85-A9D0-0E4A51507AD7}"/>
                    </a:ext>
                  </a:extLst>
                </p:cNvPr>
                <p:cNvSpPr/>
                <p:nvPr/>
              </p:nvSpPr>
              <p:spPr>
                <a:xfrm rot="20480842">
                  <a:off x="7973451" y="5041848"/>
                  <a:ext cx="1571083" cy="1580289"/>
                </a:xfrm>
                <a:custGeom>
                  <a:avLst/>
                  <a:gdLst>
                    <a:gd name="connsiteX0" fmla="*/ 1 w 914400"/>
                    <a:gd name="connsiteY0" fmla="*/ 349269 h 914400"/>
                    <a:gd name="connsiteX1" fmla="*/ 262140 w 914400"/>
                    <a:gd name="connsiteY1" fmla="*/ 223173 h 914400"/>
                    <a:gd name="connsiteX2" fmla="*/ 457200 w 914400"/>
                    <a:gd name="connsiteY2" fmla="*/ 0 h 914400"/>
                    <a:gd name="connsiteX3" fmla="*/ 652260 w 914400"/>
                    <a:gd name="connsiteY3" fmla="*/ 223173 h 914400"/>
                    <a:gd name="connsiteX4" fmla="*/ 914399 w 914400"/>
                    <a:gd name="connsiteY4" fmla="*/ 349269 h 914400"/>
                    <a:gd name="connsiteX5" fmla="*/ 772814 w 914400"/>
                    <a:gd name="connsiteY5" fmla="*/ 613293 h 914400"/>
                    <a:gd name="connsiteX6" fmla="*/ 739765 w 914400"/>
                    <a:gd name="connsiteY6" fmla="*/ 914398 h 914400"/>
                    <a:gd name="connsiteX7" fmla="*/ 457200 w 914400"/>
                    <a:gd name="connsiteY7" fmla="*/ 854400 h 914400"/>
                    <a:gd name="connsiteX8" fmla="*/ 174635 w 914400"/>
                    <a:gd name="connsiteY8" fmla="*/ 914398 h 914400"/>
                    <a:gd name="connsiteX9" fmla="*/ 141586 w 914400"/>
                    <a:gd name="connsiteY9" fmla="*/ 613293 h 914400"/>
                    <a:gd name="connsiteX10" fmla="*/ 1 w 914400"/>
                    <a:gd name="connsiteY10" fmla="*/ 349269 h 914400"/>
                    <a:gd name="connsiteX0" fmla="*/ 0 w 914398"/>
                    <a:gd name="connsiteY0" fmla="*/ 349269 h 923906"/>
                    <a:gd name="connsiteX1" fmla="*/ 262139 w 914398"/>
                    <a:gd name="connsiteY1" fmla="*/ 223173 h 923906"/>
                    <a:gd name="connsiteX2" fmla="*/ 457199 w 914398"/>
                    <a:gd name="connsiteY2" fmla="*/ 0 h 923906"/>
                    <a:gd name="connsiteX3" fmla="*/ 652259 w 914398"/>
                    <a:gd name="connsiteY3" fmla="*/ 223173 h 923906"/>
                    <a:gd name="connsiteX4" fmla="*/ 914398 w 914398"/>
                    <a:gd name="connsiteY4" fmla="*/ 349269 h 923906"/>
                    <a:gd name="connsiteX5" fmla="*/ 772813 w 914398"/>
                    <a:gd name="connsiteY5" fmla="*/ 613293 h 923906"/>
                    <a:gd name="connsiteX6" fmla="*/ 739764 w 914398"/>
                    <a:gd name="connsiteY6" fmla="*/ 914398 h 923906"/>
                    <a:gd name="connsiteX7" fmla="*/ 457199 w 914398"/>
                    <a:gd name="connsiteY7" fmla="*/ 854400 h 923906"/>
                    <a:gd name="connsiteX8" fmla="*/ 174634 w 914398"/>
                    <a:gd name="connsiteY8" fmla="*/ 914398 h 923906"/>
                    <a:gd name="connsiteX9" fmla="*/ 141585 w 914398"/>
                    <a:gd name="connsiteY9" fmla="*/ 613293 h 923906"/>
                    <a:gd name="connsiteX10" fmla="*/ 0 w 914398"/>
                    <a:gd name="connsiteY10" fmla="*/ 349269 h 923906"/>
                    <a:gd name="connsiteX0" fmla="*/ 0 w 916461"/>
                    <a:gd name="connsiteY0" fmla="*/ 349269 h 923906"/>
                    <a:gd name="connsiteX1" fmla="*/ 262139 w 916461"/>
                    <a:gd name="connsiteY1" fmla="*/ 223173 h 923906"/>
                    <a:gd name="connsiteX2" fmla="*/ 457199 w 916461"/>
                    <a:gd name="connsiteY2" fmla="*/ 0 h 923906"/>
                    <a:gd name="connsiteX3" fmla="*/ 652259 w 916461"/>
                    <a:gd name="connsiteY3" fmla="*/ 223173 h 923906"/>
                    <a:gd name="connsiteX4" fmla="*/ 914398 w 916461"/>
                    <a:gd name="connsiteY4" fmla="*/ 349269 h 923906"/>
                    <a:gd name="connsiteX5" fmla="*/ 772813 w 916461"/>
                    <a:gd name="connsiteY5" fmla="*/ 613293 h 923906"/>
                    <a:gd name="connsiteX6" fmla="*/ 739764 w 916461"/>
                    <a:gd name="connsiteY6" fmla="*/ 914398 h 923906"/>
                    <a:gd name="connsiteX7" fmla="*/ 457199 w 916461"/>
                    <a:gd name="connsiteY7" fmla="*/ 854400 h 923906"/>
                    <a:gd name="connsiteX8" fmla="*/ 174634 w 916461"/>
                    <a:gd name="connsiteY8" fmla="*/ 914398 h 923906"/>
                    <a:gd name="connsiteX9" fmla="*/ 141585 w 916461"/>
                    <a:gd name="connsiteY9" fmla="*/ 613293 h 923906"/>
                    <a:gd name="connsiteX10" fmla="*/ 0 w 916461"/>
                    <a:gd name="connsiteY10" fmla="*/ 349269 h 923906"/>
                    <a:gd name="connsiteX0" fmla="*/ 0 w 916461"/>
                    <a:gd name="connsiteY0" fmla="*/ 349269 h 923906"/>
                    <a:gd name="connsiteX1" fmla="*/ 262139 w 916461"/>
                    <a:gd name="connsiteY1" fmla="*/ 223173 h 923906"/>
                    <a:gd name="connsiteX2" fmla="*/ 457199 w 916461"/>
                    <a:gd name="connsiteY2" fmla="*/ 0 h 923906"/>
                    <a:gd name="connsiteX3" fmla="*/ 652259 w 916461"/>
                    <a:gd name="connsiteY3" fmla="*/ 223173 h 923906"/>
                    <a:gd name="connsiteX4" fmla="*/ 914398 w 916461"/>
                    <a:gd name="connsiteY4" fmla="*/ 349269 h 923906"/>
                    <a:gd name="connsiteX5" fmla="*/ 772813 w 916461"/>
                    <a:gd name="connsiteY5" fmla="*/ 613293 h 923906"/>
                    <a:gd name="connsiteX6" fmla="*/ 739764 w 916461"/>
                    <a:gd name="connsiteY6" fmla="*/ 914398 h 923906"/>
                    <a:gd name="connsiteX7" fmla="*/ 457199 w 916461"/>
                    <a:gd name="connsiteY7" fmla="*/ 854400 h 923906"/>
                    <a:gd name="connsiteX8" fmla="*/ 174634 w 916461"/>
                    <a:gd name="connsiteY8" fmla="*/ 914398 h 923906"/>
                    <a:gd name="connsiteX9" fmla="*/ 141585 w 916461"/>
                    <a:gd name="connsiteY9" fmla="*/ 613293 h 923906"/>
                    <a:gd name="connsiteX10" fmla="*/ 0 w 916461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18524" h="923906">
                      <a:moveTo>
                        <a:pt x="2063" y="349269"/>
                      </a:moveTo>
                      <a:cubicBezTo>
                        <a:pt x="22155" y="284249"/>
                        <a:pt x="188002" y="281384"/>
                        <a:pt x="264202" y="223173"/>
                      </a:cubicBezTo>
                      <a:cubicBezTo>
                        <a:pt x="340402" y="164962"/>
                        <a:pt x="394242" y="0"/>
                        <a:pt x="459262" y="0"/>
                      </a:cubicBezTo>
                      <a:cubicBezTo>
                        <a:pt x="524282" y="0"/>
                        <a:pt x="578122" y="164962"/>
                        <a:pt x="654322" y="223173"/>
                      </a:cubicBezTo>
                      <a:cubicBezTo>
                        <a:pt x="730522" y="281384"/>
                        <a:pt x="896369" y="284249"/>
                        <a:pt x="916461" y="349269"/>
                      </a:cubicBezTo>
                      <a:cubicBezTo>
                        <a:pt x="936553" y="414289"/>
                        <a:pt x="803982" y="519105"/>
                        <a:pt x="774876" y="613293"/>
                      </a:cubicBezTo>
                      <a:cubicBezTo>
                        <a:pt x="745770" y="707481"/>
                        <a:pt x="794429" y="874213"/>
                        <a:pt x="741827" y="914398"/>
                      </a:cubicBezTo>
                      <a:cubicBezTo>
                        <a:pt x="689225" y="954583"/>
                        <a:pt x="553450" y="854400"/>
                        <a:pt x="459262" y="854400"/>
                      </a:cubicBezTo>
                      <a:cubicBezTo>
                        <a:pt x="365074" y="874399"/>
                        <a:pt x="257367" y="928196"/>
                        <a:pt x="176697" y="914398"/>
                      </a:cubicBezTo>
                      <a:cubicBezTo>
                        <a:pt x="96027" y="900600"/>
                        <a:pt x="172754" y="707481"/>
                        <a:pt x="143648" y="613293"/>
                      </a:cubicBezTo>
                      <a:cubicBezTo>
                        <a:pt x="114542" y="519105"/>
                        <a:pt x="-18029" y="414289"/>
                        <a:pt x="2063" y="349269"/>
                      </a:cubicBezTo>
                      <a:close/>
                    </a:path>
                  </a:pathLst>
                </a:custGeom>
                <a:solidFill>
                  <a:srgbClr val="FF8FA7"/>
                </a:solidFill>
                <a:ln w="25400">
                  <a:solidFill>
                    <a:schemeClr val="bg1"/>
                  </a:solidFill>
                </a:ln>
                <a:effectLst>
                  <a:innerShdw blurRad="368300">
                    <a:srgbClr val="FF3B65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aseline="-25000"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endParaRPr>
                </a:p>
              </p:txBody>
            </p:sp>
          </p:grpSp>
          <p:sp>
            <p:nvSpPr>
              <p:cNvPr id="150" name="弧形 53">
                <a:extLst>
                  <a:ext uri="{FF2B5EF4-FFF2-40B4-BE49-F238E27FC236}">
                    <a16:creationId xmlns:a16="http://schemas.microsoft.com/office/drawing/2014/main" xmlns="" id="{9D04A927-BF05-4B18-AE2C-135F1CB0C053}"/>
                  </a:ext>
                </a:extLst>
              </p:cNvPr>
              <p:cNvSpPr/>
              <p:nvPr/>
            </p:nvSpPr>
            <p:spPr>
              <a:xfrm rot="15881703">
                <a:off x="2988235" y="627531"/>
                <a:ext cx="197224" cy="197224"/>
              </a:xfrm>
              <a:prstGeom prst="arc">
                <a:avLst>
                  <a:gd name="adj1" fmla="val 16200000"/>
                  <a:gd name="adj2" fmla="val 20358260"/>
                </a:avLst>
              </a:prstGeom>
              <a:ln w="41275">
                <a:solidFill>
                  <a:schemeClr val="bg1">
                    <a:alpha val="6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</p:grpSp>
      <p:cxnSp>
        <p:nvCxnSpPr>
          <p:cNvPr id="153" name="Straight Arrow Connector 152">
            <a:extLst>
              <a:ext uri="{FF2B5EF4-FFF2-40B4-BE49-F238E27FC236}">
                <a16:creationId xmlns:a16="http://schemas.microsoft.com/office/drawing/2014/main" xmlns="" id="{DDD4C379-3D5D-4517-8737-9266C023521A}"/>
              </a:ext>
            </a:extLst>
          </p:cNvPr>
          <p:cNvCxnSpPr>
            <a:cxnSpLocks/>
          </p:cNvCxnSpPr>
          <p:nvPr/>
        </p:nvCxnSpPr>
        <p:spPr>
          <a:xfrm>
            <a:off x="8444276" y="3785064"/>
            <a:ext cx="807729" cy="690210"/>
          </a:xfrm>
          <a:prstGeom prst="straightConnector1">
            <a:avLst/>
          </a:prstGeom>
          <a:ln w="133350">
            <a:solidFill>
              <a:srgbClr val="C00000"/>
            </a:solidFill>
            <a:tailEnd type="triangle"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>
            <a:extLst>
              <a:ext uri="{FF2B5EF4-FFF2-40B4-BE49-F238E27FC236}">
                <a16:creationId xmlns:a16="http://schemas.microsoft.com/office/drawing/2014/main" xmlns="" id="{B488CEFA-90C6-49A1-BFB8-A93E7531EE02}"/>
              </a:ext>
            </a:extLst>
          </p:cNvPr>
          <p:cNvGrpSpPr/>
          <p:nvPr/>
        </p:nvGrpSpPr>
        <p:grpSpPr>
          <a:xfrm>
            <a:off x="8818758" y="4414906"/>
            <a:ext cx="2689035" cy="1389109"/>
            <a:chOff x="8818758" y="4414906"/>
            <a:chExt cx="2689035" cy="1389109"/>
          </a:xfrm>
        </p:grpSpPr>
        <p:sp>
          <p:nvSpPr>
            <p:cNvPr id="154" name="TextBox 153">
              <a:extLst>
                <a:ext uri="{FF2B5EF4-FFF2-40B4-BE49-F238E27FC236}">
                  <a16:creationId xmlns:a16="http://schemas.microsoft.com/office/drawing/2014/main" xmlns="" id="{63D6FF41-4C76-4328-996B-EE38824F23E4}"/>
                </a:ext>
              </a:extLst>
            </p:cNvPr>
            <p:cNvSpPr txBox="1"/>
            <p:nvPr/>
          </p:nvSpPr>
          <p:spPr>
            <a:xfrm>
              <a:off x="8818758" y="4876578"/>
              <a:ext cx="2689035" cy="927437"/>
            </a:xfrm>
            <a:prstGeom prst="roundRect">
              <a:avLst>
                <a:gd name="adj" fmla="val 17994"/>
              </a:avLst>
            </a:prstGeom>
            <a:solidFill>
              <a:schemeClr val="bg1"/>
            </a:solidFill>
            <a:ln w="38100">
              <a:solidFill>
                <a:srgbClr val="84EC37"/>
              </a:solidFill>
              <a:prstDash val="lgDash"/>
            </a:ln>
          </p:spPr>
          <p:txBody>
            <a:bodyPr wrap="none" rtlCol="0">
              <a:spAutoFit/>
            </a:bodyPr>
            <a:lstStyle/>
            <a:p>
              <a:r>
                <a:rPr lang="en-US" sz="4800" b="1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Lị      </a:t>
              </a:r>
            </a:p>
          </p:txBody>
        </p:sp>
        <p:grpSp>
          <p:nvGrpSpPr>
            <p:cNvPr id="160" name="组合 62">
              <a:extLst>
                <a:ext uri="{FF2B5EF4-FFF2-40B4-BE49-F238E27FC236}">
                  <a16:creationId xmlns:a16="http://schemas.microsoft.com/office/drawing/2014/main" xmlns="" id="{77DFEF0C-0AFC-4F1B-A1E2-3485F15F5510}"/>
                </a:ext>
              </a:extLst>
            </p:cNvPr>
            <p:cNvGrpSpPr/>
            <p:nvPr/>
          </p:nvGrpSpPr>
          <p:grpSpPr>
            <a:xfrm rot="3065438">
              <a:off x="9856058" y="4420762"/>
              <a:ext cx="636949" cy="625237"/>
              <a:chOff x="10646778" y="4753862"/>
              <a:chExt cx="751521" cy="737702"/>
            </a:xfrm>
          </p:grpSpPr>
          <p:sp>
            <p:nvSpPr>
              <p:cNvPr id="161" name="五角星 2">
                <a:extLst>
                  <a:ext uri="{FF2B5EF4-FFF2-40B4-BE49-F238E27FC236}">
                    <a16:creationId xmlns:a16="http://schemas.microsoft.com/office/drawing/2014/main" xmlns="" id="{00E4EEF8-452A-49B7-B634-B07093E5F55F}"/>
                  </a:ext>
                </a:extLst>
              </p:cNvPr>
              <p:cNvSpPr/>
              <p:nvPr/>
            </p:nvSpPr>
            <p:spPr>
              <a:xfrm rot="20227648" flipH="1">
                <a:off x="10648573" y="4753862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chemeClr val="bg1"/>
              </a:solidFill>
              <a:ln w="15875">
                <a:noFill/>
              </a:ln>
              <a:effectLst>
                <a:outerShdw blurRad="76200" dist="50800" dir="5400000" algn="t" rotWithShape="0">
                  <a:prstClr val="black">
                    <a:alpha val="1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grpSp>
            <p:nvGrpSpPr>
              <p:cNvPr id="162" name="组合 64">
                <a:extLst>
                  <a:ext uri="{FF2B5EF4-FFF2-40B4-BE49-F238E27FC236}">
                    <a16:creationId xmlns:a16="http://schemas.microsoft.com/office/drawing/2014/main" xmlns="" id="{07762A9C-E800-4F59-9DD9-5948803F06D9}"/>
                  </a:ext>
                </a:extLst>
              </p:cNvPr>
              <p:cNvGrpSpPr/>
              <p:nvPr/>
            </p:nvGrpSpPr>
            <p:grpSpPr>
              <a:xfrm>
                <a:off x="10646778" y="4762829"/>
                <a:ext cx="749726" cy="728735"/>
                <a:chOff x="11012539" y="4493889"/>
                <a:chExt cx="749726" cy="728735"/>
              </a:xfrm>
            </p:grpSpPr>
            <p:sp>
              <p:nvSpPr>
                <p:cNvPr id="163" name="五角星 2">
                  <a:extLst>
                    <a:ext uri="{FF2B5EF4-FFF2-40B4-BE49-F238E27FC236}">
                      <a16:creationId xmlns:a16="http://schemas.microsoft.com/office/drawing/2014/main" xmlns="" id="{F866C068-4C76-4673-B334-C72089495E00}"/>
                    </a:ext>
                  </a:extLst>
                </p:cNvPr>
                <p:cNvSpPr/>
                <p:nvPr/>
              </p:nvSpPr>
              <p:spPr>
                <a:xfrm rot="20227648" flipH="1">
                  <a:off x="11012539" y="4493889"/>
                  <a:ext cx="749726" cy="728735"/>
                </a:xfrm>
                <a:custGeom>
                  <a:avLst/>
                  <a:gdLst>
                    <a:gd name="connsiteX0" fmla="*/ 1 w 914400"/>
                    <a:gd name="connsiteY0" fmla="*/ 349269 h 914400"/>
                    <a:gd name="connsiteX1" fmla="*/ 262140 w 914400"/>
                    <a:gd name="connsiteY1" fmla="*/ 223173 h 914400"/>
                    <a:gd name="connsiteX2" fmla="*/ 457200 w 914400"/>
                    <a:gd name="connsiteY2" fmla="*/ 0 h 914400"/>
                    <a:gd name="connsiteX3" fmla="*/ 652260 w 914400"/>
                    <a:gd name="connsiteY3" fmla="*/ 223173 h 914400"/>
                    <a:gd name="connsiteX4" fmla="*/ 914399 w 914400"/>
                    <a:gd name="connsiteY4" fmla="*/ 349269 h 914400"/>
                    <a:gd name="connsiteX5" fmla="*/ 772814 w 914400"/>
                    <a:gd name="connsiteY5" fmla="*/ 613293 h 914400"/>
                    <a:gd name="connsiteX6" fmla="*/ 739765 w 914400"/>
                    <a:gd name="connsiteY6" fmla="*/ 914398 h 914400"/>
                    <a:gd name="connsiteX7" fmla="*/ 457200 w 914400"/>
                    <a:gd name="connsiteY7" fmla="*/ 854400 h 914400"/>
                    <a:gd name="connsiteX8" fmla="*/ 174635 w 914400"/>
                    <a:gd name="connsiteY8" fmla="*/ 914398 h 914400"/>
                    <a:gd name="connsiteX9" fmla="*/ 141586 w 914400"/>
                    <a:gd name="connsiteY9" fmla="*/ 613293 h 914400"/>
                    <a:gd name="connsiteX10" fmla="*/ 1 w 914400"/>
                    <a:gd name="connsiteY10" fmla="*/ 349269 h 914400"/>
                    <a:gd name="connsiteX0" fmla="*/ 0 w 914398"/>
                    <a:gd name="connsiteY0" fmla="*/ 349269 h 923906"/>
                    <a:gd name="connsiteX1" fmla="*/ 262139 w 914398"/>
                    <a:gd name="connsiteY1" fmla="*/ 223173 h 923906"/>
                    <a:gd name="connsiteX2" fmla="*/ 457199 w 914398"/>
                    <a:gd name="connsiteY2" fmla="*/ 0 h 923906"/>
                    <a:gd name="connsiteX3" fmla="*/ 652259 w 914398"/>
                    <a:gd name="connsiteY3" fmla="*/ 223173 h 923906"/>
                    <a:gd name="connsiteX4" fmla="*/ 914398 w 914398"/>
                    <a:gd name="connsiteY4" fmla="*/ 349269 h 923906"/>
                    <a:gd name="connsiteX5" fmla="*/ 772813 w 914398"/>
                    <a:gd name="connsiteY5" fmla="*/ 613293 h 923906"/>
                    <a:gd name="connsiteX6" fmla="*/ 739764 w 914398"/>
                    <a:gd name="connsiteY6" fmla="*/ 914398 h 923906"/>
                    <a:gd name="connsiteX7" fmla="*/ 457199 w 914398"/>
                    <a:gd name="connsiteY7" fmla="*/ 854400 h 923906"/>
                    <a:gd name="connsiteX8" fmla="*/ 174634 w 914398"/>
                    <a:gd name="connsiteY8" fmla="*/ 914398 h 923906"/>
                    <a:gd name="connsiteX9" fmla="*/ 141585 w 914398"/>
                    <a:gd name="connsiteY9" fmla="*/ 613293 h 923906"/>
                    <a:gd name="connsiteX10" fmla="*/ 0 w 914398"/>
                    <a:gd name="connsiteY10" fmla="*/ 349269 h 923906"/>
                    <a:gd name="connsiteX0" fmla="*/ 0 w 916461"/>
                    <a:gd name="connsiteY0" fmla="*/ 349269 h 923906"/>
                    <a:gd name="connsiteX1" fmla="*/ 262139 w 916461"/>
                    <a:gd name="connsiteY1" fmla="*/ 223173 h 923906"/>
                    <a:gd name="connsiteX2" fmla="*/ 457199 w 916461"/>
                    <a:gd name="connsiteY2" fmla="*/ 0 h 923906"/>
                    <a:gd name="connsiteX3" fmla="*/ 652259 w 916461"/>
                    <a:gd name="connsiteY3" fmla="*/ 223173 h 923906"/>
                    <a:gd name="connsiteX4" fmla="*/ 914398 w 916461"/>
                    <a:gd name="connsiteY4" fmla="*/ 349269 h 923906"/>
                    <a:gd name="connsiteX5" fmla="*/ 772813 w 916461"/>
                    <a:gd name="connsiteY5" fmla="*/ 613293 h 923906"/>
                    <a:gd name="connsiteX6" fmla="*/ 739764 w 916461"/>
                    <a:gd name="connsiteY6" fmla="*/ 914398 h 923906"/>
                    <a:gd name="connsiteX7" fmla="*/ 457199 w 916461"/>
                    <a:gd name="connsiteY7" fmla="*/ 854400 h 923906"/>
                    <a:gd name="connsiteX8" fmla="*/ 174634 w 916461"/>
                    <a:gd name="connsiteY8" fmla="*/ 914398 h 923906"/>
                    <a:gd name="connsiteX9" fmla="*/ 141585 w 916461"/>
                    <a:gd name="connsiteY9" fmla="*/ 613293 h 923906"/>
                    <a:gd name="connsiteX10" fmla="*/ 0 w 916461"/>
                    <a:gd name="connsiteY10" fmla="*/ 349269 h 923906"/>
                    <a:gd name="connsiteX0" fmla="*/ 0 w 916461"/>
                    <a:gd name="connsiteY0" fmla="*/ 349269 h 923906"/>
                    <a:gd name="connsiteX1" fmla="*/ 262139 w 916461"/>
                    <a:gd name="connsiteY1" fmla="*/ 223173 h 923906"/>
                    <a:gd name="connsiteX2" fmla="*/ 457199 w 916461"/>
                    <a:gd name="connsiteY2" fmla="*/ 0 h 923906"/>
                    <a:gd name="connsiteX3" fmla="*/ 652259 w 916461"/>
                    <a:gd name="connsiteY3" fmla="*/ 223173 h 923906"/>
                    <a:gd name="connsiteX4" fmla="*/ 914398 w 916461"/>
                    <a:gd name="connsiteY4" fmla="*/ 349269 h 923906"/>
                    <a:gd name="connsiteX5" fmla="*/ 772813 w 916461"/>
                    <a:gd name="connsiteY5" fmla="*/ 613293 h 923906"/>
                    <a:gd name="connsiteX6" fmla="*/ 739764 w 916461"/>
                    <a:gd name="connsiteY6" fmla="*/ 914398 h 923906"/>
                    <a:gd name="connsiteX7" fmla="*/ 457199 w 916461"/>
                    <a:gd name="connsiteY7" fmla="*/ 854400 h 923906"/>
                    <a:gd name="connsiteX8" fmla="*/ 174634 w 916461"/>
                    <a:gd name="connsiteY8" fmla="*/ 914398 h 923906"/>
                    <a:gd name="connsiteX9" fmla="*/ 141585 w 916461"/>
                    <a:gd name="connsiteY9" fmla="*/ 613293 h 923906"/>
                    <a:gd name="connsiteX10" fmla="*/ 0 w 916461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18524" h="923906">
                      <a:moveTo>
                        <a:pt x="2063" y="349269"/>
                      </a:moveTo>
                      <a:cubicBezTo>
                        <a:pt x="22155" y="284249"/>
                        <a:pt x="188002" y="281384"/>
                        <a:pt x="264202" y="223173"/>
                      </a:cubicBezTo>
                      <a:cubicBezTo>
                        <a:pt x="340402" y="164962"/>
                        <a:pt x="394242" y="0"/>
                        <a:pt x="459262" y="0"/>
                      </a:cubicBezTo>
                      <a:cubicBezTo>
                        <a:pt x="524282" y="0"/>
                        <a:pt x="578122" y="164962"/>
                        <a:pt x="654322" y="223173"/>
                      </a:cubicBezTo>
                      <a:cubicBezTo>
                        <a:pt x="730522" y="281384"/>
                        <a:pt x="896369" y="284249"/>
                        <a:pt x="916461" y="349269"/>
                      </a:cubicBezTo>
                      <a:cubicBezTo>
                        <a:pt x="936553" y="414289"/>
                        <a:pt x="803982" y="519105"/>
                        <a:pt x="774876" y="613293"/>
                      </a:cubicBezTo>
                      <a:cubicBezTo>
                        <a:pt x="745770" y="707481"/>
                        <a:pt x="794429" y="874213"/>
                        <a:pt x="741827" y="914398"/>
                      </a:cubicBezTo>
                      <a:cubicBezTo>
                        <a:pt x="689225" y="954583"/>
                        <a:pt x="553450" y="854400"/>
                        <a:pt x="459262" y="854400"/>
                      </a:cubicBezTo>
                      <a:cubicBezTo>
                        <a:pt x="365074" y="874399"/>
                        <a:pt x="257367" y="928196"/>
                        <a:pt x="176697" y="914398"/>
                      </a:cubicBezTo>
                      <a:cubicBezTo>
                        <a:pt x="96027" y="900600"/>
                        <a:pt x="172754" y="707481"/>
                        <a:pt x="143648" y="613293"/>
                      </a:cubicBezTo>
                      <a:cubicBezTo>
                        <a:pt x="114542" y="519105"/>
                        <a:pt x="-18029" y="414289"/>
                        <a:pt x="2063" y="349269"/>
                      </a:cubicBezTo>
                      <a:close/>
                    </a:path>
                  </a:pathLst>
                </a:custGeom>
                <a:solidFill>
                  <a:srgbClr val="8AFA4C"/>
                </a:solidFill>
                <a:ln w="15875">
                  <a:solidFill>
                    <a:schemeClr val="bg1"/>
                  </a:solidFill>
                </a:ln>
                <a:effectLst>
                  <a:innerShdw blurRad="292100">
                    <a:srgbClr val="76CE0C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endParaRPr>
                </a:p>
              </p:txBody>
            </p:sp>
            <p:sp>
              <p:nvSpPr>
                <p:cNvPr id="164" name="五角星 2">
                  <a:extLst>
                    <a:ext uri="{FF2B5EF4-FFF2-40B4-BE49-F238E27FC236}">
                      <a16:creationId xmlns:a16="http://schemas.microsoft.com/office/drawing/2014/main" xmlns="" id="{B0C76B82-06C5-4B99-BCAF-76E0D8B0F8B8}"/>
                    </a:ext>
                  </a:extLst>
                </p:cNvPr>
                <p:cNvSpPr/>
                <p:nvPr/>
              </p:nvSpPr>
              <p:spPr>
                <a:xfrm rot="20424262">
                  <a:off x="11046365" y="4655056"/>
                  <a:ext cx="290576" cy="221980"/>
                </a:xfrm>
                <a:custGeom>
                  <a:avLst/>
                  <a:gdLst>
                    <a:gd name="connsiteX0" fmla="*/ 1 w 914400"/>
                    <a:gd name="connsiteY0" fmla="*/ 349269 h 914400"/>
                    <a:gd name="connsiteX1" fmla="*/ 262140 w 914400"/>
                    <a:gd name="connsiteY1" fmla="*/ 223173 h 914400"/>
                    <a:gd name="connsiteX2" fmla="*/ 457200 w 914400"/>
                    <a:gd name="connsiteY2" fmla="*/ 0 h 914400"/>
                    <a:gd name="connsiteX3" fmla="*/ 652260 w 914400"/>
                    <a:gd name="connsiteY3" fmla="*/ 223173 h 914400"/>
                    <a:gd name="connsiteX4" fmla="*/ 914399 w 914400"/>
                    <a:gd name="connsiteY4" fmla="*/ 349269 h 914400"/>
                    <a:gd name="connsiteX5" fmla="*/ 772814 w 914400"/>
                    <a:gd name="connsiteY5" fmla="*/ 613293 h 914400"/>
                    <a:gd name="connsiteX6" fmla="*/ 739765 w 914400"/>
                    <a:gd name="connsiteY6" fmla="*/ 914398 h 914400"/>
                    <a:gd name="connsiteX7" fmla="*/ 457200 w 914400"/>
                    <a:gd name="connsiteY7" fmla="*/ 854400 h 914400"/>
                    <a:gd name="connsiteX8" fmla="*/ 174635 w 914400"/>
                    <a:gd name="connsiteY8" fmla="*/ 914398 h 914400"/>
                    <a:gd name="connsiteX9" fmla="*/ 141586 w 914400"/>
                    <a:gd name="connsiteY9" fmla="*/ 613293 h 914400"/>
                    <a:gd name="connsiteX10" fmla="*/ 1 w 914400"/>
                    <a:gd name="connsiteY10" fmla="*/ 349269 h 914400"/>
                    <a:gd name="connsiteX0" fmla="*/ 0 w 914398"/>
                    <a:gd name="connsiteY0" fmla="*/ 349269 h 923906"/>
                    <a:gd name="connsiteX1" fmla="*/ 262139 w 914398"/>
                    <a:gd name="connsiteY1" fmla="*/ 223173 h 923906"/>
                    <a:gd name="connsiteX2" fmla="*/ 457199 w 914398"/>
                    <a:gd name="connsiteY2" fmla="*/ 0 h 923906"/>
                    <a:gd name="connsiteX3" fmla="*/ 652259 w 914398"/>
                    <a:gd name="connsiteY3" fmla="*/ 223173 h 923906"/>
                    <a:gd name="connsiteX4" fmla="*/ 914398 w 914398"/>
                    <a:gd name="connsiteY4" fmla="*/ 349269 h 923906"/>
                    <a:gd name="connsiteX5" fmla="*/ 772813 w 914398"/>
                    <a:gd name="connsiteY5" fmla="*/ 613293 h 923906"/>
                    <a:gd name="connsiteX6" fmla="*/ 739764 w 914398"/>
                    <a:gd name="connsiteY6" fmla="*/ 914398 h 923906"/>
                    <a:gd name="connsiteX7" fmla="*/ 457199 w 914398"/>
                    <a:gd name="connsiteY7" fmla="*/ 854400 h 923906"/>
                    <a:gd name="connsiteX8" fmla="*/ 174634 w 914398"/>
                    <a:gd name="connsiteY8" fmla="*/ 914398 h 923906"/>
                    <a:gd name="connsiteX9" fmla="*/ 141585 w 914398"/>
                    <a:gd name="connsiteY9" fmla="*/ 613293 h 923906"/>
                    <a:gd name="connsiteX10" fmla="*/ 0 w 914398"/>
                    <a:gd name="connsiteY10" fmla="*/ 349269 h 923906"/>
                    <a:gd name="connsiteX0" fmla="*/ 0 w 916461"/>
                    <a:gd name="connsiteY0" fmla="*/ 349269 h 923906"/>
                    <a:gd name="connsiteX1" fmla="*/ 262139 w 916461"/>
                    <a:gd name="connsiteY1" fmla="*/ 223173 h 923906"/>
                    <a:gd name="connsiteX2" fmla="*/ 457199 w 916461"/>
                    <a:gd name="connsiteY2" fmla="*/ 0 h 923906"/>
                    <a:gd name="connsiteX3" fmla="*/ 652259 w 916461"/>
                    <a:gd name="connsiteY3" fmla="*/ 223173 h 923906"/>
                    <a:gd name="connsiteX4" fmla="*/ 914398 w 916461"/>
                    <a:gd name="connsiteY4" fmla="*/ 349269 h 923906"/>
                    <a:gd name="connsiteX5" fmla="*/ 772813 w 916461"/>
                    <a:gd name="connsiteY5" fmla="*/ 613293 h 923906"/>
                    <a:gd name="connsiteX6" fmla="*/ 739764 w 916461"/>
                    <a:gd name="connsiteY6" fmla="*/ 914398 h 923906"/>
                    <a:gd name="connsiteX7" fmla="*/ 457199 w 916461"/>
                    <a:gd name="connsiteY7" fmla="*/ 854400 h 923906"/>
                    <a:gd name="connsiteX8" fmla="*/ 174634 w 916461"/>
                    <a:gd name="connsiteY8" fmla="*/ 914398 h 923906"/>
                    <a:gd name="connsiteX9" fmla="*/ 141585 w 916461"/>
                    <a:gd name="connsiteY9" fmla="*/ 613293 h 923906"/>
                    <a:gd name="connsiteX10" fmla="*/ 0 w 916461"/>
                    <a:gd name="connsiteY10" fmla="*/ 349269 h 923906"/>
                    <a:gd name="connsiteX0" fmla="*/ 0 w 916461"/>
                    <a:gd name="connsiteY0" fmla="*/ 349269 h 923906"/>
                    <a:gd name="connsiteX1" fmla="*/ 262139 w 916461"/>
                    <a:gd name="connsiteY1" fmla="*/ 223173 h 923906"/>
                    <a:gd name="connsiteX2" fmla="*/ 457199 w 916461"/>
                    <a:gd name="connsiteY2" fmla="*/ 0 h 923906"/>
                    <a:gd name="connsiteX3" fmla="*/ 652259 w 916461"/>
                    <a:gd name="connsiteY3" fmla="*/ 223173 h 923906"/>
                    <a:gd name="connsiteX4" fmla="*/ 914398 w 916461"/>
                    <a:gd name="connsiteY4" fmla="*/ 349269 h 923906"/>
                    <a:gd name="connsiteX5" fmla="*/ 772813 w 916461"/>
                    <a:gd name="connsiteY5" fmla="*/ 613293 h 923906"/>
                    <a:gd name="connsiteX6" fmla="*/ 739764 w 916461"/>
                    <a:gd name="connsiteY6" fmla="*/ 914398 h 923906"/>
                    <a:gd name="connsiteX7" fmla="*/ 457199 w 916461"/>
                    <a:gd name="connsiteY7" fmla="*/ 854400 h 923906"/>
                    <a:gd name="connsiteX8" fmla="*/ 174634 w 916461"/>
                    <a:gd name="connsiteY8" fmla="*/ 914398 h 923906"/>
                    <a:gd name="connsiteX9" fmla="*/ 141585 w 916461"/>
                    <a:gd name="connsiteY9" fmla="*/ 613293 h 923906"/>
                    <a:gd name="connsiteX10" fmla="*/ 0 w 916461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654322 w 918524"/>
                    <a:gd name="connsiteY0" fmla="*/ 223173 h 923906"/>
                    <a:gd name="connsiteX1" fmla="*/ 916461 w 918524"/>
                    <a:gd name="connsiteY1" fmla="*/ 349269 h 923906"/>
                    <a:gd name="connsiteX2" fmla="*/ 774876 w 918524"/>
                    <a:gd name="connsiteY2" fmla="*/ 613293 h 923906"/>
                    <a:gd name="connsiteX3" fmla="*/ 741827 w 918524"/>
                    <a:gd name="connsiteY3" fmla="*/ 914398 h 923906"/>
                    <a:gd name="connsiteX4" fmla="*/ 459262 w 918524"/>
                    <a:gd name="connsiteY4" fmla="*/ 854400 h 923906"/>
                    <a:gd name="connsiteX5" fmla="*/ 176697 w 918524"/>
                    <a:gd name="connsiteY5" fmla="*/ 914398 h 923906"/>
                    <a:gd name="connsiteX6" fmla="*/ 143648 w 918524"/>
                    <a:gd name="connsiteY6" fmla="*/ 613293 h 923906"/>
                    <a:gd name="connsiteX7" fmla="*/ 2063 w 918524"/>
                    <a:gd name="connsiteY7" fmla="*/ 349269 h 923906"/>
                    <a:gd name="connsiteX8" fmla="*/ 264202 w 918524"/>
                    <a:gd name="connsiteY8" fmla="*/ 223173 h 923906"/>
                    <a:gd name="connsiteX9" fmla="*/ 459262 w 918524"/>
                    <a:gd name="connsiteY9" fmla="*/ 0 h 923906"/>
                    <a:gd name="connsiteX10" fmla="*/ 715845 w 918524"/>
                    <a:gd name="connsiteY10" fmla="*/ 284696 h 923906"/>
                    <a:gd name="connsiteX0" fmla="*/ 916461 w 918524"/>
                    <a:gd name="connsiteY0" fmla="*/ 349269 h 923906"/>
                    <a:gd name="connsiteX1" fmla="*/ 774876 w 918524"/>
                    <a:gd name="connsiteY1" fmla="*/ 613293 h 923906"/>
                    <a:gd name="connsiteX2" fmla="*/ 741827 w 918524"/>
                    <a:gd name="connsiteY2" fmla="*/ 914398 h 923906"/>
                    <a:gd name="connsiteX3" fmla="*/ 459262 w 918524"/>
                    <a:gd name="connsiteY3" fmla="*/ 854400 h 923906"/>
                    <a:gd name="connsiteX4" fmla="*/ 176697 w 918524"/>
                    <a:gd name="connsiteY4" fmla="*/ 914398 h 923906"/>
                    <a:gd name="connsiteX5" fmla="*/ 143648 w 918524"/>
                    <a:gd name="connsiteY5" fmla="*/ 613293 h 923906"/>
                    <a:gd name="connsiteX6" fmla="*/ 2063 w 918524"/>
                    <a:gd name="connsiteY6" fmla="*/ 349269 h 923906"/>
                    <a:gd name="connsiteX7" fmla="*/ 264202 w 918524"/>
                    <a:gd name="connsiteY7" fmla="*/ 223173 h 923906"/>
                    <a:gd name="connsiteX8" fmla="*/ 459262 w 918524"/>
                    <a:gd name="connsiteY8" fmla="*/ 0 h 923906"/>
                    <a:gd name="connsiteX9" fmla="*/ 715845 w 918524"/>
                    <a:gd name="connsiteY9" fmla="*/ 284696 h 923906"/>
                    <a:gd name="connsiteX0" fmla="*/ 774876 w 774876"/>
                    <a:gd name="connsiteY0" fmla="*/ 613293 h 923906"/>
                    <a:gd name="connsiteX1" fmla="*/ 741827 w 774876"/>
                    <a:gd name="connsiteY1" fmla="*/ 914398 h 923906"/>
                    <a:gd name="connsiteX2" fmla="*/ 459262 w 774876"/>
                    <a:gd name="connsiteY2" fmla="*/ 854400 h 923906"/>
                    <a:gd name="connsiteX3" fmla="*/ 176697 w 774876"/>
                    <a:gd name="connsiteY3" fmla="*/ 914398 h 923906"/>
                    <a:gd name="connsiteX4" fmla="*/ 143648 w 774876"/>
                    <a:gd name="connsiteY4" fmla="*/ 613293 h 923906"/>
                    <a:gd name="connsiteX5" fmla="*/ 2063 w 774876"/>
                    <a:gd name="connsiteY5" fmla="*/ 349269 h 923906"/>
                    <a:gd name="connsiteX6" fmla="*/ 264202 w 774876"/>
                    <a:gd name="connsiteY6" fmla="*/ 223173 h 923906"/>
                    <a:gd name="connsiteX7" fmla="*/ 459262 w 774876"/>
                    <a:gd name="connsiteY7" fmla="*/ 0 h 923906"/>
                    <a:gd name="connsiteX8" fmla="*/ 715845 w 774876"/>
                    <a:gd name="connsiteY8" fmla="*/ 284696 h 923906"/>
                    <a:gd name="connsiteX0" fmla="*/ 741827 w 741827"/>
                    <a:gd name="connsiteY0" fmla="*/ 914398 h 923906"/>
                    <a:gd name="connsiteX1" fmla="*/ 459262 w 741827"/>
                    <a:gd name="connsiteY1" fmla="*/ 854400 h 923906"/>
                    <a:gd name="connsiteX2" fmla="*/ 176697 w 741827"/>
                    <a:gd name="connsiteY2" fmla="*/ 914398 h 923906"/>
                    <a:gd name="connsiteX3" fmla="*/ 143648 w 741827"/>
                    <a:gd name="connsiteY3" fmla="*/ 613293 h 923906"/>
                    <a:gd name="connsiteX4" fmla="*/ 2063 w 741827"/>
                    <a:gd name="connsiteY4" fmla="*/ 349269 h 923906"/>
                    <a:gd name="connsiteX5" fmla="*/ 264202 w 741827"/>
                    <a:gd name="connsiteY5" fmla="*/ 223173 h 923906"/>
                    <a:gd name="connsiteX6" fmla="*/ 459262 w 741827"/>
                    <a:gd name="connsiteY6" fmla="*/ 0 h 923906"/>
                    <a:gd name="connsiteX7" fmla="*/ 715845 w 741827"/>
                    <a:gd name="connsiteY7" fmla="*/ 284696 h 923906"/>
                    <a:gd name="connsiteX0" fmla="*/ 459262 w 715845"/>
                    <a:gd name="connsiteY0" fmla="*/ 854400 h 916632"/>
                    <a:gd name="connsiteX1" fmla="*/ 176697 w 715845"/>
                    <a:gd name="connsiteY1" fmla="*/ 914398 h 916632"/>
                    <a:gd name="connsiteX2" fmla="*/ 143648 w 715845"/>
                    <a:gd name="connsiteY2" fmla="*/ 613293 h 916632"/>
                    <a:gd name="connsiteX3" fmla="*/ 2063 w 715845"/>
                    <a:gd name="connsiteY3" fmla="*/ 349269 h 916632"/>
                    <a:gd name="connsiteX4" fmla="*/ 264202 w 715845"/>
                    <a:gd name="connsiteY4" fmla="*/ 223173 h 916632"/>
                    <a:gd name="connsiteX5" fmla="*/ 459262 w 715845"/>
                    <a:gd name="connsiteY5" fmla="*/ 0 h 916632"/>
                    <a:gd name="connsiteX6" fmla="*/ 715845 w 715845"/>
                    <a:gd name="connsiteY6" fmla="*/ 284696 h 916632"/>
                    <a:gd name="connsiteX0" fmla="*/ 176697 w 715845"/>
                    <a:gd name="connsiteY0" fmla="*/ 914398 h 914398"/>
                    <a:gd name="connsiteX1" fmla="*/ 143648 w 715845"/>
                    <a:gd name="connsiteY1" fmla="*/ 613293 h 914398"/>
                    <a:gd name="connsiteX2" fmla="*/ 2063 w 715845"/>
                    <a:gd name="connsiteY2" fmla="*/ 349269 h 914398"/>
                    <a:gd name="connsiteX3" fmla="*/ 264202 w 715845"/>
                    <a:gd name="connsiteY3" fmla="*/ 223173 h 914398"/>
                    <a:gd name="connsiteX4" fmla="*/ 459262 w 715845"/>
                    <a:gd name="connsiteY4" fmla="*/ 0 h 914398"/>
                    <a:gd name="connsiteX5" fmla="*/ 715845 w 715845"/>
                    <a:gd name="connsiteY5" fmla="*/ 284696 h 914398"/>
                    <a:gd name="connsiteX0" fmla="*/ 143648 w 715845"/>
                    <a:gd name="connsiteY0" fmla="*/ 613293 h 613293"/>
                    <a:gd name="connsiteX1" fmla="*/ 2063 w 715845"/>
                    <a:gd name="connsiteY1" fmla="*/ 349269 h 613293"/>
                    <a:gd name="connsiteX2" fmla="*/ 264202 w 715845"/>
                    <a:gd name="connsiteY2" fmla="*/ 223173 h 613293"/>
                    <a:gd name="connsiteX3" fmla="*/ 459262 w 715845"/>
                    <a:gd name="connsiteY3" fmla="*/ 0 h 613293"/>
                    <a:gd name="connsiteX4" fmla="*/ 715845 w 715845"/>
                    <a:gd name="connsiteY4" fmla="*/ 284696 h 613293"/>
                    <a:gd name="connsiteX0" fmla="*/ 0 w 713782"/>
                    <a:gd name="connsiteY0" fmla="*/ 349269 h 349269"/>
                    <a:gd name="connsiteX1" fmla="*/ 262139 w 713782"/>
                    <a:gd name="connsiteY1" fmla="*/ 223173 h 349269"/>
                    <a:gd name="connsiteX2" fmla="*/ 457199 w 713782"/>
                    <a:gd name="connsiteY2" fmla="*/ 0 h 349269"/>
                    <a:gd name="connsiteX3" fmla="*/ 713782 w 713782"/>
                    <a:gd name="connsiteY3" fmla="*/ 284696 h 349269"/>
                    <a:gd name="connsiteX0" fmla="*/ 0 w 457199"/>
                    <a:gd name="connsiteY0" fmla="*/ 349269 h 349269"/>
                    <a:gd name="connsiteX1" fmla="*/ 262139 w 457199"/>
                    <a:gd name="connsiteY1" fmla="*/ 223173 h 349269"/>
                    <a:gd name="connsiteX2" fmla="*/ 457199 w 457199"/>
                    <a:gd name="connsiteY2" fmla="*/ 0 h 3492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7199" h="349269">
                      <a:moveTo>
                        <a:pt x="0" y="349269"/>
                      </a:moveTo>
                      <a:cubicBezTo>
                        <a:pt x="20092" y="284249"/>
                        <a:pt x="185939" y="281384"/>
                        <a:pt x="262139" y="223173"/>
                      </a:cubicBezTo>
                      <a:cubicBezTo>
                        <a:pt x="338339" y="164962"/>
                        <a:pt x="392179" y="0"/>
                        <a:pt x="457199" y="0"/>
                      </a:cubicBezTo>
                    </a:path>
                  </a:pathLst>
                </a:custGeom>
                <a:noFill/>
                <a:ln w="28575" cap="rnd">
                  <a:solidFill>
                    <a:schemeClr val="bg1">
                      <a:alpha val="89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endParaRPr>
                </a:p>
              </p:txBody>
            </p:sp>
            <p:sp>
              <p:nvSpPr>
                <p:cNvPr id="165" name="五角星 2">
                  <a:extLst>
                    <a:ext uri="{FF2B5EF4-FFF2-40B4-BE49-F238E27FC236}">
                      <a16:creationId xmlns:a16="http://schemas.microsoft.com/office/drawing/2014/main" xmlns="" id="{BDECE4A8-65DA-44C1-81A9-16872D0AF8D6}"/>
                    </a:ext>
                  </a:extLst>
                </p:cNvPr>
                <p:cNvSpPr/>
                <p:nvPr/>
              </p:nvSpPr>
              <p:spPr>
                <a:xfrm rot="6997346">
                  <a:off x="11587935" y="4901938"/>
                  <a:ext cx="128719" cy="147271"/>
                </a:xfrm>
                <a:custGeom>
                  <a:avLst/>
                  <a:gdLst>
                    <a:gd name="connsiteX0" fmla="*/ 1 w 914400"/>
                    <a:gd name="connsiteY0" fmla="*/ 349269 h 914400"/>
                    <a:gd name="connsiteX1" fmla="*/ 262140 w 914400"/>
                    <a:gd name="connsiteY1" fmla="*/ 223173 h 914400"/>
                    <a:gd name="connsiteX2" fmla="*/ 457200 w 914400"/>
                    <a:gd name="connsiteY2" fmla="*/ 0 h 914400"/>
                    <a:gd name="connsiteX3" fmla="*/ 652260 w 914400"/>
                    <a:gd name="connsiteY3" fmla="*/ 223173 h 914400"/>
                    <a:gd name="connsiteX4" fmla="*/ 914399 w 914400"/>
                    <a:gd name="connsiteY4" fmla="*/ 349269 h 914400"/>
                    <a:gd name="connsiteX5" fmla="*/ 772814 w 914400"/>
                    <a:gd name="connsiteY5" fmla="*/ 613293 h 914400"/>
                    <a:gd name="connsiteX6" fmla="*/ 739765 w 914400"/>
                    <a:gd name="connsiteY6" fmla="*/ 914398 h 914400"/>
                    <a:gd name="connsiteX7" fmla="*/ 457200 w 914400"/>
                    <a:gd name="connsiteY7" fmla="*/ 854400 h 914400"/>
                    <a:gd name="connsiteX8" fmla="*/ 174635 w 914400"/>
                    <a:gd name="connsiteY8" fmla="*/ 914398 h 914400"/>
                    <a:gd name="connsiteX9" fmla="*/ 141586 w 914400"/>
                    <a:gd name="connsiteY9" fmla="*/ 613293 h 914400"/>
                    <a:gd name="connsiteX10" fmla="*/ 1 w 914400"/>
                    <a:gd name="connsiteY10" fmla="*/ 349269 h 914400"/>
                    <a:gd name="connsiteX0" fmla="*/ 0 w 914398"/>
                    <a:gd name="connsiteY0" fmla="*/ 349269 h 923906"/>
                    <a:gd name="connsiteX1" fmla="*/ 262139 w 914398"/>
                    <a:gd name="connsiteY1" fmla="*/ 223173 h 923906"/>
                    <a:gd name="connsiteX2" fmla="*/ 457199 w 914398"/>
                    <a:gd name="connsiteY2" fmla="*/ 0 h 923906"/>
                    <a:gd name="connsiteX3" fmla="*/ 652259 w 914398"/>
                    <a:gd name="connsiteY3" fmla="*/ 223173 h 923906"/>
                    <a:gd name="connsiteX4" fmla="*/ 914398 w 914398"/>
                    <a:gd name="connsiteY4" fmla="*/ 349269 h 923906"/>
                    <a:gd name="connsiteX5" fmla="*/ 772813 w 914398"/>
                    <a:gd name="connsiteY5" fmla="*/ 613293 h 923906"/>
                    <a:gd name="connsiteX6" fmla="*/ 739764 w 914398"/>
                    <a:gd name="connsiteY6" fmla="*/ 914398 h 923906"/>
                    <a:gd name="connsiteX7" fmla="*/ 457199 w 914398"/>
                    <a:gd name="connsiteY7" fmla="*/ 854400 h 923906"/>
                    <a:gd name="connsiteX8" fmla="*/ 174634 w 914398"/>
                    <a:gd name="connsiteY8" fmla="*/ 914398 h 923906"/>
                    <a:gd name="connsiteX9" fmla="*/ 141585 w 914398"/>
                    <a:gd name="connsiteY9" fmla="*/ 613293 h 923906"/>
                    <a:gd name="connsiteX10" fmla="*/ 0 w 914398"/>
                    <a:gd name="connsiteY10" fmla="*/ 349269 h 923906"/>
                    <a:gd name="connsiteX0" fmla="*/ 0 w 916461"/>
                    <a:gd name="connsiteY0" fmla="*/ 349269 h 923906"/>
                    <a:gd name="connsiteX1" fmla="*/ 262139 w 916461"/>
                    <a:gd name="connsiteY1" fmla="*/ 223173 h 923906"/>
                    <a:gd name="connsiteX2" fmla="*/ 457199 w 916461"/>
                    <a:gd name="connsiteY2" fmla="*/ 0 h 923906"/>
                    <a:gd name="connsiteX3" fmla="*/ 652259 w 916461"/>
                    <a:gd name="connsiteY3" fmla="*/ 223173 h 923906"/>
                    <a:gd name="connsiteX4" fmla="*/ 914398 w 916461"/>
                    <a:gd name="connsiteY4" fmla="*/ 349269 h 923906"/>
                    <a:gd name="connsiteX5" fmla="*/ 772813 w 916461"/>
                    <a:gd name="connsiteY5" fmla="*/ 613293 h 923906"/>
                    <a:gd name="connsiteX6" fmla="*/ 739764 w 916461"/>
                    <a:gd name="connsiteY6" fmla="*/ 914398 h 923906"/>
                    <a:gd name="connsiteX7" fmla="*/ 457199 w 916461"/>
                    <a:gd name="connsiteY7" fmla="*/ 854400 h 923906"/>
                    <a:gd name="connsiteX8" fmla="*/ 174634 w 916461"/>
                    <a:gd name="connsiteY8" fmla="*/ 914398 h 923906"/>
                    <a:gd name="connsiteX9" fmla="*/ 141585 w 916461"/>
                    <a:gd name="connsiteY9" fmla="*/ 613293 h 923906"/>
                    <a:gd name="connsiteX10" fmla="*/ 0 w 916461"/>
                    <a:gd name="connsiteY10" fmla="*/ 349269 h 923906"/>
                    <a:gd name="connsiteX0" fmla="*/ 0 w 916461"/>
                    <a:gd name="connsiteY0" fmla="*/ 349269 h 923906"/>
                    <a:gd name="connsiteX1" fmla="*/ 262139 w 916461"/>
                    <a:gd name="connsiteY1" fmla="*/ 223173 h 923906"/>
                    <a:gd name="connsiteX2" fmla="*/ 457199 w 916461"/>
                    <a:gd name="connsiteY2" fmla="*/ 0 h 923906"/>
                    <a:gd name="connsiteX3" fmla="*/ 652259 w 916461"/>
                    <a:gd name="connsiteY3" fmla="*/ 223173 h 923906"/>
                    <a:gd name="connsiteX4" fmla="*/ 914398 w 916461"/>
                    <a:gd name="connsiteY4" fmla="*/ 349269 h 923906"/>
                    <a:gd name="connsiteX5" fmla="*/ 772813 w 916461"/>
                    <a:gd name="connsiteY5" fmla="*/ 613293 h 923906"/>
                    <a:gd name="connsiteX6" fmla="*/ 739764 w 916461"/>
                    <a:gd name="connsiteY6" fmla="*/ 914398 h 923906"/>
                    <a:gd name="connsiteX7" fmla="*/ 457199 w 916461"/>
                    <a:gd name="connsiteY7" fmla="*/ 854400 h 923906"/>
                    <a:gd name="connsiteX8" fmla="*/ 174634 w 916461"/>
                    <a:gd name="connsiteY8" fmla="*/ 914398 h 923906"/>
                    <a:gd name="connsiteX9" fmla="*/ 141585 w 916461"/>
                    <a:gd name="connsiteY9" fmla="*/ 613293 h 923906"/>
                    <a:gd name="connsiteX10" fmla="*/ 0 w 916461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2063 w 918524"/>
                    <a:gd name="connsiteY0" fmla="*/ 349269 h 923906"/>
                    <a:gd name="connsiteX1" fmla="*/ 264202 w 918524"/>
                    <a:gd name="connsiteY1" fmla="*/ 223173 h 923906"/>
                    <a:gd name="connsiteX2" fmla="*/ 459262 w 918524"/>
                    <a:gd name="connsiteY2" fmla="*/ 0 h 923906"/>
                    <a:gd name="connsiteX3" fmla="*/ 654322 w 918524"/>
                    <a:gd name="connsiteY3" fmla="*/ 223173 h 923906"/>
                    <a:gd name="connsiteX4" fmla="*/ 916461 w 918524"/>
                    <a:gd name="connsiteY4" fmla="*/ 349269 h 923906"/>
                    <a:gd name="connsiteX5" fmla="*/ 774876 w 918524"/>
                    <a:gd name="connsiteY5" fmla="*/ 613293 h 923906"/>
                    <a:gd name="connsiteX6" fmla="*/ 741827 w 918524"/>
                    <a:gd name="connsiteY6" fmla="*/ 914398 h 923906"/>
                    <a:gd name="connsiteX7" fmla="*/ 459262 w 918524"/>
                    <a:gd name="connsiteY7" fmla="*/ 854400 h 923906"/>
                    <a:gd name="connsiteX8" fmla="*/ 176697 w 918524"/>
                    <a:gd name="connsiteY8" fmla="*/ 914398 h 923906"/>
                    <a:gd name="connsiteX9" fmla="*/ 143648 w 918524"/>
                    <a:gd name="connsiteY9" fmla="*/ 613293 h 923906"/>
                    <a:gd name="connsiteX10" fmla="*/ 2063 w 918524"/>
                    <a:gd name="connsiteY10" fmla="*/ 349269 h 923906"/>
                    <a:gd name="connsiteX0" fmla="*/ 654322 w 918524"/>
                    <a:gd name="connsiteY0" fmla="*/ 223173 h 923906"/>
                    <a:gd name="connsiteX1" fmla="*/ 916461 w 918524"/>
                    <a:gd name="connsiteY1" fmla="*/ 349269 h 923906"/>
                    <a:gd name="connsiteX2" fmla="*/ 774876 w 918524"/>
                    <a:gd name="connsiteY2" fmla="*/ 613293 h 923906"/>
                    <a:gd name="connsiteX3" fmla="*/ 741827 w 918524"/>
                    <a:gd name="connsiteY3" fmla="*/ 914398 h 923906"/>
                    <a:gd name="connsiteX4" fmla="*/ 459262 w 918524"/>
                    <a:gd name="connsiteY4" fmla="*/ 854400 h 923906"/>
                    <a:gd name="connsiteX5" fmla="*/ 176697 w 918524"/>
                    <a:gd name="connsiteY5" fmla="*/ 914398 h 923906"/>
                    <a:gd name="connsiteX6" fmla="*/ 143648 w 918524"/>
                    <a:gd name="connsiteY6" fmla="*/ 613293 h 923906"/>
                    <a:gd name="connsiteX7" fmla="*/ 2063 w 918524"/>
                    <a:gd name="connsiteY7" fmla="*/ 349269 h 923906"/>
                    <a:gd name="connsiteX8" fmla="*/ 264202 w 918524"/>
                    <a:gd name="connsiteY8" fmla="*/ 223173 h 923906"/>
                    <a:gd name="connsiteX9" fmla="*/ 459262 w 918524"/>
                    <a:gd name="connsiteY9" fmla="*/ 0 h 923906"/>
                    <a:gd name="connsiteX10" fmla="*/ 715845 w 918524"/>
                    <a:gd name="connsiteY10" fmla="*/ 284696 h 923906"/>
                    <a:gd name="connsiteX0" fmla="*/ 916461 w 918524"/>
                    <a:gd name="connsiteY0" fmla="*/ 349269 h 923906"/>
                    <a:gd name="connsiteX1" fmla="*/ 774876 w 918524"/>
                    <a:gd name="connsiteY1" fmla="*/ 613293 h 923906"/>
                    <a:gd name="connsiteX2" fmla="*/ 741827 w 918524"/>
                    <a:gd name="connsiteY2" fmla="*/ 914398 h 923906"/>
                    <a:gd name="connsiteX3" fmla="*/ 459262 w 918524"/>
                    <a:gd name="connsiteY3" fmla="*/ 854400 h 923906"/>
                    <a:gd name="connsiteX4" fmla="*/ 176697 w 918524"/>
                    <a:gd name="connsiteY4" fmla="*/ 914398 h 923906"/>
                    <a:gd name="connsiteX5" fmla="*/ 143648 w 918524"/>
                    <a:gd name="connsiteY5" fmla="*/ 613293 h 923906"/>
                    <a:gd name="connsiteX6" fmla="*/ 2063 w 918524"/>
                    <a:gd name="connsiteY6" fmla="*/ 349269 h 923906"/>
                    <a:gd name="connsiteX7" fmla="*/ 264202 w 918524"/>
                    <a:gd name="connsiteY7" fmla="*/ 223173 h 923906"/>
                    <a:gd name="connsiteX8" fmla="*/ 459262 w 918524"/>
                    <a:gd name="connsiteY8" fmla="*/ 0 h 923906"/>
                    <a:gd name="connsiteX9" fmla="*/ 715845 w 918524"/>
                    <a:gd name="connsiteY9" fmla="*/ 284696 h 923906"/>
                    <a:gd name="connsiteX0" fmla="*/ 774876 w 774876"/>
                    <a:gd name="connsiteY0" fmla="*/ 613293 h 923906"/>
                    <a:gd name="connsiteX1" fmla="*/ 741827 w 774876"/>
                    <a:gd name="connsiteY1" fmla="*/ 914398 h 923906"/>
                    <a:gd name="connsiteX2" fmla="*/ 459262 w 774876"/>
                    <a:gd name="connsiteY2" fmla="*/ 854400 h 923906"/>
                    <a:gd name="connsiteX3" fmla="*/ 176697 w 774876"/>
                    <a:gd name="connsiteY3" fmla="*/ 914398 h 923906"/>
                    <a:gd name="connsiteX4" fmla="*/ 143648 w 774876"/>
                    <a:gd name="connsiteY4" fmla="*/ 613293 h 923906"/>
                    <a:gd name="connsiteX5" fmla="*/ 2063 w 774876"/>
                    <a:gd name="connsiteY5" fmla="*/ 349269 h 923906"/>
                    <a:gd name="connsiteX6" fmla="*/ 264202 w 774876"/>
                    <a:gd name="connsiteY6" fmla="*/ 223173 h 923906"/>
                    <a:gd name="connsiteX7" fmla="*/ 459262 w 774876"/>
                    <a:gd name="connsiteY7" fmla="*/ 0 h 923906"/>
                    <a:gd name="connsiteX8" fmla="*/ 715845 w 774876"/>
                    <a:gd name="connsiteY8" fmla="*/ 284696 h 923906"/>
                    <a:gd name="connsiteX0" fmla="*/ 741827 w 741827"/>
                    <a:gd name="connsiteY0" fmla="*/ 914398 h 923906"/>
                    <a:gd name="connsiteX1" fmla="*/ 459262 w 741827"/>
                    <a:gd name="connsiteY1" fmla="*/ 854400 h 923906"/>
                    <a:gd name="connsiteX2" fmla="*/ 176697 w 741827"/>
                    <a:gd name="connsiteY2" fmla="*/ 914398 h 923906"/>
                    <a:gd name="connsiteX3" fmla="*/ 143648 w 741827"/>
                    <a:gd name="connsiteY3" fmla="*/ 613293 h 923906"/>
                    <a:gd name="connsiteX4" fmla="*/ 2063 w 741827"/>
                    <a:gd name="connsiteY4" fmla="*/ 349269 h 923906"/>
                    <a:gd name="connsiteX5" fmla="*/ 264202 w 741827"/>
                    <a:gd name="connsiteY5" fmla="*/ 223173 h 923906"/>
                    <a:gd name="connsiteX6" fmla="*/ 459262 w 741827"/>
                    <a:gd name="connsiteY6" fmla="*/ 0 h 923906"/>
                    <a:gd name="connsiteX7" fmla="*/ 715845 w 741827"/>
                    <a:gd name="connsiteY7" fmla="*/ 284696 h 923906"/>
                    <a:gd name="connsiteX0" fmla="*/ 459262 w 715845"/>
                    <a:gd name="connsiteY0" fmla="*/ 854400 h 916632"/>
                    <a:gd name="connsiteX1" fmla="*/ 176697 w 715845"/>
                    <a:gd name="connsiteY1" fmla="*/ 914398 h 916632"/>
                    <a:gd name="connsiteX2" fmla="*/ 143648 w 715845"/>
                    <a:gd name="connsiteY2" fmla="*/ 613293 h 916632"/>
                    <a:gd name="connsiteX3" fmla="*/ 2063 w 715845"/>
                    <a:gd name="connsiteY3" fmla="*/ 349269 h 916632"/>
                    <a:gd name="connsiteX4" fmla="*/ 264202 w 715845"/>
                    <a:gd name="connsiteY4" fmla="*/ 223173 h 916632"/>
                    <a:gd name="connsiteX5" fmla="*/ 459262 w 715845"/>
                    <a:gd name="connsiteY5" fmla="*/ 0 h 916632"/>
                    <a:gd name="connsiteX6" fmla="*/ 715845 w 715845"/>
                    <a:gd name="connsiteY6" fmla="*/ 284696 h 916632"/>
                    <a:gd name="connsiteX0" fmla="*/ 176697 w 715845"/>
                    <a:gd name="connsiteY0" fmla="*/ 914398 h 914398"/>
                    <a:gd name="connsiteX1" fmla="*/ 143648 w 715845"/>
                    <a:gd name="connsiteY1" fmla="*/ 613293 h 914398"/>
                    <a:gd name="connsiteX2" fmla="*/ 2063 w 715845"/>
                    <a:gd name="connsiteY2" fmla="*/ 349269 h 914398"/>
                    <a:gd name="connsiteX3" fmla="*/ 264202 w 715845"/>
                    <a:gd name="connsiteY3" fmla="*/ 223173 h 914398"/>
                    <a:gd name="connsiteX4" fmla="*/ 459262 w 715845"/>
                    <a:gd name="connsiteY4" fmla="*/ 0 h 914398"/>
                    <a:gd name="connsiteX5" fmla="*/ 715845 w 715845"/>
                    <a:gd name="connsiteY5" fmla="*/ 284696 h 914398"/>
                    <a:gd name="connsiteX0" fmla="*/ 143648 w 715845"/>
                    <a:gd name="connsiteY0" fmla="*/ 613293 h 613293"/>
                    <a:gd name="connsiteX1" fmla="*/ 2063 w 715845"/>
                    <a:gd name="connsiteY1" fmla="*/ 349269 h 613293"/>
                    <a:gd name="connsiteX2" fmla="*/ 264202 w 715845"/>
                    <a:gd name="connsiteY2" fmla="*/ 223173 h 613293"/>
                    <a:gd name="connsiteX3" fmla="*/ 459262 w 715845"/>
                    <a:gd name="connsiteY3" fmla="*/ 0 h 613293"/>
                    <a:gd name="connsiteX4" fmla="*/ 715845 w 715845"/>
                    <a:gd name="connsiteY4" fmla="*/ 284696 h 613293"/>
                    <a:gd name="connsiteX0" fmla="*/ 0 w 713782"/>
                    <a:gd name="connsiteY0" fmla="*/ 349269 h 349269"/>
                    <a:gd name="connsiteX1" fmla="*/ 262139 w 713782"/>
                    <a:gd name="connsiteY1" fmla="*/ 223173 h 349269"/>
                    <a:gd name="connsiteX2" fmla="*/ 457199 w 713782"/>
                    <a:gd name="connsiteY2" fmla="*/ 0 h 349269"/>
                    <a:gd name="connsiteX3" fmla="*/ 713782 w 713782"/>
                    <a:gd name="connsiteY3" fmla="*/ 284696 h 349269"/>
                    <a:gd name="connsiteX0" fmla="*/ 0 w 457199"/>
                    <a:gd name="connsiteY0" fmla="*/ 349269 h 349269"/>
                    <a:gd name="connsiteX1" fmla="*/ 262139 w 457199"/>
                    <a:gd name="connsiteY1" fmla="*/ 223173 h 349269"/>
                    <a:gd name="connsiteX2" fmla="*/ 457199 w 457199"/>
                    <a:gd name="connsiteY2" fmla="*/ 0 h 349269"/>
                    <a:gd name="connsiteX0" fmla="*/ 0 w 195060"/>
                    <a:gd name="connsiteY0" fmla="*/ 223173 h 223173"/>
                    <a:gd name="connsiteX1" fmla="*/ 195060 w 195060"/>
                    <a:gd name="connsiteY1" fmla="*/ 0 h 223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5060" h="223173">
                      <a:moveTo>
                        <a:pt x="0" y="223173"/>
                      </a:moveTo>
                      <a:cubicBezTo>
                        <a:pt x="76200" y="164962"/>
                        <a:pt x="130040" y="0"/>
                        <a:pt x="195060" y="0"/>
                      </a:cubicBezTo>
                    </a:path>
                  </a:pathLst>
                </a:custGeom>
                <a:noFill/>
                <a:ln w="28575" cap="rnd">
                  <a:solidFill>
                    <a:schemeClr val="bg1">
                      <a:alpha val="69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endParaRPr>
                </a:p>
              </p:txBody>
            </p:sp>
          </p:grpSp>
        </p:grpSp>
      </p:grpSp>
      <p:grpSp>
        <p:nvGrpSpPr>
          <p:cNvPr id="166" name="组合 9">
            <a:extLst>
              <a:ext uri="{FF2B5EF4-FFF2-40B4-BE49-F238E27FC236}">
                <a16:creationId xmlns:a16="http://schemas.microsoft.com/office/drawing/2014/main" xmlns="" id="{343A8600-9A44-4ED0-A5C9-B40E9F306FEF}"/>
              </a:ext>
            </a:extLst>
          </p:cNvPr>
          <p:cNvGrpSpPr/>
          <p:nvPr/>
        </p:nvGrpSpPr>
        <p:grpSpPr>
          <a:xfrm>
            <a:off x="302873" y="177915"/>
            <a:ext cx="1655913" cy="1038583"/>
            <a:chOff x="594424" y="1153191"/>
            <a:chExt cx="2605976" cy="1634460"/>
          </a:xfrm>
        </p:grpSpPr>
        <p:sp>
          <p:nvSpPr>
            <p:cNvPr id="167" name="任意多边形 78">
              <a:extLst>
                <a:ext uri="{FF2B5EF4-FFF2-40B4-BE49-F238E27FC236}">
                  <a16:creationId xmlns:a16="http://schemas.microsoft.com/office/drawing/2014/main" xmlns="" id="{C04DDA8D-AF37-4F60-9D26-313BBC59D823}"/>
                </a:ext>
              </a:extLst>
            </p:cNvPr>
            <p:cNvSpPr/>
            <p:nvPr/>
          </p:nvSpPr>
          <p:spPr>
            <a:xfrm>
              <a:off x="616196" y="1175175"/>
              <a:ext cx="2584204" cy="1612476"/>
            </a:xfrm>
            <a:custGeom>
              <a:avLst/>
              <a:gdLst>
                <a:gd name="connsiteX0" fmla="*/ 1389184 w 3610707"/>
                <a:gd name="connsiteY0" fmla="*/ 0 h 2450125"/>
                <a:gd name="connsiteX1" fmla="*/ 2191163 w 3610707"/>
                <a:gd name="connsiteY1" fmla="*/ 426409 h 2450125"/>
                <a:gd name="connsiteX2" fmla="*/ 2262626 w 3610707"/>
                <a:gd name="connsiteY2" fmla="*/ 558069 h 2450125"/>
                <a:gd name="connsiteX3" fmla="*/ 2332890 w 3610707"/>
                <a:gd name="connsiteY3" fmla="*/ 550986 h 2450125"/>
                <a:gd name="connsiteX4" fmla="*/ 2894584 w 3610707"/>
                <a:gd name="connsiteY4" fmla="*/ 923302 h 2450125"/>
                <a:gd name="connsiteX5" fmla="*/ 2915413 w 3610707"/>
                <a:gd name="connsiteY5" fmla="*/ 990402 h 2450125"/>
                <a:gd name="connsiteX6" fmla="*/ 2934595 w 3610707"/>
                <a:gd name="connsiteY6" fmla="*/ 984447 h 2450125"/>
                <a:gd name="connsiteX7" fmla="*/ 3048000 w 3610707"/>
                <a:gd name="connsiteY7" fmla="*/ 973015 h 2450125"/>
                <a:gd name="connsiteX8" fmla="*/ 3610707 w 3610707"/>
                <a:gd name="connsiteY8" fmla="*/ 1535722 h 2450125"/>
                <a:gd name="connsiteX9" fmla="*/ 3048000 w 3610707"/>
                <a:gd name="connsiteY9" fmla="*/ 2098429 h 2450125"/>
                <a:gd name="connsiteX10" fmla="*/ 2934595 w 3610707"/>
                <a:gd name="connsiteY10" fmla="*/ 2086997 h 2450125"/>
                <a:gd name="connsiteX11" fmla="*/ 2841470 w 3610707"/>
                <a:gd name="connsiteY11" fmla="*/ 2058089 h 2450125"/>
                <a:gd name="connsiteX12" fmla="*/ 2778805 w 3610707"/>
                <a:gd name="connsiteY12" fmla="*/ 2134039 h 2450125"/>
                <a:gd name="connsiteX13" fmla="*/ 2327029 w 3610707"/>
                <a:gd name="connsiteY13" fmla="*/ 2321171 h 2450125"/>
                <a:gd name="connsiteX14" fmla="*/ 1897442 w 3610707"/>
                <a:gd name="connsiteY14" fmla="*/ 2155195 h 2450125"/>
                <a:gd name="connsiteX15" fmla="*/ 1878393 w 3610707"/>
                <a:gd name="connsiteY15" fmla="*/ 2135215 h 2450125"/>
                <a:gd name="connsiteX16" fmla="*/ 1860361 w 3610707"/>
                <a:gd name="connsiteY16" fmla="*/ 2168437 h 2450125"/>
                <a:gd name="connsiteX17" fmla="*/ 1330568 w 3610707"/>
                <a:gd name="connsiteY17" fmla="*/ 2450125 h 2450125"/>
                <a:gd name="connsiteX18" fmla="*/ 800775 w 3610707"/>
                <a:gd name="connsiteY18" fmla="*/ 2168437 h 2450125"/>
                <a:gd name="connsiteX19" fmla="*/ 771869 w 3610707"/>
                <a:gd name="connsiteY19" fmla="*/ 2115180 h 2450125"/>
                <a:gd name="connsiteX20" fmla="*/ 753583 w 3610707"/>
                <a:gd name="connsiteY20" fmla="*/ 2120856 h 2450125"/>
                <a:gd name="connsiteX21" fmla="*/ 627184 w 3610707"/>
                <a:gd name="connsiteY21" fmla="*/ 2133598 h 2450125"/>
                <a:gd name="connsiteX22" fmla="*/ 0 w 3610707"/>
                <a:gd name="connsiteY22" fmla="*/ 1506414 h 2450125"/>
                <a:gd name="connsiteX23" fmla="*/ 383056 w 3610707"/>
                <a:gd name="connsiteY23" fmla="*/ 928517 h 2450125"/>
                <a:gd name="connsiteX24" fmla="*/ 424632 w 3610707"/>
                <a:gd name="connsiteY24" fmla="*/ 915611 h 2450125"/>
                <a:gd name="connsiteX25" fmla="*/ 427023 w 3610707"/>
                <a:gd name="connsiteY25" fmla="*/ 868268 h 2450125"/>
                <a:gd name="connsiteX26" fmla="*/ 1389184 w 3610707"/>
                <a:gd name="connsiteY26" fmla="*/ 0 h 24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10707" h="2450125">
                  <a:moveTo>
                    <a:pt x="1389184" y="0"/>
                  </a:moveTo>
                  <a:cubicBezTo>
                    <a:pt x="1723024" y="0"/>
                    <a:pt x="2017359" y="169144"/>
                    <a:pt x="2191163" y="426409"/>
                  </a:cubicBezTo>
                  <a:lnTo>
                    <a:pt x="2262626" y="558069"/>
                  </a:lnTo>
                  <a:lnTo>
                    <a:pt x="2332890" y="550986"/>
                  </a:lnTo>
                  <a:cubicBezTo>
                    <a:pt x="2585394" y="550986"/>
                    <a:pt x="2802042" y="704507"/>
                    <a:pt x="2894584" y="923302"/>
                  </a:cubicBezTo>
                  <a:lnTo>
                    <a:pt x="2915413" y="990402"/>
                  </a:lnTo>
                  <a:lnTo>
                    <a:pt x="2934595" y="984447"/>
                  </a:lnTo>
                  <a:cubicBezTo>
                    <a:pt x="2971226" y="976951"/>
                    <a:pt x="3009154" y="973015"/>
                    <a:pt x="3048000" y="973015"/>
                  </a:cubicBezTo>
                  <a:cubicBezTo>
                    <a:pt x="3358774" y="973015"/>
                    <a:pt x="3610707" y="1224948"/>
                    <a:pt x="3610707" y="1535722"/>
                  </a:cubicBezTo>
                  <a:cubicBezTo>
                    <a:pt x="3610707" y="1846496"/>
                    <a:pt x="3358774" y="2098429"/>
                    <a:pt x="3048000" y="2098429"/>
                  </a:cubicBezTo>
                  <a:cubicBezTo>
                    <a:pt x="3009154" y="2098429"/>
                    <a:pt x="2971226" y="2094493"/>
                    <a:pt x="2934595" y="2086997"/>
                  </a:cubicBezTo>
                  <a:lnTo>
                    <a:pt x="2841470" y="2058089"/>
                  </a:lnTo>
                  <a:lnTo>
                    <a:pt x="2778805" y="2134039"/>
                  </a:lnTo>
                  <a:cubicBezTo>
                    <a:pt x="2663186" y="2249659"/>
                    <a:pt x="2503459" y="2321171"/>
                    <a:pt x="2327029" y="2321171"/>
                  </a:cubicBezTo>
                  <a:cubicBezTo>
                    <a:pt x="2161626" y="2321171"/>
                    <a:pt x="2010904" y="2258319"/>
                    <a:pt x="1897442" y="2155195"/>
                  </a:cubicBezTo>
                  <a:lnTo>
                    <a:pt x="1878393" y="2135215"/>
                  </a:lnTo>
                  <a:lnTo>
                    <a:pt x="1860361" y="2168437"/>
                  </a:lnTo>
                  <a:cubicBezTo>
                    <a:pt x="1745544" y="2338387"/>
                    <a:pt x="1551105" y="2450125"/>
                    <a:pt x="1330568" y="2450125"/>
                  </a:cubicBezTo>
                  <a:cubicBezTo>
                    <a:pt x="1110031" y="2450125"/>
                    <a:pt x="915592" y="2338387"/>
                    <a:pt x="800775" y="2168437"/>
                  </a:cubicBezTo>
                  <a:lnTo>
                    <a:pt x="771869" y="2115180"/>
                  </a:lnTo>
                  <a:lnTo>
                    <a:pt x="753583" y="2120856"/>
                  </a:lnTo>
                  <a:cubicBezTo>
                    <a:pt x="712755" y="2129211"/>
                    <a:pt x="670482" y="2133598"/>
                    <a:pt x="627184" y="2133598"/>
                  </a:cubicBezTo>
                  <a:cubicBezTo>
                    <a:pt x="280800" y="2133598"/>
                    <a:pt x="0" y="1852798"/>
                    <a:pt x="0" y="1506414"/>
                  </a:cubicBezTo>
                  <a:cubicBezTo>
                    <a:pt x="0" y="1246626"/>
                    <a:pt x="157950" y="1023729"/>
                    <a:pt x="383056" y="928517"/>
                  </a:cubicBezTo>
                  <a:lnTo>
                    <a:pt x="424632" y="915611"/>
                  </a:lnTo>
                  <a:lnTo>
                    <a:pt x="427023" y="868268"/>
                  </a:lnTo>
                  <a:cubicBezTo>
                    <a:pt x="476551" y="380575"/>
                    <a:pt x="888424" y="0"/>
                    <a:pt x="138918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>
              <a:outerShdw blurRad="152400" dist="889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68" name="任意多边形 79">
              <a:extLst>
                <a:ext uri="{FF2B5EF4-FFF2-40B4-BE49-F238E27FC236}">
                  <a16:creationId xmlns:a16="http://schemas.microsoft.com/office/drawing/2014/main" xmlns="" id="{9D6A7303-54F8-4AF5-9563-ABE52B88E96C}"/>
                </a:ext>
              </a:extLst>
            </p:cNvPr>
            <p:cNvSpPr/>
            <p:nvPr/>
          </p:nvSpPr>
          <p:spPr>
            <a:xfrm>
              <a:off x="594424" y="1153191"/>
              <a:ext cx="2584204" cy="1612476"/>
            </a:xfrm>
            <a:custGeom>
              <a:avLst/>
              <a:gdLst>
                <a:gd name="connsiteX0" fmla="*/ 1389184 w 3610707"/>
                <a:gd name="connsiteY0" fmla="*/ 0 h 2450125"/>
                <a:gd name="connsiteX1" fmla="*/ 2191163 w 3610707"/>
                <a:gd name="connsiteY1" fmla="*/ 426409 h 2450125"/>
                <a:gd name="connsiteX2" fmla="*/ 2262626 w 3610707"/>
                <a:gd name="connsiteY2" fmla="*/ 558069 h 2450125"/>
                <a:gd name="connsiteX3" fmla="*/ 2332890 w 3610707"/>
                <a:gd name="connsiteY3" fmla="*/ 550986 h 2450125"/>
                <a:gd name="connsiteX4" fmla="*/ 2894584 w 3610707"/>
                <a:gd name="connsiteY4" fmla="*/ 923302 h 2450125"/>
                <a:gd name="connsiteX5" fmla="*/ 2915413 w 3610707"/>
                <a:gd name="connsiteY5" fmla="*/ 990402 h 2450125"/>
                <a:gd name="connsiteX6" fmla="*/ 2934595 w 3610707"/>
                <a:gd name="connsiteY6" fmla="*/ 984447 h 2450125"/>
                <a:gd name="connsiteX7" fmla="*/ 3048000 w 3610707"/>
                <a:gd name="connsiteY7" fmla="*/ 973015 h 2450125"/>
                <a:gd name="connsiteX8" fmla="*/ 3610707 w 3610707"/>
                <a:gd name="connsiteY8" fmla="*/ 1535722 h 2450125"/>
                <a:gd name="connsiteX9" fmla="*/ 3048000 w 3610707"/>
                <a:gd name="connsiteY9" fmla="*/ 2098429 h 2450125"/>
                <a:gd name="connsiteX10" fmla="*/ 2934595 w 3610707"/>
                <a:gd name="connsiteY10" fmla="*/ 2086997 h 2450125"/>
                <a:gd name="connsiteX11" fmla="*/ 2841470 w 3610707"/>
                <a:gd name="connsiteY11" fmla="*/ 2058089 h 2450125"/>
                <a:gd name="connsiteX12" fmla="*/ 2778805 w 3610707"/>
                <a:gd name="connsiteY12" fmla="*/ 2134039 h 2450125"/>
                <a:gd name="connsiteX13" fmla="*/ 2327029 w 3610707"/>
                <a:gd name="connsiteY13" fmla="*/ 2321171 h 2450125"/>
                <a:gd name="connsiteX14" fmla="*/ 1897442 w 3610707"/>
                <a:gd name="connsiteY14" fmla="*/ 2155195 h 2450125"/>
                <a:gd name="connsiteX15" fmla="*/ 1878393 w 3610707"/>
                <a:gd name="connsiteY15" fmla="*/ 2135215 h 2450125"/>
                <a:gd name="connsiteX16" fmla="*/ 1860361 w 3610707"/>
                <a:gd name="connsiteY16" fmla="*/ 2168437 h 2450125"/>
                <a:gd name="connsiteX17" fmla="*/ 1330568 w 3610707"/>
                <a:gd name="connsiteY17" fmla="*/ 2450125 h 2450125"/>
                <a:gd name="connsiteX18" fmla="*/ 800775 w 3610707"/>
                <a:gd name="connsiteY18" fmla="*/ 2168437 h 2450125"/>
                <a:gd name="connsiteX19" fmla="*/ 771869 w 3610707"/>
                <a:gd name="connsiteY19" fmla="*/ 2115180 h 2450125"/>
                <a:gd name="connsiteX20" fmla="*/ 753583 w 3610707"/>
                <a:gd name="connsiteY20" fmla="*/ 2120856 h 2450125"/>
                <a:gd name="connsiteX21" fmla="*/ 627184 w 3610707"/>
                <a:gd name="connsiteY21" fmla="*/ 2133598 h 2450125"/>
                <a:gd name="connsiteX22" fmla="*/ 0 w 3610707"/>
                <a:gd name="connsiteY22" fmla="*/ 1506414 h 2450125"/>
                <a:gd name="connsiteX23" fmla="*/ 383056 w 3610707"/>
                <a:gd name="connsiteY23" fmla="*/ 928517 h 2450125"/>
                <a:gd name="connsiteX24" fmla="*/ 424632 w 3610707"/>
                <a:gd name="connsiteY24" fmla="*/ 915611 h 2450125"/>
                <a:gd name="connsiteX25" fmla="*/ 427023 w 3610707"/>
                <a:gd name="connsiteY25" fmla="*/ 868268 h 2450125"/>
                <a:gd name="connsiteX26" fmla="*/ 1389184 w 3610707"/>
                <a:gd name="connsiteY26" fmla="*/ 0 h 24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10707" h="2450125">
                  <a:moveTo>
                    <a:pt x="1389184" y="0"/>
                  </a:moveTo>
                  <a:cubicBezTo>
                    <a:pt x="1723024" y="0"/>
                    <a:pt x="2017359" y="169144"/>
                    <a:pt x="2191163" y="426409"/>
                  </a:cubicBezTo>
                  <a:lnTo>
                    <a:pt x="2262626" y="558069"/>
                  </a:lnTo>
                  <a:lnTo>
                    <a:pt x="2332890" y="550986"/>
                  </a:lnTo>
                  <a:cubicBezTo>
                    <a:pt x="2585394" y="550986"/>
                    <a:pt x="2802042" y="704507"/>
                    <a:pt x="2894584" y="923302"/>
                  </a:cubicBezTo>
                  <a:lnTo>
                    <a:pt x="2915413" y="990402"/>
                  </a:lnTo>
                  <a:lnTo>
                    <a:pt x="2934595" y="984447"/>
                  </a:lnTo>
                  <a:cubicBezTo>
                    <a:pt x="2971226" y="976951"/>
                    <a:pt x="3009154" y="973015"/>
                    <a:pt x="3048000" y="973015"/>
                  </a:cubicBezTo>
                  <a:cubicBezTo>
                    <a:pt x="3358774" y="973015"/>
                    <a:pt x="3610707" y="1224948"/>
                    <a:pt x="3610707" y="1535722"/>
                  </a:cubicBezTo>
                  <a:cubicBezTo>
                    <a:pt x="3610707" y="1846496"/>
                    <a:pt x="3358774" y="2098429"/>
                    <a:pt x="3048000" y="2098429"/>
                  </a:cubicBezTo>
                  <a:cubicBezTo>
                    <a:pt x="3009154" y="2098429"/>
                    <a:pt x="2971226" y="2094493"/>
                    <a:pt x="2934595" y="2086997"/>
                  </a:cubicBezTo>
                  <a:lnTo>
                    <a:pt x="2841470" y="2058089"/>
                  </a:lnTo>
                  <a:lnTo>
                    <a:pt x="2778805" y="2134039"/>
                  </a:lnTo>
                  <a:cubicBezTo>
                    <a:pt x="2663186" y="2249659"/>
                    <a:pt x="2503459" y="2321171"/>
                    <a:pt x="2327029" y="2321171"/>
                  </a:cubicBezTo>
                  <a:cubicBezTo>
                    <a:pt x="2161626" y="2321171"/>
                    <a:pt x="2010904" y="2258319"/>
                    <a:pt x="1897442" y="2155195"/>
                  </a:cubicBezTo>
                  <a:lnTo>
                    <a:pt x="1878393" y="2135215"/>
                  </a:lnTo>
                  <a:lnTo>
                    <a:pt x="1860361" y="2168437"/>
                  </a:lnTo>
                  <a:cubicBezTo>
                    <a:pt x="1745544" y="2338387"/>
                    <a:pt x="1551105" y="2450125"/>
                    <a:pt x="1330568" y="2450125"/>
                  </a:cubicBezTo>
                  <a:cubicBezTo>
                    <a:pt x="1110031" y="2450125"/>
                    <a:pt x="915592" y="2338387"/>
                    <a:pt x="800775" y="2168437"/>
                  </a:cubicBezTo>
                  <a:lnTo>
                    <a:pt x="771869" y="2115180"/>
                  </a:lnTo>
                  <a:lnTo>
                    <a:pt x="753583" y="2120856"/>
                  </a:lnTo>
                  <a:cubicBezTo>
                    <a:pt x="712755" y="2129211"/>
                    <a:pt x="670482" y="2133598"/>
                    <a:pt x="627184" y="2133598"/>
                  </a:cubicBezTo>
                  <a:cubicBezTo>
                    <a:pt x="280800" y="2133598"/>
                    <a:pt x="0" y="1852798"/>
                    <a:pt x="0" y="1506414"/>
                  </a:cubicBezTo>
                  <a:cubicBezTo>
                    <a:pt x="0" y="1246626"/>
                    <a:pt x="157950" y="1023729"/>
                    <a:pt x="383056" y="928517"/>
                  </a:cubicBezTo>
                  <a:lnTo>
                    <a:pt x="424632" y="915611"/>
                  </a:lnTo>
                  <a:lnTo>
                    <a:pt x="427023" y="868268"/>
                  </a:lnTo>
                  <a:cubicBezTo>
                    <a:pt x="476551" y="380575"/>
                    <a:pt x="888424" y="0"/>
                    <a:pt x="138918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innerShdw blurRad="355600" dist="114300" dir="3600000">
                <a:srgbClr val="19B4C9">
                  <a:alpha val="71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169" name="组合 9">
            <a:extLst>
              <a:ext uri="{FF2B5EF4-FFF2-40B4-BE49-F238E27FC236}">
                <a16:creationId xmlns:a16="http://schemas.microsoft.com/office/drawing/2014/main" xmlns="" id="{4CE81165-EC72-4A01-8202-C7E510C592B5}"/>
              </a:ext>
            </a:extLst>
          </p:cNvPr>
          <p:cNvGrpSpPr/>
          <p:nvPr/>
        </p:nvGrpSpPr>
        <p:grpSpPr>
          <a:xfrm>
            <a:off x="10520017" y="2749575"/>
            <a:ext cx="1655913" cy="1038583"/>
            <a:chOff x="594424" y="1153191"/>
            <a:chExt cx="2605976" cy="1634460"/>
          </a:xfrm>
        </p:grpSpPr>
        <p:sp>
          <p:nvSpPr>
            <p:cNvPr id="170" name="任意多边形 78">
              <a:extLst>
                <a:ext uri="{FF2B5EF4-FFF2-40B4-BE49-F238E27FC236}">
                  <a16:creationId xmlns:a16="http://schemas.microsoft.com/office/drawing/2014/main" xmlns="" id="{23839084-53A9-4342-84B0-C4FC84793FBF}"/>
                </a:ext>
              </a:extLst>
            </p:cNvPr>
            <p:cNvSpPr/>
            <p:nvPr/>
          </p:nvSpPr>
          <p:spPr>
            <a:xfrm>
              <a:off x="616196" y="1175175"/>
              <a:ext cx="2584204" cy="1612476"/>
            </a:xfrm>
            <a:custGeom>
              <a:avLst/>
              <a:gdLst>
                <a:gd name="connsiteX0" fmla="*/ 1389184 w 3610707"/>
                <a:gd name="connsiteY0" fmla="*/ 0 h 2450125"/>
                <a:gd name="connsiteX1" fmla="*/ 2191163 w 3610707"/>
                <a:gd name="connsiteY1" fmla="*/ 426409 h 2450125"/>
                <a:gd name="connsiteX2" fmla="*/ 2262626 w 3610707"/>
                <a:gd name="connsiteY2" fmla="*/ 558069 h 2450125"/>
                <a:gd name="connsiteX3" fmla="*/ 2332890 w 3610707"/>
                <a:gd name="connsiteY3" fmla="*/ 550986 h 2450125"/>
                <a:gd name="connsiteX4" fmla="*/ 2894584 w 3610707"/>
                <a:gd name="connsiteY4" fmla="*/ 923302 h 2450125"/>
                <a:gd name="connsiteX5" fmla="*/ 2915413 w 3610707"/>
                <a:gd name="connsiteY5" fmla="*/ 990402 h 2450125"/>
                <a:gd name="connsiteX6" fmla="*/ 2934595 w 3610707"/>
                <a:gd name="connsiteY6" fmla="*/ 984447 h 2450125"/>
                <a:gd name="connsiteX7" fmla="*/ 3048000 w 3610707"/>
                <a:gd name="connsiteY7" fmla="*/ 973015 h 2450125"/>
                <a:gd name="connsiteX8" fmla="*/ 3610707 w 3610707"/>
                <a:gd name="connsiteY8" fmla="*/ 1535722 h 2450125"/>
                <a:gd name="connsiteX9" fmla="*/ 3048000 w 3610707"/>
                <a:gd name="connsiteY9" fmla="*/ 2098429 h 2450125"/>
                <a:gd name="connsiteX10" fmla="*/ 2934595 w 3610707"/>
                <a:gd name="connsiteY10" fmla="*/ 2086997 h 2450125"/>
                <a:gd name="connsiteX11" fmla="*/ 2841470 w 3610707"/>
                <a:gd name="connsiteY11" fmla="*/ 2058089 h 2450125"/>
                <a:gd name="connsiteX12" fmla="*/ 2778805 w 3610707"/>
                <a:gd name="connsiteY12" fmla="*/ 2134039 h 2450125"/>
                <a:gd name="connsiteX13" fmla="*/ 2327029 w 3610707"/>
                <a:gd name="connsiteY13" fmla="*/ 2321171 h 2450125"/>
                <a:gd name="connsiteX14" fmla="*/ 1897442 w 3610707"/>
                <a:gd name="connsiteY14" fmla="*/ 2155195 h 2450125"/>
                <a:gd name="connsiteX15" fmla="*/ 1878393 w 3610707"/>
                <a:gd name="connsiteY15" fmla="*/ 2135215 h 2450125"/>
                <a:gd name="connsiteX16" fmla="*/ 1860361 w 3610707"/>
                <a:gd name="connsiteY16" fmla="*/ 2168437 h 2450125"/>
                <a:gd name="connsiteX17" fmla="*/ 1330568 w 3610707"/>
                <a:gd name="connsiteY17" fmla="*/ 2450125 h 2450125"/>
                <a:gd name="connsiteX18" fmla="*/ 800775 w 3610707"/>
                <a:gd name="connsiteY18" fmla="*/ 2168437 h 2450125"/>
                <a:gd name="connsiteX19" fmla="*/ 771869 w 3610707"/>
                <a:gd name="connsiteY19" fmla="*/ 2115180 h 2450125"/>
                <a:gd name="connsiteX20" fmla="*/ 753583 w 3610707"/>
                <a:gd name="connsiteY20" fmla="*/ 2120856 h 2450125"/>
                <a:gd name="connsiteX21" fmla="*/ 627184 w 3610707"/>
                <a:gd name="connsiteY21" fmla="*/ 2133598 h 2450125"/>
                <a:gd name="connsiteX22" fmla="*/ 0 w 3610707"/>
                <a:gd name="connsiteY22" fmla="*/ 1506414 h 2450125"/>
                <a:gd name="connsiteX23" fmla="*/ 383056 w 3610707"/>
                <a:gd name="connsiteY23" fmla="*/ 928517 h 2450125"/>
                <a:gd name="connsiteX24" fmla="*/ 424632 w 3610707"/>
                <a:gd name="connsiteY24" fmla="*/ 915611 h 2450125"/>
                <a:gd name="connsiteX25" fmla="*/ 427023 w 3610707"/>
                <a:gd name="connsiteY25" fmla="*/ 868268 h 2450125"/>
                <a:gd name="connsiteX26" fmla="*/ 1389184 w 3610707"/>
                <a:gd name="connsiteY26" fmla="*/ 0 h 24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10707" h="2450125">
                  <a:moveTo>
                    <a:pt x="1389184" y="0"/>
                  </a:moveTo>
                  <a:cubicBezTo>
                    <a:pt x="1723024" y="0"/>
                    <a:pt x="2017359" y="169144"/>
                    <a:pt x="2191163" y="426409"/>
                  </a:cubicBezTo>
                  <a:lnTo>
                    <a:pt x="2262626" y="558069"/>
                  </a:lnTo>
                  <a:lnTo>
                    <a:pt x="2332890" y="550986"/>
                  </a:lnTo>
                  <a:cubicBezTo>
                    <a:pt x="2585394" y="550986"/>
                    <a:pt x="2802042" y="704507"/>
                    <a:pt x="2894584" y="923302"/>
                  </a:cubicBezTo>
                  <a:lnTo>
                    <a:pt x="2915413" y="990402"/>
                  </a:lnTo>
                  <a:lnTo>
                    <a:pt x="2934595" y="984447"/>
                  </a:lnTo>
                  <a:cubicBezTo>
                    <a:pt x="2971226" y="976951"/>
                    <a:pt x="3009154" y="973015"/>
                    <a:pt x="3048000" y="973015"/>
                  </a:cubicBezTo>
                  <a:cubicBezTo>
                    <a:pt x="3358774" y="973015"/>
                    <a:pt x="3610707" y="1224948"/>
                    <a:pt x="3610707" y="1535722"/>
                  </a:cubicBezTo>
                  <a:cubicBezTo>
                    <a:pt x="3610707" y="1846496"/>
                    <a:pt x="3358774" y="2098429"/>
                    <a:pt x="3048000" y="2098429"/>
                  </a:cubicBezTo>
                  <a:cubicBezTo>
                    <a:pt x="3009154" y="2098429"/>
                    <a:pt x="2971226" y="2094493"/>
                    <a:pt x="2934595" y="2086997"/>
                  </a:cubicBezTo>
                  <a:lnTo>
                    <a:pt x="2841470" y="2058089"/>
                  </a:lnTo>
                  <a:lnTo>
                    <a:pt x="2778805" y="2134039"/>
                  </a:lnTo>
                  <a:cubicBezTo>
                    <a:pt x="2663186" y="2249659"/>
                    <a:pt x="2503459" y="2321171"/>
                    <a:pt x="2327029" y="2321171"/>
                  </a:cubicBezTo>
                  <a:cubicBezTo>
                    <a:pt x="2161626" y="2321171"/>
                    <a:pt x="2010904" y="2258319"/>
                    <a:pt x="1897442" y="2155195"/>
                  </a:cubicBezTo>
                  <a:lnTo>
                    <a:pt x="1878393" y="2135215"/>
                  </a:lnTo>
                  <a:lnTo>
                    <a:pt x="1860361" y="2168437"/>
                  </a:lnTo>
                  <a:cubicBezTo>
                    <a:pt x="1745544" y="2338387"/>
                    <a:pt x="1551105" y="2450125"/>
                    <a:pt x="1330568" y="2450125"/>
                  </a:cubicBezTo>
                  <a:cubicBezTo>
                    <a:pt x="1110031" y="2450125"/>
                    <a:pt x="915592" y="2338387"/>
                    <a:pt x="800775" y="2168437"/>
                  </a:cubicBezTo>
                  <a:lnTo>
                    <a:pt x="771869" y="2115180"/>
                  </a:lnTo>
                  <a:lnTo>
                    <a:pt x="753583" y="2120856"/>
                  </a:lnTo>
                  <a:cubicBezTo>
                    <a:pt x="712755" y="2129211"/>
                    <a:pt x="670482" y="2133598"/>
                    <a:pt x="627184" y="2133598"/>
                  </a:cubicBezTo>
                  <a:cubicBezTo>
                    <a:pt x="280800" y="2133598"/>
                    <a:pt x="0" y="1852798"/>
                    <a:pt x="0" y="1506414"/>
                  </a:cubicBezTo>
                  <a:cubicBezTo>
                    <a:pt x="0" y="1246626"/>
                    <a:pt x="157950" y="1023729"/>
                    <a:pt x="383056" y="928517"/>
                  </a:cubicBezTo>
                  <a:lnTo>
                    <a:pt x="424632" y="915611"/>
                  </a:lnTo>
                  <a:lnTo>
                    <a:pt x="427023" y="868268"/>
                  </a:lnTo>
                  <a:cubicBezTo>
                    <a:pt x="476551" y="380575"/>
                    <a:pt x="888424" y="0"/>
                    <a:pt x="138918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>
              <a:outerShdw blurRad="152400" dist="889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71" name="任意多边形 79">
              <a:extLst>
                <a:ext uri="{FF2B5EF4-FFF2-40B4-BE49-F238E27FC236}">
                  <a16:creationId xmlns:a16="http://schemas.microsoft.com/office/drawing/2014/main" xmlns="" id="{4E72987C-8725-4920-8FF1-3D6DAE100508}"/>
                </a:ext>
              </a:extLst>
            </p:cNvPr>
            <p:cNvSpPr/>
            <p:nvPr/>
          </p:nvSpPr>
          <p:spPr>
            <a:xfrm>
              <a:off x="594424" y="1153191"/>
              <a:ext cx="2584204" cy="1612476"/>
            </a:xfrm>
            <a:custGeom>
              <a:avLst/>
              <a:gdLst>
                <a:gd name="connsiteX0" fmla="*/ 1389184 w 3610707"/>
                <a:gd name="connsiteY0" fmla="*/ 0 h 2450125"/>
                <a:gd name="connsiteX1" fmla="*/ 2191163 w 3610707"/>
                <a:gd name="connsiteY1" fmla="*/ 426409 h 2450125"/>
                <a:gd name="connsiteX2" fmla="*/ 2262626 w 3610707"/>
                <a:gd name="connsiteY2" fmla="*/ 558069 h 2450125"/>
                <a:gd name="connsiteX3" fmla="*/ 2332890 w 3610707"/>
                <a:gd name="connsiteY3" fmla="*/ 550986 h 2450125"/>
                <a:gd name="connsiteX4" fmla="*/ 2894584 w 3610707"/>
                <a:gd name="connsiteY4" fmla="*/ 923302 h 2450125"/>
                <a:gd name="connsiteX5" fmla="*/ 2915413 w 3610707"/>
                <a:gd name="connsiteY5" fmla="*/ 990402 h 2450125"/>
                <a:gd name="connsiteX6" fmla="*/ 2934595 w 3610707"/>
                <a:gd name="connsiteY6" fmla="*/ 984447 h 2450125"/>
                <a:gd name="connsiteX7" fmla="*/ 3048000 w 3610707"/>
                <a:gd name="connsiteY7" fmla="*/ 973015 h 2450125"/>
                <a:gd name="connsiteX8" fmla="*/ 3610707 w 3610707"/>
                <a:gd name="connsiteY8" fmla="*/ 1535722 h 2450125"/>
                <a:gd name="connsiteX9" fmla="*/ 3048000 w 3610707"/>
                <a:gd name="connsiteY9" fmla="*/ 2098429 h 2450125"/>
                <a:gd name="connsiteX10" fmla="*/ 2934595 w 3610707"/>
                <a:gd name="connsiteY10" fmla="*/ 2086997 h 2450125"/>
                <a:gd name="connsiteX11" fmla="*/ 2841470 w 3610707"/>
                <a:gd name="connsiteY11" fmla="*/ 2058089 h 2450125"/>
                <a:gd name="connsiteX12" fmla="*/ 2778805 w 3610707"/>
                <a:gd name="connsiteY12" fmla="*/ 2134039 h 2450125"/>
                <a:gd name="connsiteX13" fmla="*/ 2327029 w 3610707"/>
                <a:gd name="connsiteY13" fmla="*/ 2321171 h 2450125"/>
                <a:gd name="connsiteX14" fmla="*/ 1897442 w 3610707"/>
                <a:gd name="connsiteY14" fmla="*/ 2155195 h 2450125"/>
                <a:gd name="connsiteX15" fmla="*/ 1878393 w 3610707"/>
                <a:gd name="connsiteY15" fmla="*/ 2135215 h 2450125"/>
                <a:gd name="connsiteX16" fmla="*/ 1860361 w 3610707"/>
                <a:gd name="connsiteY16" fmla="*/ 2168437 h 2450125"/>
                <a:gd name="connsiteX17" fmla="*/ 1330568 w 3610707"/>
                <a:gd name="connsiteY17" fmla="*/ 2450125 h 2450125"/>
                <a:gd name="connsiteX18" fmla="*/ 800775 w 3610707"/>
                <a:gd name="connsiteY18" fmla="*/ 2168437 h 2450125"/>
                <a:gd name="connsiteX19" fmla="*/ 771869 w 3610707"/>
                <a:gd name="connsiteY19" fmla="*/ 2115180 h 2450125"/>
                <a:gd name="connsiteX20" fmla="*/ 753583 w 3610707"/>
                <a:gd name="connsiteY20" fmla="*/ 2120856 h 2450125"/>
                <a:gd name="connsiteX21" fmla="*/ 627184 w 3610707"/>
                <a:gd name="connsiteY21" fmla="*/ 2133598 h 2450125"/>
                <a:gd name="connsiteX22" fmla="*/ 0 w 3610707"/>
                <a:gd name="connsiteY22" fmla="*/ 1506414 h 2450125"/>
                <a:gd name="connsiteX23" fmla="*/ 383056 w 3610707"/>
                <a:gd name="connsiteY23" fmla="*/ 928517 h 2450125"/>
                <a:gd name="connsiteX24" fmla="*/ 424632 w 3610707"/>
                <a:gd name="connsiteY24" fmla="*/ 915611 h 2450125"/>
                <a:gd name="connsiteX25" fmla="*/ 427023 w 3610707"/>
                <a:gd name="connsiteY25" fmla="*/ 868268 h 2450125"/>
                <a:gd name="connsiteX26" fmla="*/ 1389184 w 3610707"/>
                <a:gd name="connsiteY26" fmla="*/ 0 h 24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10707" h="2450125">
                  <a:moveTo>
                    <a:pt x="1389184" y="0"/>
                  </a:moveTo>
                  <a:cubicBezTo>
                    <a:pt x="1723024" y="0"/>
                    <a:pt x="2017359" y="169144"/>
                    <a:pt x="2191163" y="426409"/>
                  </a:cubicBezTo>
                  <a:lnTo>
                    <a:pt x="2262626" y="558069"/>
                  </a:lnTo>
                  <a:lnTo>
                    <a:pt x="2332890" y="550986"/>
                  </a:lnTo>
                  <a:cubicBezTo>
                    <a:pt x="2585394" y="550986"/>
                    <a:pt x="2802042" y="704507"/>
                    <a:pt x="2894584" y="923302"/>
                  </a:cubicBezTo>
                  <a:lnTo>
                    <a:pt x="2915413" y="990402"/>
                  </a:lnTo>
                  <a:lnTo>
                    <a:pt x="2934595" y="984447"/>
                  </a:lnTo>
                  <a:cubicBezTo>
                    <a:pt x="2971226" y="976951"/>
                    <a:pt x="3009154" y="973015"/>
                    <a:pt x="3048000" y="973015"/>
                  </a:cubicBezTo>
                  <a:cubicBezTo>
                    <a:pt x="3358774" y="973015"/>
                    <a:pt x="3610707" y="1224948"/>
                    <a:pt x="3610707" y="1535722"/>
                  </a:cubicBezTo>
                  <a:cubicBezTo>
                    <a:pt x="3610707" y="1846496"/>
                    <a:pt x="3358774" y="2098429"/>
                    <a:pt x="3048000" y="2098429"/>
                  </a:cubicBezTo>
                  <a:cubicBezTo>
                    <a:pt x="3009154" y="2098429"/>
                    <a:pt x="2971226" y="2094493"/>
                    <a:pt x="2934595" y="2086997"/>
                  </a:cubicBezTo>
                  <a:lnTo>
                    <a:pt x="2841470" y="2058089"/>
                  </a:lnTo>
                  <a:lnTo>
                    <a:pt x="2778805" y="2134039"/>
                  </a:lnTo>
                  <a:cubicBezTo>
                    <a:pt x="2663186" y="2249659"/>
                    <a:pt x="2503459" y="2321171"/>
                    <a:pt x="2327029" y="2321171"/>
                  </a:cubicBezTo>
                  <a:cubicBezTo>
                    <a:pt x="2161626" y="2321171"/>
                    <a:pt x="2010904" y="2258319"/>
                    <a:pt x="1897442" y="2155195"/>
                  </a:cubicBezTo>
                  <a:lnTo>
                    <a:pt x="1878393" y="2135215"/>
                  </a:lnTo>
                  <a:lnTo>
                    <a:pt x="1860361" y="2168437"/>
                  </a:lnTo>
                  <a:cubicBezTo>
                    <a:pt x="1745544" y="2338387"/>
                    <a:pt x="1551105" y="2450125"/>
                    <a:pt x="1330568" y="2450125"/>
                  </a:cubicBezTo>
                  <a:cubicBezTo>
                    <a:pt x="1110031" y="2450125"/>
                    <a:pt x="915592" y="2338387"/>
                    <a:pt x="800775" y="2168437"/>
                  </a:cubicBezTo>
                  <a:lnTo>
                    <a:pt x="771869" y="2115180"/>
                  </a:lnTo>
                  <a:lnTo>
                    <a:pt x="753583" y="2120856"/>
                  </a:lnTo>
                  <a:cubicBezTo>
                    <a:pt x="712755" y="2129211"/>
                    <a:pt x="670482" y="2133598"/>
                    <a:pt x="627184" y="2133598"/>
                  </a:cubicBezTo>
                  <a:cubicBezTo>
                    <a:pt x="280800" y="2133598"/>
                    <a:pt x="0" y="1852798"/>
                    <a:pt x="0" y="1506414"/>
                  </a:cubicBezTo>
                  <a:cubicBezTo>
                    <a:pt x="0" y="1246626"/>
                    <a:pt x="157950" y="1023729"/>
                    <a:pt x="383056" y="928517"/>
                  </a:cubicBezTo>
                  <a:lnTo>
                    <a:pt x="424632" y="915611"/>
                  </a:lnTo>
                  <a:lnTo>
                    <a:pt x="427023" y="868268"/>
                  </a:lnTo>
                  <a:cubicBezTo>
                    <a:pt x="476551" y="380575"/>
                    <a:pt x="888424" y="0"/>
                    <a:pt x="138918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innerShdw blurRad="355600" dist="114300" dir="3600000">
                <a:srgbClr val="19B4C9">
                  <a:alpha val="71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172" name="组合 4">
            <a:extLst>
              <a:ext uri="{FF2B5EF4-FFF2-40B4-BE49-F238E27FC236}">
                <a16:creationId xmlns:a16="http://schemas.microsoft.com/office/drawing/2014/main" xmlns="" id="{F6B16980-B2C0-4B3D-88C3-DB426B6EF4E9}"/>
              </a:ext>
            </a:extLst>
          </p:cNvPr>
          <p:cNvGrpSpPr/>
          <p:nvPr/>
        </p:nvGrpSpPr>
        <p:grpSpPr>
          <a:xfrm>
            <a:off x="3572743" y="1307372"/>
            <a:ext cx="1382734" cy="1382734"/>
            <a:chOff x="1010426" y="1671943"/>
            <a:chExt cx="1382734" cy="1382734"/>
          </a:xfrm>
        </p:grpSpPr>
        <p:grpSp>
          <p:nvGrpSpPr>
            <p:cNvPr id="173" name="组合 5">
              <a:extLst>
                <a:ext uri="{FF2B5EF4-FFF2-40B4-BE49-F238E27FC236}">
                  <a16:creationId xmlns:a16="http://schemas.microsoft.com/office/drawing/2014/main" xmlns="" id="{50564A7F-3FC8-4E83-8063-3D83A166F0DC}"/>
                </a:ext>
              </a:extLst>
            </p:cNvPr>
            <p:cNvGrpSpPr/>
            <p:nvPr/>
          </p:nvGrpSpPr>
          <p:grpSpPr>
            <a:xfrm>
              <a:off x="1010426" y="1671943"/>
              <a:ext cx="1382734" cy="1382734"/>
              <a:chOff x="5533163" y="1969001"/>
              <a:chExt cx="1382734" cy="1382734"/>
            </a:xfrm>
            <a:effectLst>
              <a:outerShdw blurRad="228600" dist="165100" dir="5400000" sx="86000" sy="86000" algn="ctr" rotWithShape="0">
                <a:srgbClr val="000000">
                  <a:alpha val="39000"/>
                </a:srgbClr>
              </a:outerShdw>
            </a:effectLst>
          </p:grpSpPr>
          <p:sp>
            <p:nvSpPr>
              <p:cNvPr id="175" name="椭圆 7">
                <a:extLst>
                  <a:ext uri="{FF2B5EF4-FFF2-40B4-BE49-F238E27FC236}">
                    <a16:creationId xmlns:a16="http://schemas.microsoft.com/office/drawing/2014/main" xmlns="" id="{E0D7A398-F435-44E0-B1E1-538985677288}"/>
                  </a:ext>
                </a:extLst>
              </p:cNvPr>
              <p:cNvSpPr/>
              <p:nvPr/>
            </p:nvSpPr>
            <p:spPr>
              <a:xfrm>
                <a:off x="5533163" y="1969001"/>
                <a:ext cx="1382734" cy="138273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76" name="椭圆 8">
                <a:extLst>
                  <a:ext uri="{FF2B5EF4-FFF2-40B4-BE49-F238E27FC236}">
                    <a16:creationId xmlns:a16="http://schemas.microsoft.com/office/drawing/2014/main" xmlns="" id="{71D1FE59-0715-4060-9FAA-7703191F74D8}"/>
                  </a:ext>
                </a:extLst>
              </p:cNvPr>
              <p:cNvSpPr/>
              <p:nvPr/>
            </p:nvSpPr>
            <p:spPr>
              <a:xfrm>
                <a:off x="5595265" y="2031103"/>
                <a:ext cx="1258530" cy="1258530"/>
              </a:xfrm>
              <a:prstGeom prst="ellipse">
                <a:avLst/>
              </a:prstGeom>
              <a:solidFill>
                <a:srgbClr val="FFC000"/>
              </a:solidFill>
              <a:ln w="19050"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sp>
          <p:nvSpPr>
            <p:cNvPr id="174" name="TextBox 18">
              <a:extLst>
                <a:ext uri="{FF2B5EF4-FFF2-40B4-BE49-F238E27FC236}">
                  <a16:creationId xmlns:a16="http://schemas.microsoft.com/office/drawing/2014/main" xmlns="" id="{2DA62A2E-FBFA-4694-8B66-8896755E7E8B}"/>
                </a:ext>
              </a:extLst>
            </p:cNvPr>
            <p:cNvSpPr txBox="1"/>
            <p:nvPr/>
          </p:nvSpPr>
          <p:spPr>
            <a:xfrm>
              <a:off x="1261041" y="1908107"/>
              <a:ext cx="1847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2400" b="1" dirty="0">
                <a:solidFill>
                  <a:schemeClr val="bg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97" name="组合 47">
            <a:extLst>
              <a:ext uri="{FF2B5EF4-FFF2-40B4-BE49-F238E27FC236}">
                <a16:creationId xmlns:a16="http://schemas.microsoft.com/office/drawing/2014/main" xmlns="" id="{53D83A45-A160-4194-B6E1-147E222C5CE5}"/>
              </a:ext>
            </a:extLst>
          </p:cNvPr>
          <p:cNvGrpSpPr/>
          <p:nvPr/>
        </p:nvGrpSpPr>
        <p:grpSpPr>
          <a:xfrm>
            <a:off x="2851154" y="2055559"/>
            <a:ext cx="1862063" cy="1142683"/>
            <a:chOff x="8726219" y="-661205"/>
            <a:chExt cx="2154936" cy="1322409"/>
          </a:xfrm>
        </p:grpSpPr>
        <p:sp>
          <p:nvSpPr>
            <p:cNvPr id="98" name="任意多边形 48">
              <a:extLst>
                <a:ext uri="{FF2B5EF4-FFF2-40B4-BE49-F238E27FC236}">
                  <a16:creationId xmlns:a16="http://schemas.microsoft.com/office/drawing/2014/main" xmlns="" id="{2210AF4A-A84B-47AD-B71C-09AFEA654587}"/>
                </a:ext>
              </a:extLst>
            </p:cNvPr>
            <p:cNvSpPr/>
            <p:nvPr/>
          </p:nvSpPr>
          <p:spPr>
            <a:xfrm rot="21387068">
              <a:off x="8737941" y="-661205"/>
              <a:ext cx="2143214" cy="1322408"/>
            </a:xfrm>
            <a:custGeom>
              <a:avLst/>
              <a:gdLst>
                <a:gd name="connsiteX0" fmla="*/ 948690 w 2148840"/>
                <a:gd name="connsiteY0" fmla="*/ 0 h 1325880"/>
                <a:gd name="connsiteX1" fmla="*/ 1264643 w 2148840"/>
                <a:gd name="connsiteY1" fmla="*/ 209428 h 1325880"/>
                <a:gd name="connsiteX2" fmla="*/ 1272463 w 2148840"/>
                <a:gd name="connsiteY2" fmla="*/ 234618 h 1325880"/>
                <a:gd name="connsiteX3" fmla="*/ 1318138 w 2148840"/>
                <a:gd name="connsiteY3" fmla="*/ 209827 h 1325880"/>
                <a:gd name="connsiteX4" fmla="*/ 1451610 w 2148840"/>
                <a:gd name="connsiteY4" fmla="*/ 182880 h 1325880"/>
                <a:gd name="connsiteX5" fmla="*/ 1735948 w 2148840"/>
                <a:gd name="connsiteY5" fmla="*/ 334061 h 1325880"/>
                <a:gd name="connsiteX6" fmla="*/ 1754729 w 2148840"/>
                <a:gd name="connsiteY6" fmla="*/ 368663 h 1325880"/>
                <a:gd name="connsiteX7" fmla="*/ 1811161 w 2148840"/>
                <a:gd name="connsiteY7" fmla="*/ 374352 h 1325880"/>
                <a:gd name="connsiteX8" fmla="*/ 2148840 w 2148840"/>
                <a:gd name="connsiteY8" fmla="*/ 788670 h 1325880"/>
                <a:gd name="connsiteX9" fmla="*/ 1725930 w 2148840"/>
                <a:gd name="connsiteY9" fmla="*/ 1211580 h 1325880"/>
                <a:gd name="connsiteX10" fmla="*/ 1489477 w 2148840"/>
                <a:gd name="connsiteY10" fmla="*/ 1139354 h 1325880"/>
                <a:gd name="connsiteX11" fmla="*/ 1436947 w 2148840"/>
                <a:gd name="connsiteY11" fmla="*/ 1096013 h 1325880"/>
                <a:gd name="connsiteX12" fmla="*/ 1420223 w 2148840"/>
                <a:gd name="connsiteY12" fmla="*/ 1126825 h 1325880"/>
                <a:gd name="connsiteX13" fmla="*/ 1045845 w 2148840"/>
                <a:gd name="connsiteY13" fmla="*/ 1325880 h 1325880"/>
                <a:gd name="connsiteX14" fmla="*/ 726597 w 2148840"/>
                <a:gd name="connsiteY14" fmla="*/ 1193643 h 1325880"/>
                <a:gd name="connsiteX15" fmla="*/ 677235 w 2148840"/>
                <a:gd name="connsiteY15" fmla="*/ 1133816 h 1325880"/>
                <a:gd name="connsiteX16" fmla="*/ 643102 w 2148840"/>
                <a:gd name="connsiteY16" fmla="*/ 1152342 h 1325880"/>
                <a:gd name="connsiteX17" fmla="*/ 462915 w 2148840"/>
                <a:gd name="connsiteY17" fmla="*/ 1188720 h 1325880"/>
                <a:gd name="connsiteX18" fmla="*/ 0 w 2148840"/>
                <a:gd name="connsiteY18" fmla="*/ 725805 h 1325880"/>
                <a:gd name="connsiteX19" fmla="*/ 462915 w 2148840"/>
                <a:gd name="connsiteY19" fmla="*/ 262890 h 1325880"/>
                <a:gd name="connsiteX20" fmla="*/ 556209 w 2148840"/>
                <a:gd name="connsiteY20" fmla="*/ 272295 h 1325880"/>
                <a:gd name="connsiteX21" fmla="*/ 611187 w 2148840"/>
                <a:gd name="connsiteY21" fmla="*/ 289361 h 1325880"/>
                <a:gd name="connsiteX22" fmla="*/ 612757 w 2148840"/>
                <a:gd name="connsiteY22" fmla="*/ 273794 h 1325880"/>
                <a:gd name="connsiteX23" fmla="*/ 948690 w 2148840"/>
                <a:gd name="connsiteY23" fmla="*/ 0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48840" h="1325880">
                  <a:moveTo>
                    <a:pt x="948690" y="0"/>
                  </a:moveTo>
                  <a:cubicBezTo>
                    <a:pt x="1090723" y="0"/>
                    <a:pt x="1212588" y="86356"/>
                    <a:pt x="1264643" y="209428"/>
                  </a:cubicBezTo>
                  <a:lnTo>
                    <a:pt x="1272463" y="234618"/>
                  </a:lnTo>
                  <a:lnTo>
                    <a:pt x="1318138" y="209827"/>
                  </a:lnTo>
                  <a:cubicBezTo>
                    <a:pt x="1359162" y="192475"/>
                    <a:pt x="1404265" y="182880"/>
                    <a:pt x="1451610" y="182880"/>
                  </a:cubicBezTo>
                  <a:cubicBezTo>
                    <a:pt x="1569971" y="182880"/>
                    <a:pt x="1674326" y="242849"/>
                    <a:pt x="1735948" y="334061"/>
                  </a:cubicBezTo>
                  <a:lnTo>
                    <a:pt x="1754729" y="368663"/>
                  </a:lnTo>
                  <a:lnTo>
                    <a:pt x="1811161" y="374352"/>
                  </a:lnTo>
                  <a:cubicBezTo>
                    <a:pt x="2003874" y="413787"/>
                    <a:pt x="2148840" y="584299"/>
                    <a:pt x="2148840" y="788670"/>
                  </a:cubicBezTo>
                  <a:cubicBezTo>
                    <a:pt x="2148840" y="1022237"/>
                    <a:pt x="1959497" y="1211580"/>
                    <a:pt x="1725930" y="1211580"/>
                  </a:cubicBezTo>
                  <a:cubicBezTo>
                    <a:pt x="1638342" y="1211580"/>
                    <a:pt x="1556974" y="1184954"/>
                    <a:pt x="1489477" y="1139354"/>
                  </a:cubicBezTo>
                  <a:lnTo>
                    <a:pt x="1436947" y="1096013"/>
                  </a:lnTo>
                  <a:lnTo>
                    <a:pt x="1420223" y="1126825"/>
                  </a:lnTo>
                  <a:cubicBezTo>
                    <a:pt x="1339088" y="1246920"/>
                    <a:pt x="1201688" y="1325880"/>
                    <a:pt x="1045845" y="1325880"/>
                  </a:cubicBezTo>
                  <a:cubicBezTo>
                    <a:pt x="921171" y="1325880"/>
                    <a:pt x="808300" y="1275346"/>
                    <a:pt x="726597" y="1193643"/>
                  </a:cubicBezTo>
                  <a:lnTo>
                    <a:pt x="677235" y="1133816"/>
                  </a:lnTo>
                  <a:lnTo>
                    <a:pt x="643102" y="1152342"/>
                  </a:lnTo>
                  <a:cubicBezTo>
                    <a:pt x="587720" y="1175767"/>
                    <a:pt x="526830" y="1188720"/>
                    <a:pt x="462915" y="1188720"/>
                  </a:cubicBezTo>
                  <a:cubicBezTo>
                    <a:pt x="207254" y="1188720"/>
                    <a:pt x="0" y="981466"/>
                    <a:pt x="0" y="725805"/>
                  </a:cubicBezTo>
                  <a:cubicBezTo>
                    <a:pt x="0" y="470144"/>
                    <a:pt x="207254" y="262890"/>
                    <a:pt x="462915" y="262890"/>
                  </a:cubicBezTo>
                  <a:cubicBezTo>
                    <a:pt x="494873" y="262890"/>
                    <a:pt x="526074" y="266128"/>
                    <a:pt x="556209" y="272295"/>
                  </a:cubicBezTo>
                  <a:lnTo>
                    <a:pt x="611187" y="289361"/>
                  </a:lnTo>
                  <a:lnTo>
                    <a:pt x="612757" y="273794"/>
                  </a:lnTo>
                  <a:cubicBezTo>
                    <a:pt x="644731" y="117540"/>
                    <a:pt x="782984" y="0"/>
                    <a:pt x="948690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outerShdw blurRad="215900" dist="76200" dir="66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99" name="任意多边形 49">
              <a:extLst>
                <a:ext uri="{FF2B5EF4-FFF2-40B4-BE49-F238E27FC236}">
                  <a16:creationId xmlns:a16="http://schemas.microsoft.com/office/drawing/2014/main" xmlns="" id="{FB162302-BA60-4935-AA0F-D9C4A7EAD3FF}"/>
                </a:ext>
              </a:extLst>
            </p:cNvPr>
            <p:cNvSpPr/>
            <p:nvPr/>
          </p:nvSpPr>
          <p:spPr>
            <a:xfrm rot="21387068">
              <a:off x="8726219" y="-661204"/>
              <a:ext cx="2143214" cy="1322408"/>
            </a:xfrm>
            <a:custGeom>
              <a:avLst/>
              <a:gdLst>
                <a:gd name="connsiteX0" fmla="*/ 948690 w 2148840"/>
                <a:gd name="connsiteY0" fmla="*/ 0 h 1325880"/>
                <a:gd name="connsiteX1" fmla="*/ 1264643 w 2148840"/>
                <a:gd name="connsiteY1" fmla="*/ 209428 h 1325880"/>
                <a:gd name="connsiteX2" fmla="*/ 1272463 w 2148840"/>
                <a:gd name="connsiteY2" fmla="*/ 234618 h 1325880"/>
                <a:gd name="connsiteX3" fmla="*/ 1318138 w 2148840"/>
                <a:gd name="connsiteY3" fmla="*/ 209827 h 1325880"/>
                <a:gd name="connsiteX4" fmla="*/ 1451610 w 2148840"/>
                <a:gd name="connsiteY4" fmla="*/ 182880 h 1325880"/>
                <a:gd name="connsiteX5" fmla="*/ 1735948 w 2148840"/>
                <a:gd name="connsiteY5" fmla="*/ 334061 h 1325880"/>
                <a:gd name="connsiteX6" fmla="*/ 1754729 w 2148840"/>
                <a:gd name="connsiteY6" fmla="*/ 368663 h 1325880"/>
                <a:gd name="connsiteX7" fmla="*/ 1811161 w 2148840"/>
                <a:gd name="connsiteY7" fmla="*/ 374352 h 1325880"/>
                <a:gd name="connsiteX8" fmla="*/ 2148840 w 2148840"/>
                <a:gd name="connsiteY8" fmla="*/ 788670 h 1325880"/>
                <a:gd name="connsiteX9" fmla="*/ 1725930 w 2148840"/>
                <a:gd name="connsiteY9" fmla="*/ 1211580 h 1325880"/>
                <a:gd name="connsiteX10" fmla="*/ 1489477 w 2148840"/>
                <a:gd name="connsiteY10" fmla="*/ 1139354 h 1325880"/>
                <a:gd name="connsiteX11" fmla="*/ 1436947 w 2148840"/>
                <a:gd name="connsiteY11" fmla="*/ 1096013 h 1325880"/>
                <a:gd name="connsiteX12" fmla="*/ 1420223 w 2148840"/>
                <a:gd name="connsiteY12" fmla="*/ 1126825 h 1325880"/>
                <a:gd name="connsiteX13" fmla="*/ 1045845 w 2148840"/>
                <a:gd name="connsiteY13" fmla="*/ 1325880 h 1325880"/>
                <a:gd name="connsiteX14" fmla="*/ 726597 w 2148840"/>
                <a:gd name="connsiteY14" fmla="*/ 1193643 h 1325880"/>
                <a:gd name="connsiteX15" fmla="*/ 677235 w 2148840"/>
                <a:gd name="connsiteY15" fmla="*/ 1133816 h 1325880"/>
                <a:gd name="connsiteX16" fmla="*/ 643102 w 2148840"/>
                <a:gd name="connsiteY16" fmla="*/ 1152342 h 1325880"/>
                <a:gd name="connsiteX17" fmla="*/ 462915 w 2148840"/>
                <a:gd name="connsiteY17" fmla="*/ 1188720 h 1325880"/>
                <a:gd name="connsiteX18" fmla="*/ 0 w 2148840"/>
                <a:gd name="connsiteY18" fmla="*/ 725805 h 1325880"/>
                <a:gd name="connsiteX19" fmla="*/ 462915 w 2148840"/>
                <a:gd name="connsiteY19" fmla="*/ 262890 h 1325880"/>
                <a:gd name="connsiteX20" fmla="*/ 556209 w 2148840"/>
                <a:gd name="connsiteY20" fmla="*/ 272295 h 1325880"/>
                <a:gd name="connsiteX21" fmla="*/ 611187 w 2148840"/>
                <a:gd name="connsiteY21" fmla="*/ 289361 h 1325880"/>
                <a:gd name="connsiteX22" fmla="*/ 612757 w 2148840"/>
                <a:gd name="connsiteY22" fmla="*/ 273794 h 1325880"/>
                <a:gd name="connsiteX23" fmla="*/ 948690 w 2148840"/>
                <a:gd name="connsiteY23" fmla="*/ 0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48840" h="1325880">
                  <a:moveTo>
                    <a:pt x="948690" y="0"/>
                  </a:moveTo>
                  <a:cubicBezTo>
                    <a:pt x="1090723" y="0"/>
                    <a:pt x="1212588" y="86356"/>
                    <a:pt x="1264643" y="209428"/>
                  </a:cubicBezTo>
                  <a:lnTo>
                    <a:pt x="1272463" y="234618"/>
                  </a:lnTo>
                  <a:lnTo>
                    <a:pt x="1318138" y="209827"/>
                  </a:lnTo>
                  <a:cubicBezTo>
                    <a:pt x="1359162" y="192475"/>
                    <a:pt x="1404265" y="182880"/>
                    <a:pt x="1451610" y="182880"/>
                  </a:cubicBezTo>
                  <a:cubicBezTo>
                    <a:pt x="1569971" y="182880"/>
                    <a:pt x="1674326" y="242849"/>
                    <a:pt x="1735948" y="334061"/>
                  </a:cubicBezTo>
                  <a:lnTo>
                    <a:pt x="1754729" y="368663"/>
                  </a:lnTo>
                  <a:lnTo>
                    <a:pt x="1811161" y="374352"/>
                  </a:lnTo>
                  <a:cubicBezTo>
                    <a:pt x="2003874" y="413787"/>
                    <a:pt x="2148840" y="584299"/>
                    <a:pt x="2148840" y="788670"/>
                  </a:cubicBezTo>
                  <a:cubicBezTo>
                    <a:pt x="2148840" y="1022237"/>
                    <a:pt x="1959497" y="1211580"/>
                    <a:pt x="1725930" y="1211580"/>
                  </a:cubicBezTo>
                  <a:cubicBezTo>
                    <a:pt x="1638342" y="1211580"/>
                    <a:pt x="1556974" y="1184954"/>
                    <a:pt x="1489477" y="1139354"/>
                  </a:cubicBezTo>
                  <a:lnTo>
                    <a:pt x="1436947" y="1096013"/>
                  </a:lnTo>
                  <a:lnTo>
                    <a:pt x="1420223" y="1126825"/>
                  </a:lnTo>
                  <a:cubicBezTo>
                    <a:pt x="1339088" y="1246920"/>
                    <a:pt x="1201688" y="1325880"/>
                    <a:pt x="1045845" y="1325880"/>
                  </a:cubicBezTo>
                  <a:cubicBezTo>
                    <a:pt x="921171" y="1325880"/>
                    <a:pt x="808300" y="1275346"/>
                    <a:pt x="726597" y="1193643"/>
                  </a:cubicBezTo>
                  <a:lnTo>
                    <a:pt x="677235" y="1133816"/>
                  </a:lnTo>
                  <a:lnTo>
                    <a:pt x="643102" y="1152342"/>
                  </a:lnTo>
                  <a:cubicBezTo>
                    <a:pt x="587720" y="1175767"/>
                    <a:pt x="526830" y="1188720"/>
                    <a:pt x="462915" y="1188720"/>
                  </a:cubicBezTo>
                  <a:cubicBezTo>
                    <a:pt x="207254" y="1188720"/>
                    <a:pt x="0" y="981466"/>
                    <a:pt x="0" y="725805"/>
                  </a:cubicBezTo>
                  <a:cubicBezTo>
                    <a:pt x="0" y="470144"/>
                    <a:pt x="207254" y="262890"/>
                    <a:pt x="462915" y="262890"/>
                  </a:cubicBezTo>
                  <a:cubicBezTo>
                    <a:pt x="494873" y="262890"/>
                    <a:pt x="526074" y="266128"/>
                    <a:pt x="556209" y="272295"/>
                  </a:cubicBezTo>
                  <a:lnTo>
                    <a:pt x="611187" y="289361"/>
                  </a:lnTo>
                  <a:lnTo>
                    <a:pt x="612757" y="273794"/>
                  </a:lnTo>
                  <a:cubicBezTo>
                    <a:pt x="644731" y="117540"/>
                    <a:pt x="782984" y="0"/>
                    <a:pt x="948690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innerShdw blurRad="355600" dist="114300" dir="3600000">
                <a:srgbClr val="19B4C9">
                  <a:alpha val="3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2840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40" dur="9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47" grpId="0" animBg="1"/>
      <p:bldP spid="48" grpId="0" animBg="1"/>
      <p:bldP spid="48" grpId="1" animBg="1"/>
      <p:bldP spid="1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8" name="组合 197"/>
          <p:cNvGrpSpPr/>
          <p:nvPr/>
        </p:nvGrpSpPr>
        <p:grpSpPr>
          <a:xfrm>
            <a:off x="7628709" y="-1"/>
            <a:ext cx="4563291" cy="4389119"/>
            <a:chOff x="7628709" y="-1"/>
            <a:chExt cx="4563291" cy="4389119"/>
          </a:xfrm>
        </p:grpSpPr>
        <p:grpSp>
          <p:nvGrpSpPr>
            <p:cNvPr id="199" name="组合 198"/>
            <p:cNvGrpSpPr/>
            <p:nvPr/>
          </p:nvGrpSpPr>
          <p:grpSpPr>
            <a:xfrm>
              <a:off x="7628709" y="-1"/>
              <a:ext cx="4563291" cy="4389119"/>
              <a:chOff x="7628709" y="-1"/>
              <a:chExt cx="4563291" cy="4389119"/>
            </a:xfrm>
          </p:grpSpPr>
          <p:grpSp>
            <p:nvGrpSpPr>
              <p:cNvPr id="202" name="组合 201"/>
              <p:cNvGrpSpPr/>
              <p:nvPr/>
            </p:nvGrpSpPr>
            <p:grpSpPr>
              <a:xfrm>
                <a:off x="8024948" y="0"/>
                <a:ext cx="4167052" cy="3566160"/>
                <a:chOff x="8024948" y="0"/>
                <a:chExt cx="4167052" cy="3566160"/>
              </a:xfrm>
            </p:grpSpPr>
            <p:sp>
              <p:nvSpPr>
                <p:cNvPr id="204" name="矩形 203"/>
                <p:cNvSpPr/>
                <p:nvPr/>
              </p:nvSpPr>
              <p:spPr>
                <a:xfrm>
                  <a:off x="8660674" y="0"/>
                  <a:ext cx="3531326" cy="2769326"/>
                </a:xfrm>
                <a:prstGeom prst="rect">
                  <a:avLst/>
                </a:pr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endParaRPr>
                </a:p>
              </p:txBody>
            </p:sp>
            <p:sp>
              <p:nvSpPr>
                <p:cNvPr id="205" name="任意多边形 204"/>
                <p:cNvSpPr/>
                <p:nvPr/>
              </p:nvSpPr>
              <p:spPr>
                <a:xfrm>
                  <a:off x="8024948" y="0"/>
                  <a:ext cx="4167052" cy="3566160"/>
                </a:xfrm>
                <a:custGeom>
                  <a:avLst/>
                  <a:gdLst>
                    <a:gd name="connsiteX0" fmla="*/ 66171 w 3897085"/>
                    <a:gd name="connsiteY0" fmla="*/ 0 h 3474720"/>
                    <a:gd name="connsiteX1" fmla="*/ 913544 w 3897085"/>
                    <a:gd name="connsiteY1" fmla="*/ 0 h 3474720"/>
                    <a:gd name="connsiteX2" fmla="*/ 941219 w 3897085"/>
                    <a:gd name="connsiteY2" fmla="*/ 50987 h 3474720"/>
                    <a:gd name="connsiteX3" fmla="*/ 979714 w 3897085"/>
                    <a:gd name="connsiteY3" fmla="*/ 241662 h 3474720"/>
                    <a:gd name="connsiteX4" fmla="*/ 941219 w 3897085"/>
                    <a:gd name="connsiteY4" fmla="*/ 432337 h 3474720"/>
                    <a:gd name="connsiteX5" fmla="*/ 940094 w 3897085"/>
                    <a:gd name="connsiteY5" fmla="*/ 434410 h 3474720"/>
                    <a:gd name="connsiteX6" fmla="*/ 973181 w 3897085"/>
                    <a:gd name="connsiteY6" fmla="*/ 431074 h 3474720"/>
                    <a:gd name="connsiteX7" fmla="*/ 1508797 w 3897085"/>
                    <a:gd name="connsiteY7" fmla="*/ 786104 h 3474720"/>
                    <a:gd name="connsiteX8" fmla="*/ 1526368 w 3897085"/>
                    <a:gd name="connsiteY8" fmla="*/ 842708 h 3474720"/>
                    <a:gd name="connsiteX9" fmla="*/ 1579016 w 3897085"/>
                    <a:gd name="connsiteY9" fmla="*/ 799269 h 3474720"/>
                    <a:gd name="connsiteX10" fmla="*/ 2057400 w 3897085"/>
                    <a:gd name="connsiteY10" fmla="*/ 653143 h 3474720"/>
                    <a:gd name="connsiteX11" fmla="*/ 2913018 w 3897085"/>
                    <a:gd name="connsiteY11" fmla="*/ 1508761 h 3474720"/>
                    <a:gd name="connsiteX12" fmla="*/ 2845779 w 3897085"/>
                    <a:gd name="connsiteY12" fmla="*/ 1841806 h 3474720"/>
                    <a:gd name="connsiteX13" fmla="*/ 2789968 w 3897085"/>
                    <a:gd name="connsiteY13" fmla="*/ 1944631 h 3474720"/>
                    <a:gd name="connsiteX14" fmla="*/ 2857646 w 3897085"/>
                    <a:gd name="connsiteY14" fmla="*/ 1965639 h 3474720"/>
                    <a:gd name="connsiteX15" fmla="*/ 3038685 w 3897085"/>
                    <a:gd name="connsiteY15" fmla="*/ 2114721 h 3474720"/>
                    <a:gd name="connsiteX16" fmla="*/ 3070970 w 3897085"/>
                    <a:gd name="connsiteY16" fmla="*/ 2174202 h 3474720"/>
                    <a:gd name="connsiteX17" fmla="*/ 3120278 w 3897085"/>
                    <a:gd name="connsiteY17" fmla="*/ 2114440 h 3474720"/>
                    <a:gd name="connsiteX18" fmla="*/ 3683725 w 3897085"/>
                    <a:gd name="connsiteY18" fmla="*/ 1881052 h 3474720"/>
                    <a:gd name="connsiteX19" fmla="*/ 3844315 w 3897085"/>
                    <a:gd name="connsiteY19" fmla="*/ 1897241 h 3474720"/>
                    <a:gd name="connsiteX20" fmla="*/ 3897085 w 3897085"/>
                    <a:gd name="connsiteY20" fmla="*/ 1910810 h 3474720"/>
                    <a:gd name="connsiteX21" fmla="*/ 3897085 w 3897085"/>
                    <a:gd name="connsiteY21" fmla="*/ 3444963 h 3474720"/>
                    <a:gd name="connsiteX22" fmla="*/ 3844315 w 3897085"/>
                    <a:gd name="connsiteY22" fmla="*/ 3458531 h 3474720"/>
                    <a:gd name="connsiteX23" fmla="*/ 3683725 w 3897085"/>
                    <a:gd name="connsiteY23" fmla="*/ 3474720 h 3474720"/>
                    <a:gd name="connsiteX24" fmla="*/ 2903080 w 3897085"/>
                    <a:gd name="connsiteY24" fmla="*/ 2838476 h 3474720"/>
                    <a:gd name="connsiteX25" fmla="*/ 2889774 w 3897085"/>
                    <a:gd name="connsiteY25" fmla="*/ 2706488 h 3474720"/>
                    <a:gd name="connsiteX26" fmla="*/ 2857646 w 3897085"/>
                    <a:gd name="connsiteY26" fmla="*/ 2723927 h 3474720"/>
                    <a:gd name="connsiteX27" fmla="*/ 2697479 w 3897085"/>
                    <a:gd name="connsiteY27" fmla="*/ 2756263 h 3474720"/>
                    <a:gd name="connsiteX28" fmla="*/ 2285999 w 3897085"/>
                    <a:gd name="connsiteY28" fmla="*/ 2344783 h 3474720"/>
                    <a:gd name="connsiteX29" fmla="*/ 2287265 w 3897085"/>
                    <a:gd name="connsiteY29" fmla="*/ 2332230 h 3474720"/>
                    <a:gd name="connsiteX30" fmla="*/ 2229837 w 3897085"/>
                    <a:gd name="connsiteY30" fmla="*/ 2346996 h 3474720"/>
                    <a:gd name="connsiteX31" fmla="*/ 2057400 w 3897085"/>
                    <a:gd name="connsiteY31" fmla="*/ 2364379 h 3474720"/>
                    <a:gd name="connsiteX32" fmla="*/ 1219165 w 3897085"/>
                    <a:gd name="connsiteY32" fmla="*/ 1681198 h 3474720"/>
                    <a:gd name="connsiteX33" fmla="*/ 1205410 w 3897085"/>
                    <a:gd name="connsiteY33" fmla="*/ 1544751 h 3474720"/>
                    <a:gd name="connsiteX34" fmla="*/ 1199448 w 3897085"/>
                    <a:gd name="connsiteY34" fmla="*/ 1547987 h 3474720"/>
                    <a:gd name="connsiteX35" fmla="*/ 973181 w 3897085"/>
                    <a:gd name="connsiteY35" fmla="*/ 1593668 h 3474720"/>
                    <a:gd name="connsiteX36" fmla="*/ 391884 w 3897085"/>
                    <a:gd name="connsiteY36" fmla="*/ 1012371 h 3474720"/>
                    <a:gd name="connsiteX37" fmla="*/ 437565 w 3897085"/>
                    <a:gd name="connsiteY37" fmla="*/ 786104 h 3474720"/>
                    <a:gd name="connsiteX38" fmla="*/ 468369 w 3897085"/>
                    <a:gd name="connsiteY38" fmla="*/ 729353 h 3474720"/>
                    <a:gd name="connsiteX39" fmla="*/ 391134 w 3897085"/>
                    <a:gd name="connsiteY39" fmla="*/ 721567 h 3474720"/>
                    <a:gd name="connsiteX40" fmla="*/ 0 w 3897085"/>
                    <a:gd name="connsiteY40" fmla="*/ 241662 h 3474720"/>
                    <a:gd name="connsiteX41" fmla="*/ 38496 w 3897085"/>
                    <a:gd name="connsiteY41" fmla="*/ 50987 h 3474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3897085" h="3474720">
                      <a:moveTo>
                        <a:pt x="66171" y="0"/>
                      </a:moveTo>
                      <a:lnTo>
                        <a:pt x="913544" y="0"/>
                      </a:lnTo>
                      <a:lnTo>
                        <a:pt x="941219" y="50987"/>
                      </a:lnTo>
                      <a:cubicBezTo>
                        <a:pt x="966007" y="109593"/>
                        <a:pt x="979714" y="174027"/>
                        <a:pt x="979714" y="241662"/>
                      </a:cubicBezTo>
                      <a:cubicBezTo>
                        <a:pt x="979714" y="309297"/>
                        <a:pt x="966007" y="373731"/>
                        <a:pt x="941219" y="432337"/>
                      </a:cubicBezTo>
                      <a:lnTo>
                        <a:pt x="940094" y="434410"/>
                      </a:lnTo>
                      <a:lnTo>
                        <a:pt x="973181" y="431074"/>
                      </a:lnTo>
                      <a:cubicBezTo>
                        <a:pt x="1213962" y="431074"/>
                        <a:pt x="1420551" y="577468"/>
                        <a:pt x="1508797" y="786104"/>
                      </a:cubicBezTo>
                      <a:lnTo>
                        <a:pt x="1526368" y="842708"/>
                      </a:lnTo>
                      <a:lnTo>
                        <a:pt x="1579016" y="799269"/>
                      </a:lnTo>
                      <a:cubicBezTo>
                        <a:pt x="1715573" y="707013"/>
                        <a:pt x="1880196" y="653143"/>
                        <a:pt x="2057400" y="653143"/>
                      </a:cubicBezTo>
                      <a:cubicBezTo>
                        <a:pt x="2529945" y="653143"/>
                        <a:pt x="2913018" y="1036216"/>
                        <a:pt x="2913018" y="1508761"/>
                      </a:cubicBezTo>
                      <a:cubicBezTo>
                        <a:pt x="2913018" y="1626897"/>
                        <a:pt x="2889076" y="1739442"/>
                        <a:pt x="2845779" y="1841806"/>
                      </a:cubicBezTo>
                      <a:lnTo>
                        <a:pt x="2789968" y="1944631"/>
                      </a:lnTo>
                      <a:lnTo>
                        <a:pt x="2857646" y="1965639"/>
                      </a:lnTo>
                      <a:cubicBezTo>
                        <a:pt x="2931489" y="1996872"/>
                        <a:pt x="2994317" y="2049048"/>
                        <a:pt x="3038685" y="2114721"/>
                      </a:cubicBezTo>
                      <a:lnTo>
                        <a:pt x="3070970" y="2174202"/>
                      </a:lnTo>
                      <a:lnTo>
                        <a:pt x="3120278" y="2114440"/>
                      </a:lnTo>
                      <a:cubicBezTo>
                        <a:pt x="3264477" y="1970241"/>
                        <a:pt x="3463685" y="1881052"/>
                        <a:pt x="3683725" y="1881052"/>
                      </a:cubicBezTo>
                      <a:cubicBezTo>
                        <a:pt x="3738735" y="1881052"/>
                        <a:pt x="3792443" y="1886626"/>
                        <a:pt x="3844315" y="1897241"/>
                      </a:cubicBezTo>
                      <a:lnTo>
                        <a:pt x="3897085" y="1910810"/>
                      </a:lnTo>
                      <a:lnTo>
                        <a:pt x="3897085" y="3444963"/>
                      </a:lnTo>
                      <a:lnTo>
                        <a:pt x="3844315" y="3458531"/>
                      </a:lnTo>
                      <a:cubicBezTo>
                        <a:pt x="3792443" y="3469146"/>
                        <a:pt x="3738735" y="3474720"/>
                        <a:pt x="3683725" y="3474720"/>
                      </a:cubicBezTo>
                      <a:cubicBezTo>
                        <a:pt x="3298656" y="3474720"/>
                        <a:pt x="2977382" y="3201580"/>
                        <a:pt x="2903080" y="2838476"/>
                      </a:cubicBezTo>
                      <a:lnTo>
                        <a:pt x="2889774" y="2706488"/>
                      </a:lnTo>
                      <a:lnTo>
                        <a:pt x="2857646" y="2723927"/>
                      </a:lnTo>
                      <a:cubicBezTo>
                        <a:pt x="2808417" y="2744749"/>
                        <a:pt x="2754293" y="2756263"/>
                        <a:pt x="2697479" y="2756263"/>
                      </a:cubicBezTo>
                      <a:cubicBezTo>
                        <a:pt x="2470225" y="2756263"/>
                        <a:pt x="2285999" y="2572037"/>
                        <a:pt x="2285999" y="2344783"/>
                      </a:cubicBezTo>
                      <a:lnTo>
                        <a:pt x="2287265" y="2332230"/>
                      </a:lnTo>
                      <a:lnTo>
                        <a:pt x="2229837" y="2346996"/>
                      </a:lnTo>
                      <a:cubicBezTo>
                        <a:pt x="2174138" y="2358394"/>
                        <a:pt x="2116468" y="2364379"/>
                        <a:pt x="2057400" y="2364379"/>
                      </a:cubicBezTo>
                      <a:cubicBezTo>
                        <a:pt x="1643923" y="2364379"/>
                        <a:pt x="1298948" y="2071089"/>
                        <a:pt x="1219165" y="1681198"/>
                      </a:cubicBezTo>
                      <a:lnTo>
                        <a:pt x="1205410" y="1544751"/>
                      </a:lnTo>
                      <a:lnTo>
                        <a:pt x="1199448" y="1547987"/>
                      </a:lnTo>
                      <a:cubicBezTo>
                        <a:pt x="1129903" y="1577402"/>
                        <a:pt x="1053441" y="1593668"/>
                        <a:pt x="973181" y="1593668"/>
                      </a:cubicBezTo>
                      <a:cubicBezTo>
                        <a:pt x="652140" y="1593668"/>
                        <a:pt x="391884" y="1333412"/>
                        <a:pt x="391884" y="1012371"/>
                      </a:cubicBezTo>
                      <a:cubicBezTo>
                        <a:pt x="391884" y="932111"/>
                        <a:pt x="408150" y="855650"/>
                        <a:pt x="437565" y="786104"/>
                      </a:cubicBezTo>
                      <a:lnTo>
                        <a:pt x="468369" y="729353"/>
                      </a:lnTo>
                      <a:lnTo>
                        <a:pt x="391134" y="721567"/>
                      </a:lnTo>
                      <a:cubicBezTo>
                        <a:pt x="167914" y="675890"/>
                        <a:pt x="0" y="478385"/>
                        <a:pt x="0" y="241662"/>
                      </a:cubicBezTo>
                      <a:cubicBezTo>
                        <a:pt x="0" y="174027"/>
                        <a:pt x="13708" y="109593"/>
                        <a:pt x="38496" y="5098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165100" dist="88900" algn="l" rotWithShape="0">
                    <a:prstClr val="black">
                      <a:alpha val="19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endParaRPr>
                </a:p>
              </p:txBody>
            </p:sp>
            <p:sp>
              <p:nvSpPr>
                <p:cNvPr id="206" name="任意多边形 205"/>
                <p:cNvSpPr/>
                <p:nvPr/>
              </p:nvSpPr>
              <p:spPr>
                <a:xfrm>
                  <a:off x="8024948" y="0"/>
                  <a:ext cx="4167052" cy="3566160"/>
                </a:xfrm>
                <a:custGeom>
                  <a:avLst/>
                  <a:gdLst>
                    <a:gd name="connsiteX0" fmla="*/ 66171 w 3897085"/>
                    <a:gd name="connsiteY0" fmla="*/ 0 h 3474720"/>
                    <a:gd name="connsiteX1" fmla="*/ 913544 w 3897085"/>
                    <a:gd name="connsiteY1" fmla="*/ 0 h 3474720"/>
                    <a:gd name="connsiteX2" fmla="*/ 941219 w 3897085"/>
                    <a:gd name="connsiteY2" fmla="*/ 50987 h 3474720"/>
                    <a:gd name="connsiteX3" fmla="*/ 979714 w 3897085"/>
                    <a:gd name="connsiteY3" fmla="*/ 241662 h 3474720"/>
                    <a:gd name="connsiteX4" fmla="*/ 941219 w 3897085"/>
                    <a:gd name="connsiteY4" fmla="*/ 432337 h 3474720"/>
                    <a:gd name="connsiteX5" fmla="*/ 940094 w 3897085"/>
                    <a:gd name="connsiteY5" fmla="*/ 434410 h 3474720"/>
                    <a:gd name="connsiteX6" fmla="*/ 973181 w 3897085"/>
                    <a:gd name="connsiteY6" fmla="*/ 431074 h 3474720"/>
                    <a:gd name="connsiteX7" fmla="*/ 1508797 w 3897085"/>
                    <a:gd name="connsiteY7" fmla="*/ 786104 h 3474720"/>
                    <a:gd name="connsiteX8" fmla="*/ 1526368 w 3897085"/>
                    <a:gd name="connsiteY8" fmla="*/ 842708 h 3474720"/>
                    <a:gd name="connsiteX9" fmla="*/ 1579016 w 3897085"/>
                    <a:gd name="connsiteY9" fmla="*/ 799269 h 3474720"/>
                    <a:gd name="connsiteX10" fmla="*/ 2057400 w 3897085"/>
                    <a:gd name="connsiteY10" fmla="*/ 653143 h 3474720"/>
                    <a:gd name="connsiteX11" fmla="*/ 2913018 w 3897085"/>
                    <a:gd name="connsiteY11" fmla="*/ 1508761 h 3474720"/>
                    <a:gd name="connsiteX12" fmla="*/ 2845779 w 3897085"/>
                    <a:gd name="connsiteY12" fmla="*/ 1841806 h 3474720"/>
                    <a:gd name="connsiteX13" fmla="*/ 2789968 w 3897085"/>
                    <a:gd name="connsiteY13" fmla="*/ 1944631 h 3474720"/>
                    <a:gd name="connsiteX14" fmla="*/ 2857646 w 3897085"/>
                    <a:gd name="connsiteY14" fmla="*/ 1965639 h 3474720"/>
                    <a:gd name="connsiteX15" fmla="*/ 3038685 w 3897085"/>
                    <a:gd name="connsiteY15" fmla="*/ 2114721 h 3474720"/>
                    <a:gd name="connsiteX16" fmla="*/ 3070970 w 3897085"/>
                    <a:gd name="connsiteY16" fmla="*/ 2174202 h 3474720"/>
                    <a:gd name="connsiteX17" fmla="*/ 3120278 w 3897085"/>
                    <a:gd name="connsiteY17" fmla="*/ 2114440 h 3474720"/>
                    <a:gd name="connsiteX18" fmla="*/ 3683725 w 3897085"/>
                    <a:gd name="connsiteY18" fmla="*/ 1881052 h 3474720"/>
                    <a:gd name="connsiteX19" fmla="*/ 3844315 w 3897085"/>
                    <a:gd name="connsiteY19" fmla="*/ 1897241 h 3474720"/>
                    <a:gd name="connsiteX20" fmla="*/ 3897085 w 3897085"/>
                    <a:gd name="connsiteY20" fmla="*/ 1910810 h 3474720"/>
                    <a:gd name="connsiteX21" fmla="*/ 3897085 w 3897085"/>
                    <a:gd name="connsiteY21" fmla="*/ 3444963 h 3474720"/>
                    <a:gd name="connsiteX22" fmla="*/ 3844315 w 3897085"/>
                    <a:gd name="connsiteY22" fmla="*/ 3458531 h 3474720"/>
                    <a:gd name="connsiteX23" fmla="*/ 3683725 w 3897085"/>
                    <a:gd name="connsiteY23" fmla="*/ 3474720 h 3474720"/>
                    <a:gd name="connsiteX24" fmla="*/ 2903080 w 3897085"/>
                    <a:gd name="connsiteY24" fmla="*/ 2838476 h 3474720"/>
                    <a:gd name="connsiteX25" fmla="*/ 2889774 w 3897085"/>
                    <a:gd name="connsiteY25" fmla="*/ 2706488 h 3474720"/>
                    <a:gd name="connsiteX26" fmla="*/ 2857646 w 3897085"/>
                    <a:gd name="connsiteY26" fmla="*/ 2723927 h 3474720"/>
                    <a:gd name="connsiteX27" fmla="*/ 2697479 w 3897085"/>
                    <a:gd name="connsiteY27" fmla="*/ 2756263 h 3474720"/>
                    <a:gd name="connsiteX28" fmla="*/ 2285999 w 3897085"/>
                    <a:gd name="connsiteY28" fmla="*/ 2344783 h 3474720"/>
                    <a:gd name="connsiteX29" fmla="*/ 2287265 w 3897085"/>
                    <a:gd name="connsiteY29" fmla="*/ 2332230 h 3474720"/>
                    <a:gd name="connsiteX30" fmla="*/ 2229837 w 3897085"/>
                    <a:gd name="connsiteY30" fmla="*/ 2346996 h 3474720"/>
                    <a:gd name="connsiteX31" fmla="*/ 2057400 w 3897085"/>
                    <a:gd name="connsiteY31" fmla="*/ 2364379 h 3474720"/>
                    <a:gd name="connsiteX32" fmla="*/ 1219165 w 3897085"/>
                    <a:gd name="connsiteY32" fmla="*/ 1681198 h 3474720"/>
                    <a:gd name="connsiteX33" fmla="*/ 1205410 w 3897085"/>
                    <a:gd name="connsiteY33" fmla="*/ 1544751 h 3474720"/>
                    <a:gd name="connsiteX34" fmla="*/ 1199448 w 3897085"/>
                    <a:gd name="connsiteY34" fmla="*/ 1547987 h 3474720"/>
                    <a:gd name="connsiteX35" fmla="*/ 973181 w 3897085"/>
                    <a:gd name="connsiteY35" fmla="*/ 1593668 h 3474720"/>
                    <a:gd name="connsiteX36" fmla="*/ 391884 w 3897085"/>
                    <a:gd name="connsiteY36" fmla="*/ 1012371 h 3474720"/>
                    <a:gd name="connsiteX37" fmla="*/ 437565 w 3897085"/>
                    <a:gd name="connsiteY37" fmla="*/ 786104 h 3474720"/>
                    <a:gd name="connsiteX38" fmla="*/ 468369 w 3897085"/>
                    <a:gd name="connsiteY38" fmla="*/ 729353 h 3474720"/>
                    <a:gd name="connsiteX39" fmla="*/ 391134 w 3897085"/>
                    <a:gd name="connsiteY39" fmla="*/ 721567 h 3474720"/>
                    <a:gd name="connsiteX40" fmla="*/ 0 w 3897085"/>
                    <a:gd name="connsiteY40" fmla="*/ 241662 h 3474720"/>
                    <a:gd name="connsiteX41" fmla="*/ 38496 w 3897085"/>
                    <a:gd name="connsiteY41" fmla="*/ 50987 h 3474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3897085" h="3474720">
                      <a:moveTo>
                        <a:pt x="66171" y="0"/>
                      </a:moveTo>
                      <a:lnTo>
                        <a:pt x="913544" y="0"/>
                      </a:lnTo>
                      <a:lnTo>
                        <a:pt x="941219" y="50987"/>
                      </a:lnTo>
                      <a:cubicBezTo>
                        <a:pt x="966007" y="109593"/>
                        <a:pt x="979714" y="174027"/>
                        <a:pt x="979714" y="241662"/>
                      </a:cubicBezTo>
                      <a:cubicBezTo>
                        <a:pt x="979714" y="309297"/>
                        <a:pt x="966007" y="373731"/>
                        <a:pt x="941219" y="432337"/>
                      </a:cubicBezTo>
                      <a:lnTo>
                        <a:pt x="940094" y="434410"/>
                      </a:lnTo>
                      <a:lnTo>
                        <a:pt x="973181" y="431074"/>
                      </a:lnTo>
                      <a:cubicBezTo>
                        <a:pt x="1213962" y="431074"/>
                        <a:pt x="1420551" y="577468"/>
                        <a:pt x="1508797" y="786104"/>
                      </a:cubicBezTo>
                      <a:lnTo>
                        <a:pt x="1526368" y="842708"/>
                      </a:lnTo>
                      <a:lnTo>
                        <a:pt x="1579016" y="799269"/>
                      </a:lnTo>
                      <a:cubicBezTo>
                        <a:pt x="1715573" y="707013"/>
                        <a:pt x="1880196" y="653143"/>
                        <a:pt x="2057400" y="653143"/>
                      </a:cubicBezTo>
                      <a:cubicBezTo>
                        <a:pt x="2529945" y="653143"/>
                        <a:pt x="2913018" y="1036216"/>
                        <a:pt x="2913018" y="1508761"/>
                      </a:cubicBezTo>
                      <a:cubicBezTo>
                        <a:pt x="2913018" y="1626897"/>
                        <a:pt x="2889076" y="1739442"/>
                        <a:pt x="2845779" y="1841806"/>
                      </a:cubicBezTo>
                      <a:lnTo>
                        <a:pt x="2789968" y="1944631"/>
                      </a:lnTo>
                      <a:lnTo>
                        <a:pt x="2857646" y="1965639"/>
                      </a:lnTo>
                      <a:cubicBezTo>
                        <a:pt x="2931489" y="1996872"/>
                        <a:pt x="2994317" y="2049048"/>
                        <a:pt x="3038685" y="2114721"/>
                      </a:cubicBezTo>
                      <a:lnTo>
                        <a:pt x="3070970" y="2174202"/>
                      </a:lnTo>
                      <a:lnTo>
                        <a:pt x="3120278" y="2114440"/>
                      </a:lnTo>
                      <a:cubicBezTo>
                        <a:pt x="3264477" y="1970241"/>
                        <a:pt x="3463685" y="1881052"/>
                        <a:pt x="3683725" y="1881052"/>
                      </a:cubicBezTo>
                      <a:cubicBezTo>
                        <a:pt x="3738735" y="1881052"/>
                        <a:pt x="3792443" y="1886626"/>
                        <a:pt x="3844315" y="1897241"/>
                      </a:cubicBezTo>
                      <a:lnTo>
                        <a:pt x="3897085" y="1910810"/>
                      </a:lnTo>
                      <a:lnTo>
                        <a:pt x="3897085" y="3444963"/>
                      </a:lnTo>
                      <a:lnTo>
                        <a:pt x="3844315" y="3458531"/>
                      </a:lnTo>
                      <a:cubicBezTo>
                        <a:pt x="3792443" y="3469146"/>
                        <a:pt x="3738735" y="3474720"/>
                        <a:pt x="3683725" y="3474720"/>
                      </a:cubicBezTo>
                      <a:cubicBezTo>
                        <a:pt x="3298656" y="3474720"/>
                        <a:pt x="2977382" y="3201580"/>
                        <a:pt x="2903080" y="2838476"/>
                      </a:cubicBezTo>
                      <a:lnTo>
                        <a:pt x="2889774" y="2706488"/>
                      </a:lnTo>
                      <a:lnTo>
                        <a:pt x="2857646" y="2723927"/>
                      </a:lnTo>
                      <a:cubicBezTo>
                        <a:pt x="2808417" y="2744749"/>
                        <a:pt x="2754293" y="2756263"/>
                        <a:pt x="2697479" y="2756263"/>
                      </a:cubicBezTo>
                      <a:cubicBezTo>
                        <a:pt x="2470225" y="2756263"/>
                        <a:pt x="2285999" y="2572037"/>
                        <a:pt x="2285999" y="2344783"/>
                      </a:cubicBezTo>
                      <a:lnTo>
                        <a:pt x="2287265" y="2332230"/>
                      </a:lnTo>
                      <a:lnTo>
                        <a:pt x="2229837" y="2346996"/>
                      </a:lnTo>
                      <a:cubicBezTo>
                        <a:pt x="2174138" y="2358394"/>
                        <a:pt x="2116468" y="2364379"/>
                        <a:pt x="2057400" y="2364379"/>
                      </a:cubicBezTo>
                      <a:cubicBezTo>
                        <a:pt x="1643923" y="2364379"/>
                        <a:pt x="1298948" y="2071089"/>
                        <a:pt x="1219165" y="1681198"/>
                      </a:cubicBezTo>
                      <a:lnTo>
                        <a:pt x="1205410" y="1544751"/>
                      </a:lnTo>
                      <a:lnTo>
                        <a:pt x="1199448" y="1547987"/>
                      </a:lnTo>
                      <a:cubicBezTo>
                        <a:pt x="1129903" y="1577402"/>
                        <a:pt x="1053441" y="1593668"/>
                        <a:pt x="973181" y="1593668"/>
                      </a:cubicBezTo>
                      <a:cubicBezTo>
                        <a:pt x="652140" y="1593668"/>
                        <a:pt x="391884" y="1333412"/>
                        <a:pt x="391884" y="1012371"/>
                      </a:cubicBezTo>
                      <a:cubicBezTo>
                        <a:pt x="391884" y="932111"/>
                        <a:pt x="408150" y="855650"/>
                        <a:pt x="437565" y="786104"/>
                      </a:cubicBezTo>
                      <a:lnTo>
                        <a:pt x="468369" y="729353"/>
                      </a:lnTo>
                      <a:lnTo>
                        <a:pt x="391134" y="721567"/>
                      </a:lnTo>
                      <a:cubicBezTo>
                        <a:pt x="167914" y="675890"/>
                        <a:pt x="0" y="478385"/>
                        <a:pt x="0" y="241662"/>
                      </a:cubicBezTo>
                      <a:cubicBezTo>
                        <a:pt x="0" y="174027"/>
                        <a:pt x="13708" y="109593"/>
                        <a:pt x="38496" y="5098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innerShdw blurRad="444500" dist="50800" dir="18900000">
                    <a:srgbClr val="91F0FD">
                      <a:alpha val="50000"/>
                    </a:srgb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endParaRPr>
                </a:p>
              </p:txBody>
            </p:sp>
          </p:grpSp>
          <p:sp>
            <p:nvSpPr>
              <p:cNvPr id="203" name="任意多边形 202"/>
              <p:cNvSpPr/>
              <p:nvPr/>
            </p:nvSpPr>
            <p:spPr>
              <a:xfrm>
                <a:off x="7628709" y="-1"/>
                <a:ext cx="4563291" cy="4389119"/>
              </a:xfrm>
              <a:custGeom>
                <a:avLst/>
                <a:gdLst>
                  <a:gd name="connsiteX0" fmla="*/ 0 w 4563291"/>
                  <a:gd name="connsiteY0" fmla="*/ 0 h 4389119"/>
                  <a:gd name="connsiteX1" fmla="*/ 1195147 w 4563291"/>
                  <a:gd name="connsiteY1" fmla="*/ 0 h 4389119"/>
                  <a:gd name="connsiteX2" fmla="*/ 1195147 w 4563291"/>
                  <a:gd name="connsiteY2" fmla="*/ 1271847 h 4389119"/>
                  <a:gd name="connsiteX3" fmla="*/ 2160923 w 4563291"/>
                  <a:gd name="connsiteY3" fmla="*/ 1271847 h 4389119"/>
                  <a:gd name="connsiteX4" fmla="*/ 2160923 w 4563291"/>
                  <a:gd name="connsiteY4" fmla="*/ 1724298 h 4389119"/>
                  <a:gd name="connsiteX5" fmla="*/ 2586445 w 4563291"/>
                  <a:gd name="connsiteY5" fmla="*/ 1724298 h 4389119"/>
                  <a:gd name="connsiteX6" fmla="*/ 2586445 w 4563291"/>
                  <a:gd name="connsiteY6" fmla="*/ 2169621 h 4389119"/>
                  <a:gd name="connsiteX7" fmla="*/ 3078410 w 4563291"/>
                  <a:gd name="connsiteY7" fmla="*/ 2169621 h 4389119"/>
                  <a:gd name="connsiteX8" fmla="*/ 3078410 w 4563291"/>
                  <a:gd name="connsiteY8" fmla="*/ 2508070 h 4389119"/>
                  <a:gd name="connsiteX9" fmla="*/ 3866605 w 4563291"/>
                  <a:gd name="connsiteY9" fmla="*/ 2508070 h 4389119"/>
                  <a:gd name="connsiteX10" fmla="*/ 3866605 w 4563291"/>
                  <a:gd name="connsiteY10" fmla="*/ 2743200 h 4389119"/>
                  <a:gd name="connsiteX11" fmla="*/ 4563291 w 4563291"/>
                  <a:gd name="connsiteY11" fmla="*/ 2743200 h 4389119"/>
                  <a:gd name="connsiteX12" fmla="*/ 4563291 w 4563291"/>
                  <a:gd name="connsiteY12" fmla="*/ 4389119 h 4389119"/>
                  <a:gd name="connsiteX13" fmla="*/ 2595523 w 4563291"/>
                  <a:gd name="connsiteY13" fmla="*/ 4389119 h 4389119"/>
                  <a:gd name="connsiteX14" fmla="*/ 2595523 w 4563291"/>
                  <a:gd name="connsiteY14" fmla="*/ 3366654 h 4389119"/>
                  <a:gd name="connsiteX15" fmla="*/ 1690108 w 4563291"/>
                  <a:gd name="connsiteY15" fmla="*/ 3366654 h 4389119"/>
                  <a:gd name="connsiteX16" fmla="*/ 1690108 w 4563291"/>
                  <a:gd name="connsiteY16" fmla="*/ 2867890 h 4389119"/>
                  <a:gd name="connsiteX17" fmla="*/ 639826 w 4563291"/>
                  <a:gd name="connsiteY17" fmla="*/ 2867890 h 4389119"/>
                  <a:gd name="connsiteX18" fmla="*/ 639826 w 4563291"/>
                  <a:gd name="connsiteY18" fmla="*/ 2019992 h 4389119"/>
                  <a:gd name="connsiteX19" fmla="*/ 0 w 4563291"/>
                  <a:gd name="connsiteY19" fmla="*/ 2019992 h 438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563291" h="4389119">
                    <a:moveTo>
                      <a:pt x="0" y="0"/>
                    </a:moveTo>
                    <a:lnTo>
                      <a:pt x="1195147" y="0"/>
                    </a:lnTo>
                    <a:lnTo>
                      <a:pt x="1195147" y="1271847"/>
                    </a:lnTo>
                    <a:lnTo>
                      <a:pt x="2160923" y="1271847"/>
                    </a:lnTo>
                    <a:lnTo>
                      <a:pt x="2160923" y="1724298"/>
                    </a:lnTo>
                    <a:lnTo>
                      <a:pt x="2586445" y="1724298"/>
                    </a:lnTo>
                    <a:lnTo>
                      <a:pt x="2586445" y="2169621"/>
                    </a:lnTo>
                    <a:lnTo>
                      <a:pt x="3078410" y="2169621"/>
                    </a:lnTo>
                    <a:lnTo>
                      <a:pt x="3078410" y="2508070"/>
                    </a:lnTo>
                    <a:lnTo>
                      <a:pt x="3866605" y="2508070"/>
                    </a:lnTo>
                    <a:lnTo>
                      <a:pt x="3866605" y="2743200"/>
                    </a:lnTo>
                    <a:lnTo>
                      <a:pt x="4563291" y="2743200"/>
                    </a:lnTo>
                    <a:lnTo>
                      <a:pt x="4563291" y="4389119"/>
                    </a:lnTo>
                    <a:lnTo>
                      <a:pt x="2595523" y="4389119"/>
                    </a:lnTo>
                    <a:lnTo>
                      <a:pt x="2595523" y="3366654"/>
                    </a:lnTo>
                    <a:lnTo>
                      <a:pt x="1690108" y="3366654"/>
                    </a:lnTo>
                    <a:lnTo>
                      <a:pt x="1690108" y="2867890"/>
                    </a:lnTo>
                    <a:lnTo>
                      <a:pt x="639826" y="2867890"/>
                    </a:lnTo>
                    <a:lnTo>
                      <a:pt x="639826" y="2019992"/>
                    </a:lnTo>
                    <a:lnTo>
                      <a:pt x="0" y="201999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pic>
          <p:nvPicPr>
            <p:cNvPr id="200" name="图片 19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447" t="36684" r="58009" b="33815"/>
            <a:stretch/>
          </p:blipFill>
          <p:spPr>
            <a:xfrm rot="19359801">
              <a:off x="11417829" y="883063"/>
              <a:ext cx="580572" cy="834573"/>
            </a:xfrm>
            <a:prstGeom prst="rect">
              <a:avLst/>
            </a:prstGeom>
          </p:spPr>
        </p:pic>
        <p:pic>
          <p:nvPicPr>
            <p:cNvPr id="201" name="图片 20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585" t="46432" r="65656" b="32019"/>
            <a:stretch/>
          </p:blipFill>
          <p:spPr>
            <a:xfrm rot="306661" flipH="1">
              <a:off x="10581726" y="130097"/>
              <a:ext cx="661782" cy="427613"/>
            </a:xfrm>
            <a:prstGeom prst="rect">
              <a:avLst/>
            </a:prstGeom>
          </p:spPr>
        </p:pic>
      </p:grpSp>
      <p:sp>
        <p:nvSpPr>
          <p:cNvPr id="207" name="任意多边形 206"/>
          <p:cNvSpPr/>
          <p:nvPr/>
        </p:nvSpPr>
        <p:spPr>
          <a:xfrm>
            <a:off x="-106321" y="4556088"/>
            <a:ext cx="12298321" cy="2948803"/>
          </a:xfrm>
          <a:custGeom>
            <a:avLst/>
            <a:gdLst>
              <a:gd name="connsiteX0" fmla="*/ 284873 w 12192000"/>
              <a:gd name="connsiteY0" fmla="*/ 442 h 3750841"/>
              <a:gd name="connsiteX1" fmla="*/ 5550878 w 12192000"/>
              <a:gd name="connsiteY1" fmla="*/ 1842978 h 3750841"/>
              <a:gd name="connsiteX2" fmla="*/ 12081561 w 12192000"/>
              <a:gd name="connsiteY2" fmla="*/ 1801114 h 3750841"/>
              <a:gd name="connsiteX3" fmla="*/ 12192000 w 12192000"/>
              <a:gd name="connsiteY3" fmla="*/ 1747221 h 3750841"/>
              <a:gd name="connsiteX4" fmla="*/ 12192000 w 12192000"/>
              <a:gd name="connsiteY4" fmla="*/ 2550059 h 3750841"/>
              <a:gd name="connsiteX5" fmla="*/ 12138352 w 12192000"/>
              <a:gd name="connsiteY5" fmla="*/ 2633905 h 3750841"/>
              <a:gd name="connsiteX6" fmla="*/ 5975843 w 12192000"/>
              <a:gd name="connsiteY6" fmla="*/ 3715748 h 3750841"/>
              <a:gd name="connsiteX7" fmla="*/ 576023 w 12192000"/>
              <a:gd name="connsiteY7" fmla="*/ 1348423 h 3750841"/>
              <a:gd name="connsiteX8" fmla="*/ 11829 w 12192000"/>
              <a:gd name="connsiteY8" fmla="*/ 1186252 h 3750841"/>
              <a:gd name="connsiteX9" fmla="*/ 0 w 12192000"/>
              <a:gd name="connsiteY9" fmla="*/ 1185199 h 3750841"/>
              <a:gd name="connsiteX10" fmla="*/ 0 w 12192000"/>
              <a:gd name="connsiteY10" fmla="*/ 52838 h 3750841"/>
              <a:gd name="connsiteX11" fmla="*/ 13926 w 12192000"/>
              <a:gd name="connsiteY11" fmla="*/ 49091 h 3750841"/>
              <a:gd name="connsiteX12" fmla="*/ 284873 w 12192000"/>
              <a:gd name="connsiteY12" fmla="*/ 442 h 3750841"/>
              <a:gd name="connsiteX0" fmla="*/ 336528 w 12243655"/>
              <a:gd name="connsiteY0" fmla="*/ 442 h 2793586"/>
              <a:gd name="connsiteX1" fmla="*/ 5602533 w 12243655"/>
              <a:gd name="connsiteY1" fmla="*/ 1842978 h 2793586"/>
              <a:gd name="connsiteX2" fmla="*/ 12133216 w 12243655"/>
              <a:gd name="connsiteY2" fmla="*/ 1801114 h 2793586"/>
              <a:gd name="connsiteX3" fmla="*/ 12243655 w 12243655"/>
              <a:gd name="connsiteY3" fmla="*/ 1747221 h 2793586"/>
              <a:gd name="connsiteX4" fmla="*/ 12243655 w 12243655"/>
              <a:gd name="connsiteY4" fmla="*/ 2550059 h 2793586"/>
              <a:gd name="connsiteX5" fmla="*/ 12190007 w 12243655"/>
              <a:gd name="connsiteY5" fmla="*/ 2633905 h 2793586"/>
              <a:gd name="connsiteX6" fmla="*/ 6326436 w 12243655"/>
              <a:gd name="connsiteY6" fmla="*/ 2168302 h 2793586"/>
              <a:gd name="connsiteX7" fmla="*/ 627678 w 12243655"/>
              <a:gd name="connsiteY7" fmla="*/ 1348423 h 2793586"/>
              <a:gd name="connsiteX8" fmla="*/ 63484 w 12243655"/>
              <a:gd name="connsiteY8" fmla="*/ 1186252 h 2793586"/>
              <a:gd name="connsiteX9" fmla="*/ 51655 w 12243655"/>
              <a:gd name="connsiteY9" fmla="*/ 1185199 h 2793586"/>
              <a:gd name="connsiteX10" fmla="*/ 51655 w 12243655"/>
              <a:gd name="connsiteY10" fmla="*/ 52838 h 2793586"/>
              <a:gd name="connsiteX11" fmla="*/ 65581 w 12243655"/>
              <a:gd name="connsiteY11" fmla="*/ 49091 h 2793586"/>
              <a:gd name="connsiteX12" fmla="*/ 336528 w 12243655"/>
              <a:gd name="connsiteY12" fmla="*/ 442 h 2793586"/>
              <a:gd name="connsiteX0" fmla="*/ 336528 w 12243655"/>
              <a:gd name="connsiteY0" fmla="*/ 442 h 2709994"/>
              <a:gd name="connsiteX1" fmla="*/ 5602533 w 12243655"/>
              <a:gd name="connsiteY1" fmla="*/ 1842978 h 2709994"/>
              <a:gd name="connsiteX2" fmla="*/ 12133216 w 12243655"/>
              <a:gd name="connsiteY2" fmla="*/ 1801114 h 2709994"/>
              <a:gd name="connsiteX3" fmla="*/ 12243655 w 12243655"/>
              <a:gd name="connsiteY3" fmla="*/ 1747221 h 2709994"/>
              <a:gd name="connsiteX4" fmla="*/ 12243655 w 12243655"/>
              <a:gd name="connsiteY4" fmla="*/ 2550059 h 2709994"/>
              <a:gd name="connsiteX5" fmla="*/ 12190007 w 12243655"/>
              <a:gd name="connsiteY5" fmla="*/ 2633905 h 2709994"/>
              <a:gd name="connsiteX6" fmla="*/ 6326436 w 12243655"/>
              <a:gd name="connsiteY6" fmla="*/ 2168302 h 2709994"/>
              <a:gd name="connsiteX7" fmla="*/ 627678 w 12243655"/>
              <a:gd name="connsiteY7" fmla="*/ 1348423 h 2709994"/>
              <a:gd name="connsiteX8" fmla="*/ 63484 w 12243655"/>
              <a:gd name="connsiteY8" fmla="*/ 1186252 h 2709994"/>
              <a:gd name="connsiteX9" fmla="*/ 51655 w 12243655"/>
              <a:gd name="connsiteY9" fmla="*/ 1185199 h 2709994"/>
              <a:gd name="connsiteX10" fmla="*/ 51655 w 12243655"/>
              <a:gd name="connsiteY10" fmla="*/ 52838 h 2709994"/>
              <a:gd name="connsiteX11" fmla="*/ 65581 w 12243655"/>
              <a:gd name="connsiteY11" fmla="*/ 49091 h 2709994"/>
              <a:gd name="connsiteX12" fmla="*/ 336528 w 12243655"/>
              <a:gd name="connsiteY12" fmla="*/ 442 h 2709994"/>
              <a:gd name="connsiteX0" fmla="*/ 336528 w 12243655"/>
              <a:gd name="connsiteY0" fmla="*/ 442 h 2746355"/>
              <a:gd name="connsiteX1" fmla="*/ 5602533 w 12243655"/>
              <a:gd name="connsiteY1" fmla="*/ 1842978 h 2746355"/>
              <a:gd name="connsiteX2" fmla="*/ 12133216 w 12243655"/>
              <a:gd name="connsiteY2" fmla="*/ 1801114 h 2746355"/>
              <a:gd name="connsiteX3" fmla="*/ 12243655 w 12243655"/>
              <a:gd name="connsiteY3" fmla="*/ 1747221 h 2746355"/>
              <a:gd name="connsiteX4" fmla="*/ 12243655 w 12243655"/>
              <a:gd name="connsiteY4" fmla="*/ 2550059 h 2746355"/>
              <a:gd name="connsiteX5" fmla="*/ 12190007 w 12243655"/>
              <a:gd name="connsiteY5" fmla="*/ 2633905 h 2746355"/>
              <a:gd name="connsiteX6" fmla="*/ 6326436 w 12243655"/>
              <a:gd name="connsiteY6" fmla="*/ 2168302 h 2746355"/>
              <a:gd name="connsiteX7" fmla="*/ 627678 w 12243655"/>
              <a:gd name="connsiteY7" fmla="*/ 1348423 h 2746355"/>
              <a:gd name="connsiteX8" fmla="*/ 63484 w 12243655"/>
              <a:gd name="connsiteY8" fmla="*/ 1186252 h 2746355"/>
              <a:gd name="connsiteX9" fmla="*/ 51655 w 12243655"/>
              <a:gd name="connsiteY9" fmla="*/ 1185199 h 2746355"/>
              <a:gd name="connsiteX10" fmla="*/ 51655 w 12243655"/>
              <a:gd name="connsiteY10" fmla="*/ 52838 h 2746355"/>
              <a:gd name="connsiteX11" fmla="*/ 65581 w 12243655"/>
              <a:gd name="connsiteY11" fmla="*/ 49091 h 2746355"/>
              <a:gd name="connsiteX12" fmla="*/ 336528 w 12243655"/>
              <a:gd name="connsiteY12" fmla="*/ 442 h 2746355"/>
              <a:gd name="connsiteX0" fmla="*/ 336528 w 12243655"/>
              <a:gd name="connsiteY0" fmla="*/ 442 h 3062767"/>
              <a:gd name="connsiteX1" fmla="*/ 5602533 w 12243655"/>
              <a:gd name="connsiteY1" fmla="*/ 1842978 h 3062767"/>
              <a:gd name="connsiteX2" fmla="*/ 12133216 w 12243655"/>
              <a:gd name="connsiteY2" fmla="*/ 1801114 h 3062767"/>
              <a:gd name="connsiteX3" fmla="*/ 12243655 w 12243655"/>
              <a:gd name="connsiteY3" fmla="*/ 1747221 h 3062767"/>
              <a:gd name="connsiteX4" fmla="*/ 12243655 w 12243655"/>
              <a:gd name="connsiteY4" fmla="*/ 2550059 h 3062767"/>
              <a:gd name="connsiteX5" fmla="*/ 12190007 w 12243655"/>
              <a:gd name="connsiteY5" fmla="*/ 2932843 h 3062767"/>
              <a:gd name="connsiteX6" fmla="*/ 6326436 w 12243655"/>
              <a:gd name="connsiteY6" fmla="*/ 2168302 h 3062767"/>
              <a:gd name="connsiteX7" fmla="*/ 627678 w 12243655"/>
              <a:gd name="connsiteY7" fmla="*/ 1348423 h 3062767"/>
              <a:gd name="connsiteX8" fmla="*/ 63484 w 12243655"/>
              <a:gd name="connsiteY8" fmla="*/ 1186252 h 3062767"/>
              <a:gd name="connsiteX9" fmla="*/ 51655 w 12243655"/>
              <a:gd name="connsiteY9" fmla="*/ 1185199 h 3062767"/>
              <a:gd name="connsiteX10" fmla="*/ 51655 w 12243655"/>
              <a:gd name="connsiteY10" fmla="*/ 52838 h 3062767"/>
              <a:gd name="connsiteX11" fmla="*/ 65581 w 12243655"/>
              <a:gd name="connsiteY11" fmla="*/ 49091 h 3062767"/>
              <a:gd name="connsiteX12" fmla="*/ 336528 w 12243655"/>
              <a:gd name="connsiteY12" fmla="*/ 442 h 3062767"/>
              <a:gd name="connsiteX0" fmla="*/ 336528 w 12243655"/>
              <a:gd name="connsiteY0" fmla="*/ 442 h 2945862"/>
              <a:gd name="connsiteX1" fmla="*/ 5602533 w 12243655"/>
              <a:gd name="connsiteY1" fmla="*/ 1842978 h 2945862"/>
              <a:gd name="connsiteX2" fmla="*/ 12133216 w 12243655"/>
              <a:gd name="connsiteY2" fmla="*/ 1801114 h 2945862"/>
              <a:gd name="connsiteX3" fmla="*/ 12243655 w 12243655"/>
              <a:gd name="connsiteY3" fmla="*/ 1747221 h 2945862"/>
              <a:gd name="connsiteX4" fmla="*/ 12243655 w 12243655"/>
              <a:gd name="connsiteY4" fmla="*/ 2550059 h 2945862"/>
              <a:gd name="connsiteX5" fmla="*/ 12190007 w 12243655"/>
              <a:gd name="connsiteY5" fmla="*/ 2932843 h 2945862"/>
              <a:gd name="connsiteX6" fmla="*/ 6326436 w 12243655"/>
              <a:gd name="connsiteY6" fmla="*/ 2168302 h 2945862"/>
              <a:gd name="connsiteX7" fmla="*/ 627678 w 12243655"/>
              <a:gd name="connsiteY7" fmla="*/ 1348423 h 2945862"/>
              <a:gd name="connsiteX8" fmla="*/ 63484 w 12243655"/>
              <a:gd name="connsiteY8" fmla="*/ 1186252 h 2945862"/>
              <a:gd name="connsiteX9" fmla="*/ 51655 w 12243655"/>
              <a:gd name="connsiteY9" fmla="*/ 1185199 h 2945862"/>
              <a:gd name="connsiteX10" fmla="*/ 51655 w 12243655"/>
              <a:gd name="connsiteY10" fmla="*/ 52838 h 2945862"/>
              <a:gd name="connsiteX11" fmla="*/ 65581 w 12243655"/>
              <a:gd name="connsiteY11" fmla="*/ 49091 h 2945862"/>
              <a:gd name="connsiteX12" fmla="*/ 336528 w 12243655"/>
              <a:gd name="connsiteY12" fmla="*/ 442 h 2945862"/>
              <a:gd name="connsiteX0" fmla="*/ 284873 w 12192000"/>
              <a:gd name="connsiteY0" fmla="*/ 442 h 3033575"/>
              <a:gd name="connsiteX1" fmla="*/ 5550878 w 12192000"/>
              <a:gd name="connsiteY1" fmla="*/ 1842978 h 3033575"/>
              <a:gd name="connsiteX2" fmla="*/ 12081561 w 12192000"/>
              <a:gd name="connsiteY2" fmla="*/ 1801114 h 3033575"/>
              <a:gd name="connsiteX3" fmla="*/ 12192000 w 12192000"/>
              <a:gd name="connsiteY3" fmla="*/ 1747221 h 3033575"/>
              <a:gd name="connsiteX4" fmla="*/ 12192000 w 12192000"/>
              <a:gd name="connsiteY4" fmla="*/ 2550059 h 3033575"/>
              <a:gd name="connsiteX5" fmla="*/ 12138352 w 12192000"/>
              <a:gd name="connsiteY5" fmla="*/ 2932843 h 3033575"/>
              <a:gd name="connsiteX6" fmla="*/ 4006366 w 12192000"/>
              <a:gd name="connsiteY6" fmla="*/ 2854102 h 3033575"/>
              <a:gd name="connsiteX7" fmla="*/ 576023 w 12192000"/>
              <a:gd name="connsiteY7" fmla="*/ 1348423 h 3033575"/>
              <a:gd name="connsiteX8" fmla="*/ 11829 w 12192000"/>
              <a:gd name="connsiteY8" fmla="*/ 1186252 h 3033575"/>
              <a:gd name="connsiteX9" fmla="*/ 0 w 12192000"/>
              <a:gd name="connsiteY9" fmla="*/ 1185199 h 3033575"/>
              <a:gd name="connsiteX10" fmla="*/ 0 w 12192000"/>
              <a:gd name="connsiteY10" fmla="*/ 52838 h 3033575"/>
              <a:gd name="connsiteX11" fmla="*/ 13926 w 12192000"/>
              <a:gd name="connsiteY11" fmla="*/ 49091 h 3033575"/>
              <a:gd name="connsiteX12" fmla="*/ 284873 w 12192000"/>
              <a:gd name="connsiteY12" fmla="*/ 442 h 3033575"/>
              <a:gd name="connsiteX0" fmla="*/ 284873 w 12192000"/>
              <a:gd name="connsiteY0" fmla="*/ 442 h 3157480"/>
              <a:gd name="connsiteX1" fmla="*/ 5550878 w 12192000"/>
              <a:gd name="connsiteY1" fmla="*/ 1842978 h 3157480"/>
              <a:gd name="connsiteX2" fmla="*/ 12081561 w 12192000"/>
              <a:gd name="connsiteY2" fmla="*/ 1801114 h 3157480"/>
              <a:gd name="connsiteX3" fmla="*/ 12192000 w 12192000"/>
              <a:gd name="connsiteY3" fmla="*/ 1747221 h 3157480"/>
              <a:gd name="connsiteX4" fmla="*/ 12192000 w 12192000"/>
              <a:gd name="connsiteY4" fmla="*/ 2550059 h 3157480"/>
              <a:gd name="connsiteX5" fmla="*/ 12138352 w 12192000"/>
              <a:gd name="connsiteY5" fmla="*/ 2932843 h 3157480"/>
              <a:gd name="connsiteX6" fmla="*/ 4006366 w 12192000"/>
              <a:gd name="connsiteY6" fmla="*/ 2854102 h 3157480"/>
              <a:gd name="connsiteX7" fmla="*/ 576023 w 12192000"/>
              <a:gd name="connsiteY7" fmla="*/ 1348423 h 3157480"/>
              <a:gd name="connsiteX8" fmla="*/ 11829 w 12192000"/>
              <a:gd name="connsiteY8" fmla="*/ 1186252 h 3157480"/>
              <a:gd name="connsiteX9" fmla="*/ 0 w 12192000"/>
              <a:gd name="connsiteY9" fmla="*/ 1185199 h 3157480"/>
              <a:gd name="connsiteX10" fmla="*/ 0 w 12192000"/>
              <a:gd name="connsiteY10" fmla="*/ 52838 h 3157480"/>
              <a:gd name="connsiteX11" fmla="*/ 13926 w 12192000"/>
              <a:gd name="connsiteY11" fmla="*/ 49091 h 3157480"/>
              <a:gd name="connsiteX12" fmla="*/ 284873 w 12192000"/>
              <a:gd name="connsiteY12" fmla="*/ 442 h 3157480"/>
              <a:gd name="connsiteX0" fmla="*/ 284873 w 12192000"/>
              <a:gd name="connsiteY0" fmla="*/ 442 h 3218445"/>
              <a:gd name="connsiteX1" fmla="*/ 5550878 w 12192000"/>
              <a:gd name="connsiteY1" fmla="*/ 1842978 h 3218445"/>
              <a:gd name="connsiteX2" fmla="*/ 12081561 w 12192000"/>
              <a:gd name="connsiteY2" fmla="*/ 1801114 h 3218445"/>
              <a:gd name="connsiteX3" fmla="*/ 12192000 w 12192000"/>
              <a:gd name="connsiteY3" fmla="*/ 1747221 h 3218445"/>
              <a:gd name="connsiteX4" fmla="*/ 12192000 w 12192000"/>
              <a:gd name="connsiteY4" fmla="*/ 2550059 h 3218445"/>
              <a:gd name="connsiteX5" fmla="*/ 12138352 w 12192000"/>
              <a:gd name="connsiteY5" fmla="*/ 2932843 h 3218445"/>
              <a:gd name="connsiteX6" fmla="*/ 5290043 w 12192000"/>
              <a:gd name="connsiteY6" fmla="*/ 2942025 h 3218445"/>
              <a:gd name="connsiteX7" fmla="*/ 576023 w 12192000"/>
              <a:gd name="connsiteY7" fmla="*/ 1348423 h 3218445"/>
              <a:gd name="connsiteX8" fmla="*/ 11829 w 12192000"/>
              <a:gd name="connsiteY8" fmla="*/ 1186252 h 3218445"/>
              <a:gd name="connsiteX9" fmla="*/ 0 w 12192000"/>
              <a:gd name="connsiteY9" fmla="*/ 1185199 h 3218445"/>
              <a:gd name="connsiteX10" fmla="*/ 0 w 12192000"/>
              <a:gd name="connsiteY10" fmla="*/ 52838 h 3218445"/>
              <a:gd name="connsiteX11" fmla="*/ 13926 w 12192000"/>
              <a:gd name="connsiteY11" fmla="*/ 49091 h 3218445"/>
              <a:gd name="connsiteX12" fmla="*/ 284873 w 12192000"/>
              <a:gd name="connsiteY12" fmla="*/ 442 h 3218445"/>
              <a:gd name="connsiteX0" fmla="*/ 328444 w 12235571"/>
              <a:gd name="connsiteY0" fmla="*/ 442 h 3040734"/>
              <a:gd name="connsiteX1" fmla="*/ 5594449 w 12235571"/>
              <a:gd name="connsiteY1" fmla="*/ 1842978 h 3040734"/>
              <a:gd name="connsiteX2" fmla="*/ 12125132 w 12235571"/>
              <a:gd name="connsiteY2" fmla="*/ 1801114 h 3040734"/>
              <a:gd name="connsiteX3" fmla="*/ 12235571 w 12235571"/>
              <a:gd name="connsiteY3" fmla="*/ 1747221 h 3040734"/>
              <a:gd name="connsiteX4" fmla="*/ 12235571 w 12235571"/>
              <a:gd name="connsiteY4" fmla="*/ 2550059 h 3040734"/>
              <a:gd name="connsiteX5" fmla="*/ 12181923 w 12235571"/>
              <a:gd name="connsiteY5" fmla="*/ 2932843 h 3040734"/>
              <a:gd name="connsiteX6" fmla="*/ 5333614 w 12235571"/>
              <a:gd name="connsiteY6" fmla="*/ 2942025 h 3040734"/>
              <a:gd name="connsiteX7" fmla="*/ 514086 w 12235571"/>
              <a:gd name="connsiteY7" fmla="*/ 1963884 h 3040734"/>
              <a:gd name="connsiteX8" fmla="*/ 55400 w 12235571"/>
              <a:gd name="connsiteY8" fmla="*/ 1186252 h 3040734"/>
              <a:gd name="connsiteX9" fmla="*/ 43571 w 12235571"/>
              <a:gd name="connsiteY9" fmla="*/ 1185199 h 3040734"/>
              <a:gd name="connsiteX10" fmla="*/ 43571 w 12235571"/>
              <a:gd name="connsiteY10" fmla="*/ 52838 h 3040734"/>
              <a:gd name="connsiteX11" fmla="*/ 57497 w 12235571"/>
              <a:gd name="connsiteY11" fmla="*/ 49091 h 3040734"/>
              <a:gd name="connsiteX12" fmla="*/ 328444 w 12235571"/>
              <a:gd name="connsiteY12" fmla="*/ 442 h 3040734"/>
              <a:gd name="connsiteX0" fmla="*/ 328444 w 12235571"/>
              <a:gd name="connsiteY0" fmla="*/ 442 h 3298259"/>
              <a:gd name="connsiteX1" fmla="*/ 5594449 w 12235571"/>
              <a:gd name="connsiteY1" fmla="*/ 1842978 h 3298259"/>
              <a:gd name="connsiteX2" fmla="*/ 12125132 w 12235571"/>
              <a:gd name="connsiteY2" fmla="*/ 1801114 h 3298259"/>
              <a:gd name="connsiteX3" fmla="*/ 12235571 w 12235571"/>
              <a:gd name="connsiteY3" fmla="*/ 1747221 h 3298259"/>
              <a:gd name="connsiteX4" fmla="*/ 12235571 w 12235571"/>
              <a:gd name="connsiteY4" fmla="*/ 2550059 h 3298259"/>
              <a:gd name="connsiteX5" fmla="*/ 12181923 w 12235571"/>
              <a:gd name="connsiteY5" fmla="*/ 2932843 h 3298259"/>
              <a:gd name="connsiteX6" fmla="*/ 5333614 w 12235571"/>
              <a:gd name="connsiteY6" fmla="*/ 2942025 h 3298259"/>
              <a:gd name="connsiteX7" fmla="*/ 514086 w 12235571"/>
              <a:gd name="connsiteY7" fmla="*/ 1963884 h 3298259"/>
              <a:gd name="connsiteX8" fmla="*/ 55400 w 12235571"/>
              <a:gd name="connsiteY8" fmla="*/ 1186252 h 3298259"/>
              <a:gd name="connsiteX9" fmla="*/ 43571 w 12235571"/>
              <a:gd name="connsiteY9" fmla="*/ 1185199 h 3298259"/>
              <a:gd name="connsiteX10" fmla="*/ 43571 w 12235571"/>
              <a:gd name="connsiteY10" fmla="*/ 52838 h 3298259"/>
              <a:gd name="connsiteX11" fmla="*/ 57497 w 12235571"/>
              <a:gd name="connsiteY11" fmla="*/ 49091 h 3298259"/>
              <a:gd name="connsiteX12" fmla="*/ 328444 w 12235571"/>
              <a:gd name="connsiteY12" fmla="*/ 442 h 3298259"/>
              <a:gd name="connsiteX0" fmla="*/ 391194 w 12298321"/>
              <a:gd name="connsiteY0" fmla="*/ 442 h 3052589"/>
              <a:gd name="connsiteX1" fmla="*/ 5657199 w 12298321"/>
              <a:gd name="connsiteY1" fmla="*/ 1842978 h 3052589"/>
              <a:gd name="connsiteX2" fmla="*/ 12187882 w 12298321"/>
              <a:gd name="connsiteY2" fmla="*/ 1801114 h 3052589"/>
              <a:gd name="connsiteX3" fmla="*/ 12298321 w 12298321"/>
              <a:gd name="connsiteY3" fmla="*/ 1747221 h 3052589"/>
              <a:gd name="connsiteX4" fmla="*/ 12298321 w 12298321"/>
              <a:gd name="connsiteY4" fmla="*/ 2550059 h 3052589"/>
              <a:gd name="connsiteX5" fmla="*/ 12244673 w 12298321"/>
              <a:gd name="connsiteY5" fmla="*/ 2932843 h 3052589"/>
              <a:gd name="connsiteX6" fmla="*/ 6328349 w 12298321"/>
              <a:gd name="connsiteY6" fmla="*/ 2660672 h 3052589"/>
              <a:gd name="connsiteX7" fmla="*/ 576836 w 12298321"/>
              <a:gd name="connsiteY7" fmla="*/ 1963884 h 3052589"/>
              <a:gd name="connsiteX8" fmla="*/ 118150 w 12298321"/>
              <a:gd name="connsiteY8" fmla="*/ 1186252 h 3052589"/>
              <a:gd name="connsiteX9" fmla="*/ 106321 w 12298321"/>
              <a:gd name="connsiteY9" fmla="*/ 1185199 h 3052589"/>
              <a:gd name="connsiteX10" fmla="*/ 106321 w 12298321"/>
              <a:gd name="connsiteY10" fmla="*/ 52838 h 3052589"/>
              <a:gd name="connsiteX11" fmla="*/ 120247 w 12298321"/>
              <a:gd name="connsiteY11" fmla="*/ 49091 h 3052589"/>
              <a:gd name="connsiteX12" fmla="*/ 391194 w 12298321"/>
              <a:gd name="connsiteY12" fmla="*/ 442 h 3052589"/>
              <a:gd name="connsiteX0" fmla="*/ 391194 w 12298321"/>
              <a:gd name="connsiteY0" fmla="*/ 442 h 2948803"/>
              <a:gd name="connsiteX1" fmla="*/ 5657199 w 12298321"/>
              <a:gd name="connsiteY1" fmla="*/ 1842978 h 2948803"/>
              <a:gd name="connsiteX2" fmla="*/ 12187882 w 12298321"/>
              <a:gd name="connsiteY2" fmla="*/ 1801114 h 2948803"/>
              <a:gd name="connsiteX3" fmla="*/ 12298321 w 12298321"/>
              <a:gd name="connsiteY3" fmla="*/ 1747221 h 2948803"/>
              <a:gd name="connsiteX4" fmla="*/ 12298321 w 12298321"/>
              <a:gd name="connsiteY4" fmla="*/ 2550059 h 2948803"/>
              <a:gd name="connsiteX5" fmla="*/ 12244673 w 12298321"/>
              <a:gd name="connsiteY5" fmla="*/ 2932843 h 2948803"/>
              <a:gd name="connsiteX6" fmla="*/ 6328349 w 12298321"/>
              <a:gd name="connsiteY6" fmla="*/ 2660672 h 2948803"/>
              <a:gd name="connsiteX7" fmla="*/ 576836 w 12298321"/>
              <a:gd name="connsiteY7" fmla="*/ 1963884 h 2948803"/>
              <a:gd name="connsiteX8" fmla="*/ 118150 w 12298321"/>
              <a:gd name="connsiteY8" fmla="*/ 1186252 h 2948803"/>
              <a:gd name="connsiteX9" fmla="*/ 106321 w 12298321"/>
              <a:gd name="connsiteY9" fmla="*/ 1185199 h 2948803"/>
              <a:gd name="connsiteX10" fmla="*/ 106321 w 12298321"/>
              <a:gd name="connsiteY10" fmla="*/ 52838 h 2948803"/>
              <a:gd name="connsiteX11" fmla="*/ 120247 w 12298321"/>
              <a:gd name="connsiteY11" fmla="*/ 49091 h 2948803"/>
              <a:gd name="connsiteX12" fmla="*/ 391194 w 12298321"/>
              <a:gd name="connsiteY12" fmla="*/ 442 h 2948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298321" h="2948803">
                <a:moveTo>
                  <a:pt x="391194" y="442"/>
                </a:moveTo>
                <a:cubicBezTo>
                  <a:pt x="2776687" y="-30437"/>
                  <a:pt x="3645324" y="1565196"/>
                  <a:pt x="5657199" y="1842978"/>
                </a:cubicBezTo>
                <a:cubicBezTo>
                  <a:pt x="7543330" y="2103399"/>
                  <a:pt x="10699538" y="2408738"/>
                  <a:pt x="12187882" y="1801114"/>
                </a:cubicBezTo>
                <a:lnTo>
                  <a:pt x="12298321" y="1747221"/>
                </a:lnTo>
                <a:lnTo>
                  <a:pt x="12298321" y="2550059"/>
                </a:lnTo>
                <a:lnTo>
                  <a:pt x="12244673" y="2932843"/>
                </a:lnTo>
                <a:cubicBezTo>
                  <a:pt x="10437671" y="3042375"/>
                  <a:pt x="7938881" y="1802257"/>
                  <a:pt x="6328349" y="2660672"/>
                </a:cubicBezTo>
                <a:cubicBezTo>
                  <a:pt x="4717817" y="3519087"/>
                  <a:pt x="1611869" y="2209621"/>
                  <a:pt x="576836" y="1963884"/>
                </a:cubicBezTo>
                <a:cubicBezTo>
                  <a:pt x="-458197" y="1718147"/>
                  <a:pt x="240812" y="1203357"/>
                  <a:pt x="118150" y="1186252"/>
                </a:cubicBezTo>
                <a:lnTo>
                  <a:pt x="106321" y="1185199"/>
                </a:lnTo>
                <a:lnTo>
                  <a:pt x="106321" y="52838"/>
                </a:lnTo>
                <a:lnTo>
                  <a:pt x="120247" y="49091"/>
                </a:lnTo>
                <a:cubicBezTo>
                  <a:pt x="217013" y="23452"/>
                  <a:pt x="311678" y="1472"/>
                  <a:pt x="391194" y="442"/>
                </a:cubicBezTo>
                <a:close/>
              </a:path>
            </a:pathLst>
          </a:custGeom>
          <a:solidFill>
            <a:srgbClr val="20B6BE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08" name="任意多边形 207"/>
          <p:cNvSpPr/>
          <p:nvPr/>
        </p:nvSpPr>
        <p:spPr>
          <a:xfrm>
            <a:off x="1" y="5113460"/>
            <a:ext cx="12642271" cy="2509328"/>
          </a:xfrm>
          <a:custGeom>
            <a:avLst/>
            <a:gdLst>
              <a:gd name="connsiteX0" fmla="*/ 501750 w 12642271"/>
              <a:gd name="connsiteY0" fmla="*/ 238 h 2083587"/>
              <a:gd name="connsiteX1" fmla="*/ 6207369 w 12642271"/>
              <a:gd name="connsiteY1" fmla="*/ 1121804 h 2083587"/>
              <a:gd name="connsiteX2" fmla="*/ 12625753 w 12642271"/>
              <a:gd name="connsiteY2" fmla="*/ 1315236 h 2083587"/>
              <a:gd name="connsiteX3" fmla="*/ 12642271 w 12642271"/>
              <a:gd name="connsiteY3" fmla="*/ 2021347 h 2083587"/>
              <a:gd name="connsiteX4" fmla="*/ 12513491 w 12642271"/>
              <a:gd name="connsiteY4" fmla="*/ 2053408 h 2083587"/>
              <a:gd name="connsiteX5" fmla="*/ 6350981 w 12642271"/>
              <a:gd name="connsiteY5" fmla="*/ 1710898 h 2083587"/>
              <a:gd name="connsiteX6" fmla="*/ 581885 w 12642271"/>
              <a:gd name="connsiteY6" fmla="*/ 539326 h 2083587"/>
              <a:gd name="connsiteX7" fmla="*/ 150102 w 12642271"/>
              <a:gd name="connsiteY7" fmla="*/ 597571 h 2083587"/>
              <a:gd name="connsiteX8" fmla="*/ 0 w 12642271"/>
              <a:gd name="connsiteY8" fmla="*/ 638237 h 2083587"/>
              <a:gd name="connsiteX9" fmla="*/ 0 w 12642271"/>
              <a:gd name="connsiteY9" fmla="*/ 49143 h 2083587"/>
              <a:gd name="connsiteX10" fmla="*/ 501750 w 12642271"/>
              <a:gd name="connsiteY10" fmla="*/ 238 h 2083587"/>
              <a:gd name="connsiteX0" fmla="*/ 501750 w 12642271"/>
              <a:gd name="connsiteY0" fmla="*/ 238 h 2134511"/>
              <a:gd name="connsiteX1" fmla="*/ 6207369 w 12642271"/>
              <a:gd name="connsiteY1" fmla="*/ 1121804 h 2134511"/>
              <a:gd name="connsiteX2" fmla="*/ 12625753 w 12642271"/>
              <a:gd name="connsiteY2" fmla="*/ 1315236 h 2134511"/>
              <a:gd name="connsiteX3" fmla="*/ 12642271 w 12642271"/>
              <a:gd name="connsiteY3" fmla="*/ 2021347 h 2134511"/>
              <a:gd name="connsiteX4" fmla="*/ 12513491 w 12642271"/>
              <a:gd name="connsiteY4" fmla="*/ 2053408 h 2134511"/>
              <a:gd name="connsiteX5" fmla="*/ 6350981 w 12642271"/>
              <a:gd name="connsiteY5" fmla="*/ 1710898 h 2134511"/>
              <a:gd name="connsiteX6" fmla="*/ 581885 w 12642271"/>
              <a:gd name="connsiteY6" fmla="*/ 539326 h 2134511"/>
              <a:gd name="connsiteX7" fmla="*/ 150102 w 12642271"/>
              <a:gd name="connsiteY7" fmla="*/ 597571 h 2134511"/>
              <a:gd name="connsiteX8" fmla="*/ 0 w 12642271"/>
              <a:gd name="connsiteY8" fmla="*/ 638237 h 2134511"/>
              <a:gd name="connsiteX9" fmla="*/ 0 w 12642271"/>
              <a:gd name="connsiteY9" fmla="*/ 49143 h 2134511"/>
              <a:gd name="connsiteX10" fmla="*/ 501750 w 12642271"/>
              <a:gd name="connsiteY10" fmla="*/ 238 h 2134511"/>
              <a:gd name="connsiteX0" fmla="*/ 501750 w 12642271"/>
              <a:gd name="connsiteY0" fmla="*/ 375055 h 2509328"/>
              <a:gd name="connsiteX1" fmla="*/ 6383216 w 12642271"/>
              <a:gd name="connsiteY1" fmla="*/ 564637 h 2509328"/>
              <a:gd name="connsiteX2" fmla="*/ 12625753 w 12642271"/>
              <a:gd name="connsiteY2" fmla="*/ 1690053 h 2509328"/>
              <a:gd name="connsiteX3" fmla="*/ 12642271 w 12642271"/>
              <a:gd name="connsiteY3" fmla="*/ 2396164 h 2509328"/>
              <a:gd name="connsiteX4" fmla="*/ 12513491 w 12642271"/>
              <a:gd name="connsiteY4" fmla="*/ 2428225 h 2509328"/>
              <a:gd name="connsiteX5" fmla="*/ 6350981 w 12642271"/>
              <a:gd name="connsiteY5" fmla="*/ 2085715 h 2509328"/>
              <a:gd name="connsiteX6" fmla="*/ 581885 w 12642271"/>
              <a:gd name="connsiteY6" fmla="*/ 914143 h 2509328"/>
              <a:gd name="connsiteX7" fmla="*/ 150102 w 12642271"/>
              <a:gd name="connsiteY7" fmla="*/ 972388 h 2509328"/>
              <a:gd name="connsiteX8" fmla="*/ 0 w 12642271"/>
              <a:gd name="connsiteY8" fmla="*/ 1013054 h 2509328"/>
              <a:gd name="connsiteX9" fmla="*/ 0 w 12642271"/>
              <a:gd name="connsiteY9" fmla="*/ 423960 h 2509328"/>
              <a:gd name="connsiteX10" fmla="*/ 501750 w 12642271"/>
              <a:gd name="connsiteY10" fmla="*/ 375055 h 2509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642271" h="2509328">
                <a:moveTo>
                  <a:pt x="501750" y="375055"/>
                </a:moveTo>
                <a:cubicBezTo>
                  <a:pt x="2887243" y="344176"/>
                  <a:pt x="3685077" y="2411021"/>
                  <a:pt x="6383216" y="564637"/>
                </a:cubicBezTo>
                <a:cubicBezTo>
                  <a:pt x="9261231" y="-1404839"/>
                  <a:pt x="11289322" y="2472570"/>
                  <a:pt x="12625753" y="1690053"/>
                </a:cubicBezTo>
                <a:lnTo>
                  <a:pt x="12642271" y="2396164"/>
                </a:lnTo>
                <a:lnTo>
                  <a:pt x="12513491" y="2428225"/>
                </a:lnTo>
                <a:cubicBezTo>
                  <a:pt x="10407551" y="2907034"/>
                  <a:pt x="9149962" y="1065808"/>
                  <a:pt x="6350981" y="2085715"/>
                </a:cubicBezTo>
                <a:cubicBezTo>
                  <a:pt x="3552001" y="3105623"/>
                  <a:pt x="2383323" y="854406"/>
                  <a:pt x="581885" y="914143"/>
                </a:cubicBezTo>
                <a:cubicBezTo>
                  <a:pt x="442119" y="918778"/>
                  <a:pt x="298543" y="937324"/>
                  <a:pt x="150102" y="972388"/>
                </a:cubicBezTo>
                <a:lnTo>
                  <a:pt x="0" y="1013054"/>
                </a:lnTo>
                <a:lnTo>
                  <a:pt x="0" y="423960"/>
                </a:lnTo>
                <a:cubicBezTo>
                  <a:pt x="175846" y="392638"/>
                  <a:pt x="342717" y="377114"/>
                  <a:pt x="501750" y="375055"/>
                </a:cubicBezTo>
                <a:close/>
              </a:path>
            </a:pathLst>
          </a:custGeom>
          <a:solidFill>
            <a:srgbClr val="2F5597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09" name="任意多边形 208"/>
          <p:cNvSpPr/>
          <p:nvPr/>
        </p:nvSpPr>
        <p:spPr>
          <a:xfrm>
            <a:off x="1" y="5458969"/>
            <a:ext cx="12642271" cy="2134511"/>
          </a:xfrm>
          <a:custGeom>
            <a:avLst/>
            <a:gdLst>
              <a:gd name="connsiteX0" fmla="*/ 501750 w 12642271"/>
              <a:gd name="connsiteY0" fmla="*/ 238 h 2083587"/>
              <a:gd name="connsiteX1" fmla="*/ 6207369 w 12642271"/>
              <a:gd name="connsiteY1" fmla="*/ 1121804 h 2083587"/>
              <a:gd name="connsiteX2" fmla="*/ 12625753 w 12642271"/>
              <a:gd name="connsiteY2" fmla="*/ 1315236 h 2083587"/>
              <a:gd name="connsiteX3" fmla="*/ 12642271 w 12642271"/>
              <a:gd name="connsiteY3" fmla="*/ 2021347 h 2083587"/>
              <a:gd name="connsiteX4" fmla="*/ 12513491 w 12642271"/>
              <a:gd name="connsiteY4" fmla="*/ 2053408 h 2083587"/>
              <a:gd name="connsiteX5" fmla="*/ 6350981 w 12642271"/>
              <a:gd name="connsiteY5" fmla="*/ 1710898 h 2083587"/>
              <a:gd name="connsiteX6" fmla="*/ 581885 w 12642271"/>
              <a:gd name="connsiteY6" fmla="*/ 539326 h 2083587"/>
              <a:gd name="connsiteX7" fmla="*/ 150102 w 12642271"/>
              <a:gd name="connsiteY7" fmla="*/ 597571 h 2083587"/>
              <a:gd name="connsiteX8" fmla="*/ 0 w 12642271"/>
              <a:gd name="connsiteY8" fmla="*/ 638237 h 2083587"/>
              <a:gd name="connsiteX9" fmla="*/ 0 w 12642271"/>
              <a:gd name="connsiteY9" fmla="*/ 49143 h 2083587"/>
              <a:gd name="connsiteX10" fmla="*/ 501750 w 12642271"/>
              <a:gd name="connsiteY10" fmla="*/ 238 h 2083587"/>
              <a:gd name="connsiteX0" fmla="*/ 501750 w 12642271"/>
              <a:gd name="connsiteY0" fmla="*/ 238 h 2134511"/>
              <a:gd name="connsiteX1" fmla="*/ 6207369 w 12642271"/>
              <a:gd name="connsiteY1" fmla="*/ 1121804 h 2134511"/>
              <a:gd name="connsiteX2" fmla="*/ 12625753 w 12642271"/>
              <a:gd name="connsiteY2" fmla="*/ 1315236 h 2134511"/>
              <a:gd name="connsiteX3" fmla="*/ 12642271 w 12642271"/>
              <a:gd name="connsiteY3" fmla="*/ 2021347 h 2134511"/>
              <a:gd name="connsiteX4" fmla="*/ 12513491 w 12642271"/>
              <a:gd name="connsiteY4" fmla="*/ 2053408 h 2134511"/>
              <a:gd name="connsiteX5" fmla="*/ 6350981 w 12642271"/>
              <a:gd name="connsiteY5" fmla="*/ 1710898 h 2134511"/>
              <a:gd name="connsiteX6" fmla="*/ 581885 w 12642271"/>
              <a:gd name="connsiteY6" fmla="*/ 539326 h 2134511"/>
              <a:gd name="connsiteX7" fmla="*/ 150102 w 12642271"/>
              <a:gd name="connsiteY7" fmla="*/ 597571 h 2134511"/>
              <a:gd name="connsiteX8" fmla="*/ 0 w 12642271"/>
              <a:gd name="connsiteY8" fmla="*/ 638237 h 2134511"/>
              <a:gd name="connsiteX9" fmla="*/ 0 w 12642271"/>
              <a:gd name="connsiteY9" fmla="*/ 49143 h 2134511"/>
              <a:gd name="connsiteX10" fmla="*/ 501750 w 12642271"/>
              <a:gd name="connsiteY10" fmla="*/ 238 h 2134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642271" h="2134511">
                <a:moveTo>
                  <a:pt x="501750" y="238"/>
                </a:moveTo>
                <a:cubicBezTo>
                  <a:pt x="2887243" y="-30641"/>
                  <a:pt x="3509230" y="2968188"/>
                  <a:pt x="6207369" y="1121804"/>
                </a:cubicBezTo>
                <a:cubicBezTo>
                  <a:pt x="9085384" y="-847672"/>
                  <a:pt x="11289322" y="2097753"/>
                  <a:pt x="12625753" y="1315236"/>
                </a:cubicBezTo>
                <a:lnTo>
                  <a:pt x="12642271" y="2021347"/>
                </a:lnTo>
                <a:lnTo>
                  <a:pt x="12513491" y="2053408"/>
                </a:lnTo>
                <a:cubicBezTo>
                  <a:pt x="10407551" y="2532217"/>
                  <a:pt x="9149962" y="690991"/>
                  <a:pt x="6350981" y="1710898"/>
                </a:cubicBezTo>
                <a:cubicBezTo>
                  <a:pt x="3552001" y="2730806"/>
                  <a:pt x="2383323" y="479589"/>
                  <a:pt x="581885" y="539326"/>
                </a:cubicBezTo>
                <a:cubicBezTo>
                  <a:pt x="442119" y="543961"/>
                  <a:pt x="298543" y="562507"/>
                  <a:pt x="150102" y="597571"/>
                </a:cubicBezTo>
                <a:lnTo>
                  <a:pt x="0" y="638237"/>
                </a:lnTo>
                <a:lnTo>
                  <a:pt x="0" y="49143"/>
                </a:lnTo>
                <a:cubicBezTo>
                  <a:pt x="175846" y="17821"/>
                  <a:pt x="342717" y="2297"/>
                  <a:pt x="501750" y="238"/>
                </a:cubicBezTo>
                <a:close/>
              </a:path>
            </a:pathLst>
          </a:custGeom>
          <a:solidFill>
            <a:srgbClr val="2F5597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10" name="任意多边形 209"/>
          <p:cNvSpPr/>
          <p:nvPr/>
        </p:nvSpPr>
        <p:spPr>
          <a:xfrm>
            <a:off x="0" y="5922949"/>
            <a:ext cx="12537832" cy="1758355"/>
          </a:xfrm>
          <a:custGeom>
            <a:avLst/>
            <a:gdLst>
              <a:gd name="connsiteX0" fmla="*/ 568728 w 12632431"/>
              <a:gd name="connsiteY0" fmla="*/ 1170 h 1758355"/>
              <a:gd name="connsiteX1" fmla="*/ 6207369 w 12632431"/>
              <a:gd name="connsiteY1" fmla="*/ 1172742 h 1758355"/>
              <a:gd name="connsiteX2" fmla="*/ 12625753 w 12632431"/>
              <a:gd name="connsiteY2" fmla="*/ 1366174 h 1758355"/>
              <a:gd name="connsiteX3" fmla="*/ 12632431 w 12632431"/>
              <a:gd name="connsiteY3" fmla="*/ 1651634 h 1758355"/>
              <a:gd name="connsiteX4" fmla="*/ 12577416 w 12632431"/>
              <a:gd name="connsiteY4" fmla="*/ 1671706 h 1758355"/>
              <a:gd name="connsiteX5" fmla="*/ 6036725 w 12632431"/>
              <a:gd name="connsiteY5" fmla="*/ 1500989 h 1758355"/>
              <a:gd name="connsiteX6" fmla="*/ 43527 w 12632431"/>
              <a:gd name="connsiteY6" fmla="*/ 954701 h 1758355"/>
              <a:gd name="connsiteX7" fmla="*/ 0 w 12632431"/>
              <a:gd name="connsiteY7" fmla="*/ 966331 h 1758355"/>
              <a:gd name="connsiteX8" fmla="*/ 0 w 12632431"/>
              <a:gd name="connsiteY8" fmla="*/ 100081 h 1758355"/>
              <a:gd name="connsiteX9" fmla="*/ 568728 w 12632431"/>
              <a:gd name="connsiteY9" fmla="*/ 1170 h 1758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632431" h="1758355">
                <a:moveTo>
                  <a:pt x="568728" y="1170"/>
                </a:moveTo>
                <a:cubicBezTo>
                  <a:pt x="2329430" y="-58567"/>
                  <a:pt x="3471681" y="2192650"/>
                  <a:pt x="6207369" y="1172742"/>
                </a:cubicBezTo>
                <a:cubicBezTo>
                  <a:pt x="9226060" y="47327"/>
                  <a:pt x="11289322" y="2148691"/>
                  <a:pt x="12625753" y="1366174"/>
                </a:cubicBezTo>
                <a:lnTo>
                  <a:pt x="12632431" y="1651634"/>
                </a:lnTo>
                <a:lnTo>
                  <a:pt x="12577416" y="1671706"/>
                </a:lnTo>
                <a:cubicBezTo>
                  <a:pt x="11110248" y="2124180"/>
                  <a:pt x="8366526" y="613516"/>
                  <a:pt x="6036725" y="1500989"/>
                </a:cubicBezTo>
                <a:cubicBezTo>
                  <a:pt x="3629264" y="2418045"/>
                  <a:pt x="2110499" y="477375"/>
                  <a:pt x="43527" y="954701"/>
                </a:cubicBezTo>
                <a:lnTo>
                  <a:pt x="0" y="966331"/>
                </a:lnTo>
                <a:lnTo>
                  <a:pt x="0" y="100081"/>
                </a:lnTo>
                <a:cubicBezTo>
                  <a:pt x="197827" y="38260"/>
                  <a:pt x="386587" y="7350"/>
                  <a:pt x="568728" y="1170"/>
                </a:cubicBez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grpSp>
        <p:nvGrpSpPr>
          <p:cNvPr id="211" name="组合 210"/>
          <p:cNvGrpSpPr/>
          <p:nvPr/>
        </p:nvGrpSpPr>
        <p:grpSpPr>
          <a:xfrm>
            <a:off x="1022247" y="41374"/>
            <a:ext cx="1284558" cy="1284558"/>
            <a:chOff x="2132930" y="1035327"/>
            <a:chExt cx="1307248" cy="1307248"/>
          </a:xfrm>
        </p:grpSpPr>
        <p:grpSp>
          <p:nvGrpSpPr>
            <p:cNvPr id="212" name="组合 211"/>
            <p:cNvGrpSpPr/>
            <p:nvPr/>
          </p:nvGrpSpPr>
          <p:grpSpPr>
            <a:xfrm rot="20755360">
              <a:off x="2132930" y="1035327"/>
              <a:ext cx="1307248" cy="1307248"/>
              <a:chOff x="5153025" y="4019551"/>
              <a:chExt cx="1866899" cy="1866899"/>
            </a:xfrm>
          </p:grpSpPr>
          <p:sp>
            <p:nvSpPr>
              <p:cNvPr id="214" name="椭圆 213"/>
              <p:cNvSpPr/>
              <p:nvPr/>
            </p:nvSpPr>
            <p:spPr>
              <a:xfrm>
                <a:off x="5566468" y="4396051"/>
                <a:ext cx="1047657" cy="1047657"/>
              </a:xfrm>
              <a:prstGeom prst="ellipse">
                <a:avLst/>
              </a:prstGeom>
              <a:solidFill>
                <a:srgbClr val="FFC000"/>
              </a:solidFill>
              <a:ln w="22225">
                <a:solidFill>
                  <a:srgbClr val="FFC000"/>
                </a:solidFill>
              </a:ln>
              <a:effectLst>
                <a:innerShdw blurRad="241300" dist="76200">
                  <a:srgbClr val="FFFF0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grpSp>
            <p:nvGrpSpPr>
              <p:cNvPr id="215" name="组合 214"/>
              <p:cNvGrpSpPr/>
              <p:nvPr/>
            </p:nvGrpSpPr>
            <p:grpSpPr>
              <a:xfrm>
                <a:off x="6050915" y="4019551"/>
                <a:ext cx="71120" cy="1866899"/>
                <a:chOff x="6072187" y="3914775"/>
                <a:chExt cx="0" cy="2143125"/>
              </a:xfrm>
            </p:grpSpPr>
            <p:cxnSp>
              <p:nvCxnSpPr>
                <p:cNvPr id="225" name="直接连接符 224"/>
                <p:cNvCxnSpPr/>
                <p:nvPr/>
              </p:nvCxnSpPr>
              <p:spPr>
                <a:xfrm>
                  <a:off x="6072187" y="3914775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6" name="直接连接符 225"/>
                <p:cNvCxnSpPr/>
                <p:nvPr/>
              </p:nvCxnSpPr>
              <p:spPr>
                <a:xfrm>
                  <a:off x="6072187" y="5810250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6" name="组合 215"/>
              <p:cNvGrpSpPr/>
              <p:nvPr/>
            </p:nvGrpSpPr>
            <p:grpSpPr>
              <a:xfrm rot="16200000">
                <a:off x="6050915" y="4019551"/>
                <a:ext cx="71120" cy="1866899"/>
                <a:chOff x="6072187" y="3914775"/>
                <a:chExt cx="0" cy="2143125"/>
              </a:xfrm>
            </p:grpSpPr>
            <p:cxnSp>
              <p:nvCxnSpPr>
                <p:cNvPr id="223" name="直接连接符 222"/>
                <p:cNvCxnSpPr/>
                <p:nvPr/>
              </p:nvCxnSpPr>
              <p:spPr>
                <a:xfrm>
                  <a:off x="6072187" y="3914775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4" name="直接连接符 223"/>
                <p:cNvCxnSpPr/>
                <p:nvPr/>
              </p:nvCxnSpPr>
              <p:spPr>
                <a:xfrm>
                  <a:off x="6072187" y="5810250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7" name="组合 216"/>
              <p:cNvGrpSpPr/>
              <p:nvPr/>
            </p:nvGrpSpPr>
            <p:grpSpPr>
              <a:xfrm rot="2700000">
                <a:off x="6050915" y="4019551"/>
                <a:ext cx="71120" cy="1866899"/>
                <a:chOff x="6072187" y="3914775"/>
                <a:chExt cx="0" cy="2143125"/>
              </a:xfrm>
            </p:grpSpPr>
            <p:cxnSp>
              <p:nvCxnSpPr>
                <p:cNvPr id="221" name="直接连接符 220"/>
                <p:cNvCxnSpPr/>
                <p:nvPr/>
              </p:nvCxnSpPr>
              <p:spPr>
                <a:xfrm>
                  <a:off x="6072187" y="3914775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2" name="直接连接符 221"/>
                <p:cNvCxnSpPr/>
                <p:nvPr/>
              </p:nvCxnSpPr>
              <p:spPr>
                <a:xfrm>
                  <a:off x="6072187" y="5810250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8" name="组合 217"/>
              <p:cNvGrpSpPr/>
              <p:nvPr/>
            </p:nvGrpSpPr>
            <p:grpSpPr>
              <a:xfrm rot="18900000" flipH="1">
                <a:off x="6050915" y="4019551"/>
                <a:ext cx="71120" cy="1866899"/>
                <a:chOff x="6072187" y="3914775"/>
                <a:chExt cx="0" cy="2143125"/>
              </a:xfrm>
            </p:grpSpPr>
            <p:cxnSp>
              <p:nvCxnSpPr>
                <p:cNvPr id="219" name="直接连接符 218"/>
                <p:cNvCxnSpPr/>
                <p:nvPr/>
              </p:nvCxnSpPr>
              <p:spPr>
                <a:xfrm>
                  <a:off x="6072187" y="3914775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0" name="直接连接符 219"/>
                <p:cNvCxnSpPr/>
                <p:nvPr/>
              </p:nvCxnSpPr>
              <p:spPr>
                <a:xfrm>
                  <a:off x="6072187" y="5810250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13" name="弧形 212"/>
            <p:cNvSpPr/>
            <p:nvPr/>
          </p:nvSpPr>
          <p:spPr>
            <a:xfrm>
              <a:off x="2477044" y="1366932"/>
              <a:ext cx="594214" cy="594214"/>
            </a:xfrm>
            <a:prstGeom prst="arc">
              <a:avLst/>
            </a:prstGeom>
            <a:ln w="508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227" name="组合 226"/>
          <p:cNvGrpSpPr/>
          <p:nvPr/>
        </p:nvGrpSpPr>
        <p:grpSpPr>
          <a:xfrm>
            <a:off x="541277" y="783663"/>
            <a:ext cx="1862063" cy="1142683"/>
            <a:chOff x="8726219" y="-661205"/>
            <a:chExt cx="2154936" cy="1322409"/>
          </a:xfrm>
        </p:grpSpPr>
        <p:sp>
          <p:nvSpPr>
            <p:cNvPr id="228" name="任意多边形 227"/>
            <p:cNvSpPr/>
            <p:nvPr/>
          </p:nvSpPr>
          <p:spPr>
            <a:xfrm rot="21387068">
              <a:off x="8737941" y="-661205"/>
              <a:ext cx="2143214" cy="1322408"/>
            </a:xfrm>
            <a:custGeom>
              <a:avLst/>
              <a:gdLst>
                <a:gd name="connsiteX0" fmla="*/ 948690 w 2148840"/>
                <a:gd name="connsiteY0" fmla="*/ 0 h 1325880"/>
                <a:gd name="connsiteX1" fmla="*/ 1264643 w 2148840"/>
                <a:gd name="connsiteY1" fmla="*/ 209428 h 1325880"/>
                <a:gd name="connsiteX2" fmla="*/ 1272463 w 2148840"/>
                <a:gd name="connsiteY2" fmla="*/ 234618 h 1325880"/>
                <a:gd name="connsiteX3" fmla="*/ 1318138 w 2148840"/>
                <a:gd name="connsiteY3" fmla="*/ 209827 h 1325880"/>
                <a:gd name="connsiteX4" fmla="*/ 1451610 w 2148840"/>
                <a:gd name="connsiteY4" fmla="*/ 182880 h 1325880"/>
                <a:gd name="connsiteX5" fmla="*/ 1735948 w 2148840"/>
                <a:gd name="connsiteY5" fmla="*/ 334061 h 1325880"/>
                <a:gd name="connsiteX6" fmla="*/ 1754729 w 2148840"/>
                <a:gd name="connsiteY6" fmla="*/ 368663 h 1325880"/>
                <a:gd name="connsiteX7" fmla="*/ 1811161 w 2148840"/>
                <a:gd name="connsiteY7" fmla="*/ 374352 h 1325880"/>
                <a:gd name="connsiteX8" fmla="*/ 2148840 w 2148840"/>
                <a:gd name="connsiteY8" fmla="*/ 788670 h 1325880"/>
                <a:gd name="connsiteX9" fmla="*/ 1725930 w 2148840"/>
                <a:gd name="connsiteY9" fmla="*/ 1211580 h 1325880"/>
                <a:gd name="connsiteX10" fmla="*/ 1489477 w 2148840"/>
                <a:gd name="connsiteY10" fmla="*/ 1139354 h 1325880"/>
                <a:gd name="connsiteX11" fmla="*/ 1436947 w 2148840"/>
                <a:gd name="connsiteY11" fmla="*/ 1096013 h 1325880"/>
                <a:gd name="connsiteX12" fmla="*/ 1420223 w 2148840"/>
                <a:gd name="connsiteY12" fmla="*/ 1126825 h 1325880"/>
                <a:gd name="connsiteX13" fmla="*/ 1045845 w 2148840"/>
                <a:gd name="connsiteY13" fmla="*/ 1325880 h 1325880"/>
                <a:gd name="connsiteX14" fmla="*/ 726597 w 2148840"/>
                <a:gd name="connsiteY14" fmla="*/ 1193643 h 1325880"/>
                <a:gd name="connsiteX15" fmla="*/ 677235 w 2148840"/>
                <a:gd name="connsiteY15" fmla="*/ 1133816 h 1325880"/>
                <a:gd name="connsiteX16" fmla="*/ 643102 w 2148840"/>
                <a:gd name="connsiteY16" fmla="*/ 1152342 h 1325880"/>
                <a:gd name="connsiteX17" fmla="*/ 462915 w 2148840"/>
                <a:gd name="connsiteY17" fmla="*/ 1188720 h 1325880"/>
                <a:gd name="connsiteX18" fmla="*/ 0 w 2148840"/>
                <a:gd name="connsiteY18" fmla="*/ 725805 h 1325880"/>
                <a:gd name="connsiteX19" fmla="*/ 462915 w 2148840"/>
                <a:gd name="connsiteY19" fmla="*/ 262890 h 1325880"/>
                <a:gd name="connsiteX20" fmla="*/ 556209 w 2148840"/>
                <a:gd name="connsiteY20" fmla="*/ 272295 h 1325880"/>
                <a:gd name="connsiteX21" fmla="*/ 611187 w 2148840"/>
                <a:gd name="connsiteY21" fmla="*/ 289361 h 1325880"/>
                <a:gd name="connsiteX22" fmla="*/ 612757 w 2148840"/>
                <a:gd name="connsiteY22" fmla="*/ 273794 h 1325880"/>
                <a:gd name="connsiteX23" fmla="*/ 948690 w 2148840"/>
                <a:gd name="connsiteY23" fmla="*/ 0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48840" h="1325880">
                  <a:moveTo>
                    <a:pt x="948690" y="0"/>
                  </a:moveTo>
                  <a:cubicBezTo>
                    <a:pt x="1090723" y="0"/>
                    <a:pt x="1212588" y="86356"/>
                    <a:pt x="1264643" y="209428"/>
                  </a:cubicBezTo>
                  <a:lnTo>
                    <a:pt x="1272463" y="234618"/>
                  </a:lnTo>
                  <a:lnTo>
                    <a:pt x="1318138" y="209827"/>
                  </a:lnTo>
                  <a:cubicBezTo>
                    <a:pt x="1359162" y="192475"/>
                    <a:pt x="1404265" y="182880"/>
                    <a:pt x="1451610" y="182880"/>
                  </a:cubicBezTo>
                  <a:cubicBezTo>
                    <a:pt x="1569971" y="182880"/>
                    <a:pt x="1674326" y="242849"/>
                    <a:pt x="1735948" y="334061"/>
                  </a:cubicBezTo>
                  <a:lnTo>
                    <a:pt x="1754729" y="368663"/>
                  </a:lnTo>
                  <a:lnTo>
                    <a:pt x="1811161" y="374352"/>
                  </a:lnTo>
                  <a:cubicBezTo>
                    <a:pt x="2003874" y="413787"/>
                    <a:pt x="2148840" y="584299"/>
                    <a:pt x="2148840" y="788670"/>
                  </a:cubicBezTo>
                  <a:cubicBezTo>
                    <a:pt x="2148840" y="1022237"/>
                    <a:pt x="1959497" y="1211580"/>
                    <a:pt x="1725930" y="1211580"/>
                  </a:cubicBezTo>
                  <a:cubicBezTo>
                    <a:pt x="1638342" y="1211580"/>
                    <a:pt x="1556974" y="1184954"/>
                    <a:pt x="1489477" y="1139354"/>
                  </a:cubicBezTo>
                  <a:lnTo>
                    <a:pt x="1436947" y="1096013"/>
                  </a:lnTo>
                  <a:lnTo>
                    <a:pt x="1420223" y="1126825"/>
                  </a:lnTo>
                  <a:cubicBezTo>
                    <a:pt x="1339088" y="1246920"/>
                    <a:pt x="1201688" y="1325880"/>
                    <a:pt x="1045845" y="1325880"/>
                  </a:cubicBezTo>
                  <a:cubicBezTo>
                    <a:pt x="921171" y="1325880"/>
                    <a:pt x="808300" y="1275346"/>
                    <a:pt x="726597" y="1193643"/>
                  </a:cubicBezTo>
                  <a:lnTo>
                    <a:pt x="677235" y="1133816"/>
                  </a:lnTo>
                  <a:lnTo>
                    <a:pt x="643102" y="1152342"/>
                  </a:lnTo>
                  <a:cubicBezTo>
                    <a:pt x="587720" y="1175767"/>
                    <a:pt x="526830" y="1188720"/>
                    <a:pt x="462915" y="1188720"/>
                  </a:cubicBezTo>
                  <a:cubicBezTo>
                    <a:pt x="207254" y="1188720"/>
                    <a:pt x="0" y="981466"/>
                    <a:pt x="0" y="725805"/>
                  </a:cubicBezTo>
                  <a:cubicBezTo>
                    <a:pt x="0" y="470144"/>
                    <a:pt x="207254" y="262890"/>
                    <a:pt x="462915" y="262890"/>
                  </a:cubicBezTo>
                  <a:cubicBezTo>
                    <a:pt x="494873" y="262890"/>
                    <a:pt x="526074" y="266128"/>
                    <a:pt x="556209" y="272295"/>
                  </a:cubicBezTo>
                  <a:lnTo>
                    <a:pt x="611187" y="289361"/>
                  </a:lnTo>
                  <a:lnTo>
                    <a:pt x="612757" y="273794"/>
                  </a:lnTo>
                  <a:cubicBezTo>
                    <a:pt x="644731" y="117540"/>
                    <a:pt x="782984" y="0"/>
                    <a:pt x="948690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outerShdw blurRad="215900" dist="76200" dir="66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229" name="任意多边形 228"/>
            <p:cNvSpPr/>
            <p:nvPr/>
          </p:nvSpPr>
          <p:spPr>
            <a:xfrm rot="21387068">
              <a:off x="8726219" y="-661204"/>
              <a:ext cx="2143214" cy="1322408"/>
            </a:xfrm>
            <a:custGeom>
              <a:avLst/>
              <a:gdLst>
                <a:gd name="connsiteX0" fmla="*/ 948690 w 2148840"/>
                <a:gd name="connsiteY0" fmla="*/ 0 h 1325880"/>
                <a:gd name="connsiteX1" fmla="*/ 1264643 w 2148840"/>
                <a:gd name="connsiteY1" fmla="*/ 209428 h 1325880"/>
                <a:gd name="connsiteX2" fmla="*/ 1272463 w 2148840"/>
                <a:gd name="connsiteY2" fmla="*/ 234618 h 1325880"/>
                <a:gd name="connsiteX3" fmla="*/ 1318138 w 2148840"/>
                <a:gd name="connsiteY3" fmla="*/ 209827 h 1325880"/>
                <a:gd name="connsiteX4" fmla="*/ 1451610 w 2148840"/>
                <a:gd name="connsiteY4" fmla="*/ 182880 h 1325880"/>
                <a:gd name="connsiteX5" fmla="*/ 1735948 w 2148840"/>
                <a:gd name="connsiteY5" fmla="*/ 334061 h 1325880"/>
                <a:gd name="connsiteX6" fmla="*/ 1754729 w 2148840"/>
                <a:gd name="connsiteY6" fmla="*/ 368663 h 1325880"/>
                <a:gd name="connsiteX7" fmla="*/ 1811161 w 2148840"/>
                <a:gd name="connsiteY7" fmla="*/ 374352 h 1325880"/>
                <a:gd name="connsiteX8" fmla="*/ 2148840 w 2148840"/>
                <a:gd name="connsiteY8" fmla="*/ 788670 h 1325880"/>
                <a:gd name="connsiteX9" fmla="*/ 1725930 w 2148840"/>
                <a:gd name="connsiteY9" fmla="*/ 1211580 h 1325880"/>
                <a:gd name="connsiteX10" fmla="*/ 1489477 w 2148840"/>
                <a:gd name="connsiteY10" fmla="*/ 1139354 h 1325880"/>
                <a:gd name="connsiteX11" fmla="*/ 1436947 w 2148840"/>
                <a:gd name="connsiteY11" fmla="*/ 1096013 h 1325880"/>
                <a:gd name="connsiteX12" fmla="*/ 1420223 w 2148840"/>
                <a:gd name="connsiteY12" fmla="*/ 1126825 h 1325880"/>
                <a:gd name="connsiteX13" fmla="*/ 1045845 w 2148840"/>
                <a:gd name="connsiteY13" fmla="*/ 1325880 h 1325880"/>
                <a:gd name="connsiteX14" fmla="*/ 726597 w 2148840"/>
                <a:gd name="connsiteY14" fmla="*/ 1193643 h 1325880"/>
                <a:gd name="connsiteX15" fmla="*/ 677235 w 2148840"/>
                <a:gd name="connsiteY15" fmla="*/ 1133816 h 1325880"/>
                <a:gd name="connsiteX16" fmla="*/ 643102 w 2148840"/>
                <a:gd name="connsiteY16" fmla="*/ 1152342 h 1325880"/>
                <a:gd name="connsiteX17" fmla="*/ 462915 w 2148840"/>
                <a:gd name="connsiteY17" fmla="*/ 1188720 h 1325880"/>
                <a:gd name="connsiteX18" fmla="*/ 0 w 2148840"/>
                <a:gd name="connsiteY18" fmla="*/ 725805 h 1325880"/>
                <a:gd name="connsiteX19" fmla="*/ 462915 w 2148840"/>
                <a:gd name="connsiteY19" fmla="*/ 262890 h 1325880"/>
                <a:gd name="connsiteX20" fmla="*/ 556209 w 2148840"/>
                <a:gd name="connsiteY20" fmla="*/ 272295 h 1325880"/>
                <a:gd name="connsiteX21" fmla="*/ 611187 w 2148840"/>
                <a:gd name="connsiteY21" fmla="*/ 289361 h 1325880"/>
                <a:gd name="connsiteX22" fmla="*/ 612757 w 2148840"/>
                <a:gd name="connsiteY22" fmla="*/ 273794 h 1325880"/>
                <a:gd name="connsiteX23" fmla="*/ 948690 w 2148840"/>
                <a:gd name="connsiteY23" fmla="*/ 0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48840" h="1325880">
                  <a:moveTo>
                    <a:pt x="948690" y="0"/>
                  </a:moveTo>
                  <a:cubicBezTo>
                    <a:pt x="1090723" y="0"/>
                    <a:pt x="1212588" y="86356"/>
                    <a:pt x="1264643" y="209428"/>
                  </a:cubicBezTo>
                  <a:lnTo>
                    <a:pt x="1272463" y="234618"/>
                  </a:lnTo>
                  <a:lnTo>
                    <a:pt x="1318138" y="209827"/>
                  </a:lnTo>
                  <a:cubicBezTo>
                    <a:pt x="1359162" y="192475"/>
                    <a:pt x="1404265" y="182880"/>
                    <a:pt x="1451610" y="182880"/>
                  </a:cubicBezTo>
                  <a:cubicBezTo>
                    <a:pt x="1569971" y="182880"/>
                    <a:pt x="1674326" y="242849"/>
                    <a:pt x="1735948" y="334061"/>
                  </a:cubicBezTo>
                  <a:lnTo>
                    <a:pt x="1754729" y="368663"/>
                  </a:lnTo>
                  <a:lnTo>
                    <a:pt x="1811161" y="374352"/>
                  </a:lnTo>
                  <a:cubicBezTo>
                    <a:pt x="2003874" y="413787"/>
                    <a:pt x="2148840" y="584299"/>
                    <a:pt x="2148840" y="788670"/>
                  </a:cubicBezTo>
                  <a:cubicBezTo>
                    <a:pt x="2148840" y="1022237"/>
                    <a:pt x="1959497" y="1211580"/>
                    <a:pt x="1725930" y="1211580"/>
                  </a:cubicBezTo>
                  <a:cubicBezTo>
                    <a:pt x="1638342" y="1211580"/>
                    <a:pt x="1556974" y="1184954"/>
                    <a:pt x="1489477" y="1139354"/>
                  </a:cubicBezTo>
                  <a:lnTo>
                    <a:pt x="1436947" y="1096013"/>
                  </a:lnTo>
                  <a:lnTo>
                    <a:pt x="1420223" y="1126825"/>
                  </a:lnTo>
                  <a:cubicBezTo>
                    <a:pt x="1339088" y="1246920"/>
                    <a:pt x="1201688" y="1325880"/>
                    <a:pt x="1045845" y="1325880"/>
                  </a:cubicBezTo>
                  <a:cubicBezTo>
                    <a:pt x="921171" y="1325880"/>
                    <a:pt x="808300" y="1275346"/>
                    <a:pt x="726597" y="1193643"/>
                  </a:cubicBezTo>
                  <a:lnTo>
                    <a:pt x="677235" y="1133816"/>
                  </a:lnTo>
                  <a:lnTo>
                    <a:pt x="643102" y="1152342"/>
                  </a:lnTo>
                  <a:cubicBezTo>
                    <a:pt x="587720" y="1175767"/>
                    <a:pt x="526830" y="1188720"/>
                    <a:pt x="462915" y="1188720"/>
                  </a:cubicBezTo>
                  <a:cubicBezTo>
                    <a:pt x="207254" y="1188720"/>
                    <a:pt x="0" y="981466"/>
                    <a:pt x="0" y="725805"/>
                  </a:cubicBezTo>
                  <a:cubicBezTo>
                    <a:pt x="0" y="470144"/>
                    <a:pt x="207254" y="262890"/>
                    <a:pt x="462915" y="262890"/>
                  </a:cubicBezTo>
                  <a:cubicBezTo>
                    <a:pt x="494873" y="262890"/>
                    <a:pt x="526074" y="266128"/>
                    <a:pt x="556209" y="272295"/>
                  </a:cubicBezTo>
                  <a:lnTo>
                    <a:pt x="611187" y="289361"/>
                  </a:lnTo>
                  <a:lnTo>
                    <a:pt x="612757" y="273794"/>
                  </a:lnTo>
                  <a:cubicBezTo>
                    <a:pt x="644731" y="117540"/>
                    <a:pt x="782984" y="0"/>
                    <a:pt x="948690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innerShdw blurRad="355600" dist="114300" dir="3600000">
                <a:srgbClr val="19B4C9">
                  <a:alpha val="3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047E527-CD18-4E70-83BD-CDECCC693203}"/>
              </a:ext>
            </a:extLst>
          </p:cNvPr>
          <p:cNvSpPr txBox="1"/>
          <p:nvPr/>
        </p:nvSpPr>
        <p:spPr>
          <a:xfrm>
            <a:off x="2315437" y="437208"/>
            <a:ext cx="3979536" cy="1103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pPr algn="ctr"/>
            <a:r>
              <a:rPr lang="en-US" altLang="zh-CN" sz="6000" b="1">
                <a:solidFill>
                  <a:srgbClr val="2F5597"/>
                </a:solidFill>
                <a:latin typeface="Times New Roman" panose="02020603050405020304" pitchFamily="18" charset="0"/>
                <a:ea typeface="inpin heiti" panose="00000500000000000000" pitchFamily="2" charset="-122"/>
                <a:cs typeface="Times New Roman" panose="02020603050405020304" pitchFamily="18" charset="0"/>
                <a:sym typeface="inpin heiti" panose="00000500000000000000" pitchFamily="2" charset="-122"/>
              </a:rPr>
              <a:t>Tiêu chảy</a:t>
            </a:r>
            <a:endParaRPr lang="zh-CN" altLang="en-US" sz="6000" b="1" dirty="0">
              <a:solidFill>
                <a:srgbClr val="2F5597"/>
              </a:solidFill>
              <a:latin typeface="Times New Roman" panose="02020603050405020304" pitchFamily="18" charset="0"/>
              <a:ea typeface="inpin heiti" panose="00000500000000000000" pitchFamily="2" charset="-122"/>
              <a:cs typeface="Times New Roman" panose="02020603050405020304" pitchFamily="18" charset="0"/>
              <a:sym typeface="inpin heiti" panose="00000500000000000000" pitchFamily="2" charset="-122"/>
            </a:endParaRPr>
          </a:p>
        </p:txBody>
      </p:sp>
      <p:pic>
        <p:nvPicPr>
          <p:cNvPr id="3" name="Picture 2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xmlns="" id="{0EEF3430-1B71-4A98-8408-7B3818CD598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897" b="86207" l="9752" r="89894">
                        <a14:foregroundMark x1="49113" y1="6897" x2="49113" y2="6897"/>
                        <a14:foregroundMark x1="49113" y1="6897" x2="49113" y2="6897"/>
                        <a14:foregroundMark x1="50709" y1="83415" x2="50709" y2="83415"/>
                        <a14:foregroundMark x1="50709" y1="83415" x2="50709" y2="83415"/>
                        <a14:foregroundMark x1="50709" y1="83415" x2="50709" y2="83415"/>
                        <a14:foregroundMark x1="51596" y1="86207" x2="51596" y2="86207"/>
                        <a14:foregroundMark x1="51596" y1="86207" x2="51596" y2="86207"/>
                        <a14:foregroundMark x1="68440" y1="40722" x2="68440" y2="40722"/>
                        <a14:foregroundMark x1="70922" y1="35140" x2="70922" y2="35140"/>
                        <a14:foregroundMark x1="26773" y1="39737" x2="26773" y2="39737"/>
                        <a14:foregroundMark x1="84220" y1="46141" x2="84220" y2="46141"/>
                        <a14:foregroundMark x1="84220" y1="46141" x2="84220" y2="46141"/>
                        <a14:foregroundMark x1="84220" y1="46141" x2="84220" y2="46141"/>
                        <a14:foregroundMark x1="84220" y1="46141" x2="84220" y2="46141"/>
                        <a14:foregroundMark x1="84220" y1="46141" x2="83688" y2="45977"/>
                        <a14:foregroundMark x1="81028" y1="43186" x2="81028" y2="43186"/>
                        <a14:foregroundMark x1="77482" y1="40887" x2="77482" y2="40887"/>
                        <a14:foregroundMark x1="77482" y1="40887" x2="77482" y2="40887"/>
                        <a14:foregroundMark x1="77482" y1="40887" x2="77482" y2="40887"/>
                        <a14:foregroundMark x1="87057" y1="45484" x2="87057" y2="45484"/>
                        <a14:foregroundMark x1="87057" y1="45484" x2="87057" y2="45484"/>
                        <a14:foregroundMark x1="86348" y1="44499" x2="78191" y2="45813"/>
                        <a14:foregroundMark x1="78191" y1="45813" x2="85106" y2="42529"/>
                        <a14:foregroundMark x1="85106" y1="42529" x2="85106" y2="42365"/>
                        <a14:foregroundMark x1="84043" y1="48276" x2="83688" y2="53366"/>
                        <a14:foregroundMark x1="83156" y1="50246" x2="82270" y2="54680"/>
                        <a14:foregroundMark x1="80496" y1="51067" x2="79255" y2="52381"/>
                        <a14:foregroundMark x1="85816" y1="52053" x2="85638" y2="53366"/>
                        <a14:foregroundMark x1="85638" y1="54023" x2="84397" y2="55008"/>
                        <a14:foregroundMark x1="86348" y1="52874" x2="77837" y2="51888"/>
                        <a14:foregroundMark x1="77128" y1="51396" x2="84752" y2="55665"/>
                        <a14:foregroundMark x1="84752" y1="55665" x2="87589" y2="51560"/>
                        <a14:foregroundMark x1="71986" y1="58785" x2="71986" y2="58785"/>
                        <a14:foregroundMark x1="71986" y1="58785" x2="71986" y2="58785"/>
                        <a14:foregroundMark x1="71986" y1="58785" x2="71986" y2="58785"/>
                        <a14:foregroundMark x1="73936" y1="58621" x2="73936" y2="58621"/>
                        <a14:foregroundMark x1="78014" y1="42693" x2="78014" y2="42693"/>
                        <a14:foregroundMark x1="78014" y1="42693" x2="78014" y2="42693"/>
                        <a14:foregroundMark x1="78014" y1="42693" x2="78014" y2="42693"/>
                        <a14:foregroundMark x1="78014" y1="42693" x2="78014" y2="42693"/>
                        <a14:foregroundMark x1="78014" y1="42693" x2="77837" y2="44828"/>
                        <a14:foregroundMark x1="78014" y1="42693" x2="77837" y2="43678"/>
                        <a14:foregroundMark x1="78723" y1="43186" x2="88475" y2="43021"/>
                        <a14:foregroundMark x1="88475" y1="43021" x2="89716" y2="43350"/>
                        <a14:foregroundMark x1="88298" y1="43514" x2="88298" y2="43514"/>
                        <a14:backgroundMark x1="73759" y1="58456" x2="73759" y2="58456"/>
                        <a14:backgroundMark x1="73759" y1="58456" x2="73759" y2="58456"/>
                        <a14:backgroundMark x1="73227" y1="59278" x2="73227" y2="59278"/>
                        <a14:backgroundMark x1="73227" y1="59278" x2="73227" y2="59278"/>
                        <a14:backgroundMark x1="73936" y1="59442" x2="73936" y2="59442"/>
                        <a14:backgroundMark x1="73759" y1="59113" x2="73759" y2="59113"/>
                        <a14:backgroundMark x1="73582" y1="58785" x2="73582" y2="58785"/>
                        <a14:backgroundMark x1="72340" y1="59113" x2="72340" y2="59113"/>
                        <a14:backgroundMark x1="73582" y1="58785" x2="73582" y2="58785"/>
                        <a14:backgroundMark x1="73050" y1="58785" x2="73050" y2="58785"/>
                        <a14:backgroundMark x1="73050" y1="58785" x2="73050" y2="58785"/>
                        <a14:backgroundMark x1="72695" y1="58949" x2="72695" y2="58949"/>
                        <a14:backgroundMark x1="72518" y1="58949" x2="72518" y2="58949"/>
                        <a14:backgroundMark x1="72340" y1="58785" x2="72340" y2="58785"/>
                        <a14:backgroundMark x1="72340" y1="58785" x2="72340" y2="58785"/>
                        <a14:backgroundMark x1="72340" y1="58785" x2="73404" y2="58128"/>
                        <a14:backgroundMark x1="74291" y1="58128" x2="74291" y2="58128"/>
                        <a14:backgroundMark x1="74291" y1="58128" x2="74291" y2="58128"/>
                        <a14:backgroundMark x1="74291" y1="58292" x2="74291" y2="58292"/>
                        <a14:backgroundMark x1="72340" y1="58621" x2="72340" y2="58621"/>
                        <a14:backgroundMark x1="71277" y1="58785" x2="71277" y2="58785"/>
                        <a14:backgroundMark x1="73759" y1="59113" x2="73759" y2="59113"/>
                      </a14:backgroundRemoval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8227"/>
          <a:stretch/>
        </p:blipFill>
        <p:spPr>
          <a:xfrm>
            <a:off x="-1229304" y="1729904"/>
            <a:ext cx="5499962" cy="5128096"/>
          </a:xfrm>
          <a:prstGeom prst="rect">
            <a:avLst/>
          </a:prstGeom>
        </p:spPr>
      </p:pic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xmlns="" id="{17223DE9-C98D-4F4B-BCFE-65F3C562087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05836679"/>
              </p:ext>
            </p:extLst>
          </p:nvPr>
        </p:nvGraphicFramePr>
        <p:xfrm>
          <a:off x="3473279" y="1974137"/>
          <a:ext cx="8697685" cy="44896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8" name="任意多边形 209">
            <a:extLst>
              <a:ext uri="{FF2B5EF4-FFF2-40B4-BE49-F238E27FC236}">
                <a16:creationId xmlns:a16="http://schemas.microsoft.com/office/drawing/2014/main" xmlns="" id="{4B0AF207-F16E-4469-BA0B-B1A53953338A}"/>
              </a:ext>
            </a:extLst>
          </p:cNvPr>
          <p:cNvSpPr/>
          <p:nvPr/>
        </p:nvSpPr>
        <p:spPr>
          <a:xfrm>
            <a:off x="0" y="6084814"/>
            <a:ext cx="12537832" cy="1758355"/>
          </a:xfrm>
          <a:custGeom>
            <a:avLst/>
            <a:gdLst>
              <a:gd name="connsiteX0" fmla="*/ 568728 w 12632431"/>
              <a:gd name="connsiteY0" fmla="*/ 1170 h 1758355"/>
              <a:gd name="connsiteX1" fmla="*/ 6207369 w 12632431"/>
              <a:gd name="connsiteY1" fmla="*/ 1172742 h 1758355"/>
              <a:gd name="connsiteX2" fmla="*/ 12625753 w 12632431"/>
              <a:gd name="connsiteY2" fmla="*/ 1366174 h 1758355"/>
              <a:gd name="connsiteX3" fmla="*/ 12632431 w 12632431"/>
              <a:gd name="connsiteY3" fmla="*/ 1651634 h 1758355"/>
              <a:gd name="connsiteX4" fmla="*/ 12577416 w 12632431"/>
              <a:gd name="connsiteY4" fmla="*/ 1671706 h 1758355"/>
              <a:gd name="connsiteX5" fmla="*/ 6036725 w 12632431"/>
              <a:gd name="connsiteY5" fmla="*/ 1500989 h 1758355"/>
              <a:gd name="connsiteX6" fmla="*/ 43527 w 12632431"/>
              <a:gd name="connsiteY6" fmla="*/ 954701 h 1758355"/>
              <a:gd name="connsiteX7" fmla="*/ 0 w 12632431"/>
              <a:gd name="connsiteY7" fmla="*/ 966331 h 1758355"/>
              <a:gd name="connsiteX8" fmla="*/ 0 w 12632431"/>
              <a:gd name="connsiteY8" fmla="*/ 100081 h 1758355"/>
              <a:gd name="connsiteX9" fmla="*/ 568728 w 12632431"/>
              <a:gd name="connsiteY9" fmla="*/ 1170 h 1758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632431" h="1758355">
                <a:moveTo>
                  <a:pt x="568728" y="1170"/>
                </a:moveTo>
                <a:cubicBezTo>
                  <a:pt x="2329430" y="-58567"/>
                  <a:pt x="3471681" y="2192650"/>
                  <a:pt x="6207369" y="1172742"/>
                </a:cubicBezTo>
                <a:cubicBezTo>
                  <a:pt x="9226060" y="47327"/>
                  <a:pt x="11289322" y="2148691"/>
                  <a:pt x="12625753" y="1366174"/>
                </a:cubicBezTo>
                <a:lnTo>
                  <a:pt x="12632431" y="1651634"/>
                </a:lnTo>
                <a:lnTo>
                  <a:pt x="12577416" y="1671706"/>
                </a:lnTo>
                <a:cubicBezTo>
                  <a:pt x="11110248" y="2124180"/>
                  <a:pt x="8366526" y="613516"/>
                  <a:pt x="6036725" y="1500989"/>
                </a:cubicBezTo>
                <a:cubicBezTo>
                  <a:pt x="3629264" y="2418045"/>
                  <a:pt x="2110499" y="477375"/>
                  <a:pt x="43527" y="954701"/>
                </a:cubicBezTo>
                <a:lnTo>
                  <a:pt x="0" y="966331"/>
                </a:lnTo>
                <a:lnTo>
                  <a:pt x="0" y="100081"/>
                </a:lnTo>
                <a:cubicBezTo>
                  <a:pt x="197827" y="38260"/>
                  <a:pt x="386587" y="7350"/>
                  <a:pt x="568728" y="1170"/>
                </a:cubicBez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649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3789 0.06041 L 1.66667E-6 2.96296E-6 " pathEditMode="relative" rAng="0" ptsTypes="AA">
                                      <p:cBhvr>
                                        <p:cTn id="19" dur="1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8" y="-30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C764743-8915-47C8-B31E-182DACB2E2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7">
                                            <p:graphicEl>
                                              <a:dgm id="{5C764743-8915-47C8-B31E-182DACB2E28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91486D0-EFB8-4BB2-8387-81B5C7CF4D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7">
                                            <p:graphicEl>
                                              <a:dgm id="{591486D0-EFB8-4BB2-8387-81B5C7CF4DA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3D8AB2D-ADE5-4EDC-9DC1-4538627BCB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1000"/>
                                        <p:tgtEl>
                                          <p:spTgt spid="7">
                                            <p:graphicEl>
                                              <a:dgm id="{13D8AB2D-ADE5-4EDC-9DC1-4538627BCB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2C7C243-744D-41C8-863A-8E8DC63803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7">
                                            <p:graphicEl>
                                              <a:dgm id="{B2C7C243-744D-41C8-863A-8E8DC63803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5B69C16-3ADA-41A2-9C9D-5841019848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1000"/>
                                        <p:tgtEl>
                                          <p:spTgt spid="7">
                                            <p:graphicEl>
                                              <a:dgm id="{35B69C16-3ADA-41A2-9C9D-5841019848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C2BDF53-57AD-4653-98A9-7AB47EAA09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7">
                                            <p:graphicEl>
                                              <a:dgm id="{FC2BDF53-57AD-4653-98A9-7AB47EAA09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963CDFB-D924-4984-9DA9-EE16AB2FF3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1000"/>
                                        <p:tgtEl>
                                          <p:spTgt spid="7">
                                            <p:graphicEl>
                                              <a:dgm id="{A963CDFB-D924-4984-9DA9-EE16AB2FF33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" grpId="0" animBg="1"/>
      <p:bldP spid="208" grpId="0" animBg="1"/>
      <p:bldP spid="209" grpId="0" animBg="1"/>
      <p:bldP spid="210" grpId="0" animBg="1"/>
      <p:bldP spid="5" grpId="0"/>
      <p:bldGraphic spid="7" grpId="0" uiExpand="1">
        <p:bldSub>
          <a:bldDgm bld="one"/>
        </p:bldSub>
      </p:bldGraphic>
      <p:bldP spid="5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8" name="组合 197"/>
          <p:cNvGrpSpPr/>
          <p:nvPr/>
        </p:nvGrpSpPr>
        <p:grpSpPr>
          <a:xfrm>
            <a:off x="7628709" y="-1"/>
            <a:ext cx="4563291" cy="4389119"/>
            <a:chOff x="7628709" y="-1"/>
            <a:chExt cx="4563291" cy="4389119"/>
          </a:xfrm>
        </p:grpSpPr>
        <p:grpSp>
          <p:nvGrpSpPr>
            <p:cNvPr id="199" name="组合 198"/>
            <p:cNvGrpSpPr/>
            <p:nvPr/>
          </p:nvGrpSpPr>
          <p:grpSpPr>
            <a:xfrm>
              <a:off x="7628709" y="-1"/>
              <a:ext cx="4563291" cy="4389119"/>
              <a:chOff x="7628709" y="-1"/>
              <a:chExt cx="4563291" cy="4389119"/>
            </a:xfrm>
          </p:grpSpPr>
          <p:grpSp>
            <p:nvGrpSpPr>
              <p:cNvPr id="202" name="组合 201"/>
              <p:cNvGrpSpPr/>
              <p:nvPr/>
            </p:nvGrpSpPr>
            <p:grpSpPr>
              <a:xfrm>
                <a:off x="8024948" y="0"/>
                <a:ext cx="4167052" cy="3566160"/>
                <a:chOff x="8024948" y="0"/>
                <a:chExt cx="4167052" cy="3566160"/>
              </a:xfrm>
            </p:grpSpPr>
            <p:sp>
              <p:nvSpPr>
                <p:cNvPr id="204" name="矩形 203"/>
                <p:cNvSpPr/>
                <p:nvPr/>
              </p:nvSpPr>
              <p:spPr>
                <a:xfrm>
                  <a:off x="8660674" y="0"/>
                  <a:ext cx="3531326" cy="2769326"/>
                </a:xfrm>
                <a:prstGeom prst="rect">
                  <a:avLst/>
                </a:pr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endParaRPr>
                </a:p>
              </p:txBody>
            </p:sp>
            <p:sp>
              <p:nvSpPr>
                <p:cNvPr id="205" name="任意多边形 204"/>
                <p:cNvSpPr/>
                <p:nvPr/>
              </p:nvSpPr>
              <p:spPr>
                <a:xfrm>
                  <a:off x="8024948" y="0"/>
                  <a:ext cx="4167052" cy="3566160"/>
                </a:xfrm>
                <a:custGeom>
                  <a:avLst/>
                  <a:gdLst>
                    <a:gd name="connsiteX0" fmla="*/ 66171 w 3897085"/>
                    <a:gd name="connsiteY0" fmla="*/ 0 h 3474720"/>
                    <a:gd name="connsiteX1" fmla="*/ 913544 w 3897085"/>
                    <a:gd name="connsiteY1" fmla="*/ 0 h 3474720"/>
                    <a:gd name="connsiteX2" fmla="*/ 941219 w 3897085"/>
                    <a:gd name="connsiteY2" fmla="*/ 50987 h 3474720"/>
                    <a:gd name="connsiteX3" fmla="*/ 979714 w 3897085"/>
                    <a:gd name="connsiteY3" fmla="*/ 241662 h 3474720"/>
                    <a:gd name="connsiteX4" fmla="*/ 941219 w 3897085"/>
                    <a:gd name="connsiteY4" fmla="*/ 432337 h 3474720"/>
                    <a:gd name="connsiteX5" fmla="*/ 940094 w 3897085"/>
                    <a:gd name="connsiteY5" fmla="*/ 434410 h 3474720"/>
                    <a:gd name="connsiteX6" fmla="*/ 973181 w 3897085"/>
                    <a:gd name="connsiteY6" fmla="*/ 431074 h 3474720"/>
                    <a:gd name="connsiteX7" fmla="*/ 1508797 w 3897085"/>
                    <a:gd name="connsiteY7" fmla="*/ 786104 h 3474720"/>
                    <a:gd name="connsiteX8" fmla="*/ 1526368 w 3897085"/>
                    <a:gd name="connsiteY8" fmla="*/ 842708 h 3474720"/>
                    <a:gd name="connsiteX9" fmla="*/ 1579016 w 3897085"/>
                    <a:gd name="connsiteY9" fmla="*/ 799269 h 3474720"/>
                    <a:gd name="connsiteX10" fmla="*/ 2057400 w 3897085"/>
                    <a:gd name="connsiteY10" fmla="*/ 653143 h 3474720"/>
                    <a:gd name="connsiteX11" fmla="*/ 2913018 w 3897085"/>
                    <a:gd name="connsiteY11" fmla="*/ 1508761 h 3474720"/>
                    <a:gd name="connsiteX12" fmla="*/ 2845779 w 3897085"/>
                    <a:gd name="connsiteY12" fmla="*/ 1841806 h 3474720"/>
                    <a:gd name="connsiteX13" fmla="*/ 2789968 w 3897085"/>
                    <a:gd name="connsiteY13" fmla="*/ 1944631 h 3474720"/>
                    <a:gd name="connsiteX14" fmla="*/ 2857646 w 3897085"/>
                    <a:gd name="connsiteY14" fmla="*/ 1965639 h 3474720"/>
                    <a:gd name="connsiteX15" fmla="*/ 3038685 w 3897085"/>
                    <a:gd name="connsiteY15" fmla="*/ 2114721 h 3474720"/>
                    <a:gd name="connsiteX16" fmla="*/ 3070970 w 3897085"/>
                    <a:gd name="connsiteY16" fmla="*/ 2174202 h 3474720"/>
                    <a:gd name="connsiteX17" fmla="*/ 3120278 w 3897085"/>
                    <a:gd name="connsiteY17" fmla="*/ 2114440 h 3474720"/>
                    <a:gd name="connsiteX18" fmla="*/ 3683725 w 3897085"/>
                    <a:gd name="connsiteY18" fmla="*/ 1881052 h 3474720"/>
                    <a:gd name="connsiteX19" fmla="*/ 3844315 w 3897085"/>
                    <a:gd name="connsiteY19" fmla="*/ 1897241 h 3474720"/>
                    <a:gd name="connsiteX20" fmla="*/ 3897085 w 3897085"/>
                    <a:gd name="connsiteY20" fmla="*/ 1910810 h 3474720"/>
                    <a:gd name="connsiteX21" fmla="*/ 3897085 w 3897085"/>
                    <a:gd name="connsiteY21" fmla="*/ 3444963 h 3474720"/>
                    <a:gd name="connsiteX22" fmla="*/ 3844315 w 3897085"/>
                    <a:gd name="connsiteY22" fmla="*/ 3458531 h 3474720"/>
                    <a:gd name="connsiteX23" fmla="*/ 3683725 w 3897085"/>
                    <a:gd name="connsiteY23" fmla="*/ 3474720 h 3474720"/>
                    <a:gd name="connsiteX24" fmla="*/ 2903080 w 3897085"/>
                    <a:gd name="connsiteY24" fmla="*/ 2838476 h 3474720"/>
                    <a:gd name="connsiteX25" fmla="*/ 2889774 w 3897085"/>
                    <a:gd name="connsiteY25" fmla="*/ 2706488 h 3474720"/>
                    <a:gd name="connsiteX26" fmla="*/ 2857646 w 3897085"/>
                    <a:gd name="connsiteY26" fmla="*/ 2723927 h 3474720"/>
                    <a:gd name="connsiteX27" fmla="*/ 2697479 w 3897085"/>
                    <a:gd name="connsiteY27" fmla="*/ 2756263 h 3474720"/>
                    <a:gd name="connsiteX28" fmla="*/ 2285999 w 3897085"/>
                    <a:gd name="connsiteY28" fmla="*/ 2344783 h 3474720"/>
                    <a:gd name="connsiteX29" fmla="*/ 2287265 w 3897085"/>
                    <a:gd name="connsiteY29" fmla="*/ 2332230 h 3474720"/>
                    <a:gd name="connsiteX30" fmla="*/ 2229837 w 3897085"/>
                    <a:gd name="connsiteY30" fmla="*/ 2346996 h 3474720"/>
                    <a:gd name="connsiteX31" fmla="*/ 2057400 w 3897085"/>
                    <a:gd name="connsiteY31" fmla="*/ 2364379 h 3474720"/>
                    <a:gd name="connsiteX32" fmla="*/ 1219165 w 3897085"/>
                    <a:gd name="connsiteY32" fmla="*/ 1681198 h 3474720"/>
                    <a:gd name="connsiteX33" fmla="*/ 1205410 w 3897085"/>
                    <a:gd name="connsiteY33" fmla="*/ 1544751 h 3474720"/>
                    <a:gd name="connsiteX34" fmla="*/ 1199448 w 3897085"/>
                    <a:gd name="connsiteY34" fmla="*/ 1547987 h 3474720"/>
                    <a:gd name="connsiteX35" fmla="*/ 973181 w 3897085"/>
                    <a:gd name="connsiteY35" fmla="*/ 1593668 h 3474720"/>
                    <a:gd name="connsiteX36" fmla="*/ 391884 w 3897085"/>
                    <a:gd name="connsiteY36" fmla="*/ 1012371 h 3474720"/>
                    <a:gd name="connsiteX37" fmla="*/ 437565 w 3897085"/>
                    <a:gd name="connsiteY37" fmla="*/ 786104 h 3474720"/>
                    <a:gd name="connsiteX38" fmla="*/ 468369 w 3897085"/>
                    <a:gd name="connsiteY38" fmla="*/ 729353 h 3474720"/>
                    <a:gd name="connsiteX39" fmla="*/ 391134 w 3897085"/>
                    <a:gd name="connsiteY39" fmla="*/ 721567 h 3474720"/>
                    <a:gd name="connsiteX40" fmla="*/ 0 w 3897085"/>
                    <a:gd name="connsiteY40" fmla="*/ 241662 h 3474720"/>
                    <a:gd name="connsiteX41" fmla="*/ 38496 w 3897085"/>
                    <a:gd name="connsiteY41" fmla="*/ 50987 h 3474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3897085" h="3474720">
                      <a:moveTo>
                        <a:pt x="66171" y="0"/>
                      </a:moveTo>
                      <a:lnTo>
                        <a:pt x="913544" y="0"/>
                      </a:lnTo>
                      <a:lnTo>
                        <a:pt x="941219" y="50987"/>
                      </a:lnTo>
                      <a:cubicBezTo>
                        <a:pt x="966007" y="109593"/>
                        <a:pt x="979714" y="174027"/>
                        <a:pt x="979714" y="241662"/>
                      </a:cubicBezTo>
                      <a:cubicBezTo>
                        <a:pt x="979714" y="309297"/>
                        <a:pt x="966007" y="373731"/>
                        <a:pt x="941219" y="432337"/>
                      </a:cubicBezTo>
                      <a:lnTo>
                        <a:pt x="940094" y="434410"/>
                      </a:lnTo>
                      <a:lnTo>
                        <a:pt x="973181" y="431074"/>
                      </a:lnTo>
                      <a:cubicBezTo>
                        <a:pt x="1213962" y="431074"/>
                        <a:pt x="1420551" y="577468"/>
                        <a:pt x="1508797" y="786104"/>
                      </a:cubicBezTo>
                      <a:lnTo>
                        <a:pt x="1526368" y="842708"/>
                      </a:lnTo>
                      <a:lnTo>
                        <a:pt x="1579016" y="799269"/>
                      </a:lnTo>
                      <a:cubicBezTo>
                        <a:pt x="1715573" y="707013"/>
                        <a:pt x="1880196" y="653143"/>
                        <a:pt x="2057400" y="653143"/>
                      </a:cubicBezTo>
                      <a:cubicBezTo>
                        <a:pt x="2529945" y="653143"/>
                        <a:pt x="2913018" y="1036216"/>
                        <a:pt x="2913018" y="1508761"/>
                      </a:cubicBezTo>
                      <a:cubicBezTo>
                        <a:pt x="2913018" y="1626897"/>
                        <a:pt x="2889076" y="1739442"/>
                        <a:pt x="2845779" y="1841806"/>
                      </a:cubicBezTo>
                      <a:lnTo>
                        <a:pt x="2789968" y="1944631"/>
                      </a:lnTo>
                      <a:lnTo>
                        <a:pt x="2857646" y="1965639"/>
                      </a:lnTo>
                      <a:cubicBezTo>
                        <a:pt x="2931489" y="1996872"/>
                        <a:pt x="2994317" y="2049048"/>
                        <a:pt x="3038685" y="2114721"/>
                      </a:cubicBezTo>
                      <a:lnTo>
                        <a:pt x="3070970" y="2174202"/>
                      </a:lnTo>
                      <a:lnTo>
                        <a:pt x="3120278" y="2114440"/>
                      </a:lnTo>
                      <a:cubicBezTo>
                        <a:pt x="3264477" y="1970241"/>
                        <a:pt x="3463685" y="1881052"/>
                        <a:pt x="3683725" y="1881052"/>
                      </a:cubicBezTo>
                      <a:cubicBezTo>
                        <a:pt x="3738735" y="1881052"/>
                        <a:pt x="3792443" y="1886626"/>
                        <a:pt x="3844315" y="1897241"/>
                      </a:cubicBezTo>
                      <a:lnTo>
                        <a:pt x="3897085" y="1910810"/>
                      </a:lnTo>
                      <a:lnTo>
                        <a:pt x="3897085" y="3444963"/>
                      </a:lnTo>
                      <a:lnTo>
                        <a:pt x="3844315" y="3458531"/>
                      </a:lnTo>
                      <a:cubicBezTo>
                        <a:pt x="3792443" y="3469146"/>
                        <a:pt x="3738735" y="3474720"/>
                        <a:pt x="3683725" y="3474720"/>
                      </a:cubicBezTo>
                      <a:cubicBezTo>
                        <a:pt x="3298656" y="3474720"/>
                        <a:pt x="2977382" y="3201580"/>
                        <a:pt x="2903080" y="2838476"/>
                      </a:cubicBezTo>
                      <a:lnTo>
                        <a:pt x="2889774" y="2706488"/>
                      </a:lnTo>
                      <a:lnTo>
                        <a:pt x="2857646" y="2723927"/>
                      </a:lnTo>
                      <a:cubicBezTo>
                        <a:pt x="2808417" y="2744749"/>
                        <a:pt x="2754293" y="2756263"/>
                        <a:pt x="2697479" y="2756263"/>
                      </a:cubicBezTo>
                      <a:cubicBezTo>
                        <a:pt x="2470225" y="2756263"/>
                        <a:pt x="2285999" y="2572037"/>
                        <a:pt x="2285999" y="2344783"/>
                      </a:cubicBezTo>
                      <a:lnTo>
                        <a:pt x="2287265" y="2332230"/>
                      </a:lnTo>
                      <a:lnTo>
                        <a:pt x="2229837" y="2346996"/>
                      </a:lnTo>
                      <a:cubicBezTo>
                        <a:pt x="2174138" y="2358394"/>
                        <a:pt x="2116468" y="2364379"/>
                        <a:pt x="2057400" y="2364379"/>
                      </a:cubicBezTo>
                      <a:cubicBezTo>
                        <a:pt x="1643923" y="2364379"/>
                        <a:pt x="1298948" y="2071089"/>
                        <a:pt x="1219165" y="1681198"/>
                      </a:cubicBezTo>
                      <a:lnTo>
                        <a:pt x="1205410" y="1544751"/>
                      </a:lnTo>
                      <a:lnTo>
                        <a:pt x="1199448" y="1547987"/>
                      </a:lnTo>
                      <a:cubicBezTo>
                        <a:pt x="1129903" y="1577402"/>
                        <a:pt x="1053441" y="1593668"/>
                        <a:pt x="973181" y="1593668"/>
                      </a:cubicBezTo>
                      <a:cubicBezTo>
                        <a:pt x="652140" y="1593668"/>
                        <a:pt x="391884" y="1333412"/>
                        <a:pt x="391884" y="1012371"/>
                      </a:cubicBezTo>
                      <a:cubicBezTo>
                        <a:pt x="391884" y="932111"/>
                        <a:pt x="408150" y="855650"/>
                        <a:pt x="437565" y="786104"/>
                      </a:cubicBezTo>
                      <a:lnTo>
                        <a:pt x="468369" y="729353"/>
                      </a:lnTo>
                      <a:lnTo>
                        <a:pt x="391134" y="721567"/>
                      </a:lnTo>
                      <a:cubicBezTo>
                        <a:pt x="167914" y="675890"/>
                        <a:pt x="0" y="478385"/>
                        <a:pt x="0" y="241662"/>
                      </a:cubicBezTo>
                      <a:cubicBezTo>
                        <a:pt x="0" y="174027"/>
                        <a:pt x="13708" y="109593"/>
                        <a:pt x="38496" y="5098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165100" dist="88900" algn="l" rotWithShape="0">
                    <a:prstClr val="black">
                      <a:alpha val="19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endParaRPr>
                </a:p>
              </p:txBody>
            </p:sp>
            <p:sp>
              <p:nvSpPr>
                <p:cNvPr id="206" name="任意多边形 205"/>
                <p:cNvSpPr/>
                <p:nvPr/>
              </p:nvSpPr>
              <p:spPr>
                <a:xfrm>
                  <a:off x="8024948" y="0"/>
                  <a:ext cx="4167052" cy="3566160"/>
                </a:xfrm>
                <a:custGeom>
                  <a:avLst/>
                  <a:gdLst>
                    <a:gd name="connsiteX0" fmla="*/ 66171 w 3897085"/>
                    <a:gd name="connsiteY0" fmla="*/ 0 h 3474720"/>
                    <a:gd name="connsiteX1" fmla="*/ 913544 w 3897085"/>
                    <a:gd name="connsiteY1" fmla="*/ 0 h 3474720"/>
                    <a:gd name="connsiteX2" fmla="*/ 941219 w 3897085"/>
                    <a:gd name="connsiteY2" fmla="*/ 50987 h 3474720"/>
                    <a:gd name="connsiteX3" fmla="*/ 979714 w 3897085"/>
                    <a:gd name="connsiteY3" fmla="*/ 241662 h 3474720"/>
                    <a:gd name="connsiteX4" fmla="*/ 941219 w 3897085"/>
                    <a:gd name="connsiteY4" fmla="*/ 432337 h 3474720"/>
                    <a:gd name="connsiteX5" fmla="*/ 940094 w 3897085"/>
                    <a:gd name="connsiteY5" fmla="*/ 434410 h 3474720"/>
                    <a:gd name="connsiteX6" fmla="*/ 973181 w 3897085"/>
                    <a:gd name="connsiteY6" fmla="*/ 431074 h 3474720"/>
                    <a:gd name="connsiteX7" fmla="*/ 1508797 w 3897085"/>
                    <a:gd name="connsiteY7" fmla="*/ 786104 h 3474720"/>
                    <a:gd name="connsiteX8" fmla="*/ 1526368 w 3897085"/>
                    <a:gd name="connsiteY8" fmla="*/ 842708 h 3474720"/>
                    <a:gd name="connsiteX9" fmla="*/ 1579016 w 3897085"/>
                    <a:gd name="connsiteY9" fmla="*/ 799269 h 3474720"/>
                    <a:gd name="connsiteX10" fmla="*/ 2057400 w 3897085"/>
                    <a:gd name="connsiteY10" fmla="*/ 653143 h 3474720"/>
                    <a:gd name="connsiteX11" fmla="*/ 2913018 w 3897085"/>
                    <a:gd name="connsiteY11" fmla="*/ 1508761 h 3474720"/>
                    <a:gd name="connsiteX12" fmla="*/ 2845779 w 3897085"/>
                    <a:gd name="connsiteY12" fmla="*/ 1841806 h 3474720"/>
                    <a:gd name="connsiteX13" fmla="*/ 2789968 w 3897085"/>
                    <a:gd name="connsiteY13" fmla="*/ 1944631 h 3474720"/>
                    <a:gd name="connsiteX14" fmla="*/ 2857646 w 3897085"/>
                    <a:gd name="connsiteY14" fmla="*/ 1965639 h 3474720"/>
                    <a:gd name="connsiteX15" fmla="*/ 3038685 w 3897085"/>
                    <a:gd name="connsiteY15" fmla="*/ 2114721 h 3474720"/>
                    <a:gd name="connsiteX16" fmla="*/ 3070970 w 3897085"/>
                    <a:gd name="connsiteY16" fmla="*/ 2174202 h 3474720"/>
                    <a:gd name="connsiteX17" fmla="*/ 3120278 w 3897085"/>
                    <a:gd name="connsiteY17" fmla="*/ 2114440 h 3474720"/>
                    <a:gd name="connsiteX18" fmla="*/ 3683725 w 3897085"/>
                    <a:gd name="connsiteY18" fmla="*/ 1881052 h 3474720"/>
                    <a:gd name="connsiteX19" fmla="*/ 3844315 w 3897085"/>
                    <a:gd name="connsiteY19" fmla="*/ 1897241 h 3474720"/>
                    <a:gd name="connsiteX20" fmla="*/ 3897085 w 3897085"/>
                    <a:gd name="connsiteY20" fmla="*/ 1910810 h 3474720"/>
                    <a:gd name="connsiteX21" fmla="*/ 3897085 w 3897085"/>
                    <a:gd name="connsiteY21" fmla="*/ 3444963 h 3474720"/>
                    <a:gd name="connsiteX22" fmla="*/ 3844315 w 3897085"/>
                    <a:gd name="connsiteY22" fmla="*/ 3458531 h 3474720"/>
                    <a:gd name="connsiteX23" fmla="*/ 3683725 w 3897085"/>
                    <a:gd name="connsiteY23" fmla="*/ 3474720 h 3474720"/>
                    <a:gd name="connsiteX24" fmla="*/ 2903080 w 3897085"/>
                    <a:gd name="connsiteY24" fmla="*/ 2838476 h 3474720"/>
                    <a:gd name="connsiteX25" fmla="*/ 2889774 w 3897085"/>
                    <a:gd name="connsiteY25" fmla="*/ 2706488 h 3474720"/>
                    <a:gd name="connsiteX26" fmla="*/ 2857646 w 3897085"/>
                    <a:gd name="connsiteY26" fmla="*/ 2723927 h 3474720"/>
                    <a:gd name="connsiteX27" fmla="*/ 2697479 w 3897085"/>
                    <a:gd name="connsiteY27" fmla="*/ 2756263 h 3474720"/>
                    <a:gd name="connsiteX28" fmla="*/ 2285999 w 3897085"/>
                    <a:gd name="connsiteY28" fmla="*/ 2344783 h 3474720"/>
                    <a:gd name="connsiteX29" fmla="*/ 2287265 w 3897085"/>
                    <a:gd name="connsiteY29" fmla="*/ 2332230 h 3474720"/>
                    <a:gd name="connsiteX30" fmla="*/ 2229837 w 3897085"/>
                    <a:gd name="connsiteY30" fmla="*/ 2346996 h 3474720"/>
                    <a:gd name="connsiteX31" fmla="*/ 2057400 w 3897085"/>
                    <a:gd name="connsiteY31" fmla="*/ 2364379 h 3474720"/>
                    <a:gd name="connsiteX32" fmla="*/ 1219165 w 3897085"/>
                    <a:gd name="connsiteY32" fmla="*/ 1681198 h 3474720"/>
                    <a:gd name="connsiteX33" fmla="*/ 1205410 w 3897085"/>
                    <a:gd name="connsiteY33" fmla="*/ 1544751 h 3474720"/>
                    <a:gd name="connsiteX34" fmla="*/ 1199448 w 3897085"/>
                    <a:gd name="connsiteY34" fmla="*/ 1547987 h 3474720"/>
                    <a:gd name="connsiteX35" fmla="*/ 973181 w 3897085"/>
                    <a:gd name="connsiteY35" fmla="*/ 1593668 h 3474720"/>
                    <a:gd name="connsiteX36" fmla="*/ 391884 w 3897085"/>
                    <a:gd name="connsiteY36" fmla="*/ 1012371 h 3474720"/>
                    <a:gd name="connsiteX37" fmla="*/ 437565 w 3897085"/>
                    <a:gd name="connsiteY37" fmla="*/ 786104 h 3474720"/>
                    <a:gd name="connsiteX38" fmla="*/ 468369 w 3897085"/>
                    <a:gd name="connsiteY38" fmla="*/ 729353 h 3474720"/>
                    <a:gd name="connsiteX39" fmla="*/ 391134 w 3897085"/>
                    <a:gd name="connsiteY39" fmla="*/ 721567 h 3474720"/>
                    <a:gd name="connsiteX40" fmla="*/ 0 w 3897085"/>
                    <a:gd name="connsiteY40" fmla="*/ 241662 h 3474720"/>
                    <a:gd name="connsiteX41" fmla="*/ 38496 w 3897085"/>
                    <a:gd name="connsiteY41" fmla="*/ 50987 h 3474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3897085" h="3474720">
                      <a:moveTo>
                        <a:pt x="66171" y="0"/>
                      </a:moveTo>
                      <a:lnTo>
                        <a:pt x="913544" y="0"/>
                      </a:lnTo>
                      <a:lnTo>
                        <a:pt x="941219" y="50987"/>
                      </a:lnTo>
                      <a:cubicBezTo>
                        <a:pt x="966007" y="109593"/>
                        <a:pt x="979714" y="174027"/>
                        <a:pt x="979714" y="241662"/>
                      </a:cubicBezTo>
                      <a:cubicBezTo>
                        <a:pt x="979714" y="309297"/>
                        <a:pt x="966007" y="373731"/>
                        <a:pt x="941219" y="432337"/>
                      </a:cubicBezTo>
                      <a:lnTo>
                        <a:pt x="940094" y="434410"/>
                      </a:lnTo>
                      <a:lnTo>
                        <a:pt x="973181" y="431074"/>
                      </a:lnTo>
                      <a:cubicBezTo>
                        <a:pt x="1213962" y="431074"/>
                        <a:pt x="1420551" y="577468"/>
                        <a:pt x="1508797" y="786104"/>
                      </a:cubicBezTo>
                      <a:lnTo>
                        <a:pt x="1526368" y="842708"/>
                      </a:lnTo>
                      <a:lnTo>
                        <a:pt x="1579016" y="799269"/>
                      </a:lnTo>
                      <a:cubicBezTo>
                        <a:pt x="1715573" y="707013"/>
                        <a:pt x="1880196" y="653143"/>
                        <a:pt x="2057400" y="653143"/>
                      </a:cubicBezTo>
                      <a:cubicBezTo>
                        <a:pt x="2529945" y="653143"/>
                        <a:pt x="2913018" y="1036216"/>
                        <a:pt x="2913018" y="1508761"/>
                      </a:cubicBezTo>
                      <a:cubicBezTo>
                        <a:pt x="2913018" y="1626897"/>
                        <a:pt x="2889076" y="1739442"/>
                        <a:pt x="2845779" y="1841806"/>
                      </a:cubicBezTo>
                      <a:lnTo>
                        <a:pt x="2789968" y="1944631"/>
                      </a:lnTo>
                      <a:lnTo>
                        <a:pt x="2857646" y="1965639"/>
                      </a:lnTo>
                      <a:cubicBezTo>
                        <a:pt x="2931489" y="1996872"/>
                        <a:pt x="2994317" y="2049048"/>
                        <a:pt x="3038685" y="2114721"/>
                      </a:cubicBezTo>
                      <a:lnTo>
                        <a:pt x="3070970" y="2174202"/>
                      </a:lnTo>
                      <a:lnTo>
                        <a:pt x="3120278" y="2114440"/>
                      </a:lnTo>
                      <a:cubicBezTo>
                        <a:pt x="3264477" y="1970241"/>
                        <a:pt x="3463685" y="1881052"/>
                        <a:pt x="3683725" y="1881052"/>
                      </a:cubicBezTo>
                      <a:cubicBezTo>
                        <a:pt x="3738735" y="1881052"/>
                        <a:pt x="3792443" y="1886626"/>
                        <a:pt x="3844315" y="1897241"/>
                      </a:cubicBezTo>
                      <a:lnTo>
                        <a:pt x="3897085" y="1910810"/>
                      </a:lnTo>
                      <a:lnTo>
                        <a:pt x="3897085" y="3444963"/>
                      </a:lnTo>
                      <a:lnTo>
                        <a:pt x="3844315" y="3458531"/>
                      </a:lnTo>
                      <a:cubicBezTo>
                        <a:pt x="3792443" y="3469146"/>
                        <a:pt x="3738735" y="3474720"/>
                        <a:pt x="3683725" y="3474720"/>
                      </a:cubicBezTo>
                      <a:cubicBezTo>
                        <a:pt x="3298656" y="3474720"/>
                        <a:pt x="2977382" y="3201580"/>
                        <a:pt x="2903080" y="2838476"/>
                      </a:cubicBezTo>
                      <a:lnTo>
                        <a:pt x="2889774" y="2706488"/>
                      </a:lnTo>
                      <a:lnTo>
                        <a:pt x="2857646" y="2723927"/>
                      </a:lnTo>
                      <a:cubicBezTo>
                        <a:pt x="2808417" y="2744749"/>
                        <a:pt x="2754293" y="2756263"/>
                        <a:pt x="2697479" y="2756263"/>
                      </a:cubicBezTo>
                      <a:cubicBezTo>
                        <a:pt x="2470225" y="2756263"/>
                        <a:pt x="2285999" y="2572037"/>
                        <a:pt x="2285999" y="2344783"/>
                      </a:cubicBezTo>
                      <a:lnTo>
                        <a:pt x="2287265" y="2332230"/>
                      </a:lnTo>
                      <a:lnTo>
                        <a:pt x="2229837" y="2346996"/>
                      </a:lnTo>
                      <a:cubicBezTo>
                        <a:pt x="2174138" y="2358394"/>
                        <a:pt x="2116468" y="2364379"/>
                        <a:pt x="2057400" y="2364379"/>
                      </a:cubicBezTo>
                      <a:cubicBezTo>
                        <a:pt x="1643923" y="2364379"/>
                        <a:pt x="1298948" y="2071089"/>
                        <a:pt x="1219165" y="1681198"/>
                      </a:cubicBezTo>
                      <a:lnTo>
                        <a:pt x="1205410" y="1544751"/>
                      </a:lnTo>
                      <a:lnTo>
                        <a:pt x="1199448" y="1547987"/>
                      </a:lnTo>
                      <a:cubicBezTo>
                        <a:pt x="1129903" y="1577402"/>
                        <a:pt x="1053441" y="1593668"/>
                        <a:pt x="973181" y="1593668"/>
                      </a:cubicBezTo>
                      <a:cubicBezTo>
                        <a:pt x="652140" y="1593668"/>
                        <a:pt x="391884" y="1333412"/>
                        <a:pt x="391884" y="1012371"/>
                      </a:cubicBezTo>
                      <a:cubicBezTo>
                        <a:pt x="391884" y="932111"/>
                        <a:pt x="408150" y="855650"/>
                        <a:pt x="437565" y="786104"/>
                      </a:cubicBezTo>
                      <a:lnTo>
                        <a:pt x="468369" y="729353"/>
                      </a:lnTo>
                      <a:lnTo>
                        <a:pt x="391134" y="721567"/>
                      </a:lnTo>
                      <a:cubicBezTo>
                        <a:pt x="167914" y="675890"/>
                        <a:pt x="0" y="478385"/>
                        <a:pt x="0" y="241662"/>
                      </a:cubicBezTo>
                      <a:cubicBezTo>
                        <a:pt x="0" y="174027"/>
                        <a:pt x="13708" y="109593"/>
                        <a:pt x="38496" y="5098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innerShdw blurRad="444500" dist="50800" dir="18900000">
                    <a:srgbClr val="91F0FD">
                      <a:alpha val="50000"/>
                    </a:srgb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endParaRPr>
                </a:p>
              </p:txBody>
            </p:sp>
          </p:grpSp>
          <p:sp>
            <p:nvSpPr>
              <p:cNvPr id="203" name="任意多边形 202"/>
              <p:cNvSpPr/>
              <p:nvPr/>
            </p:nvSpPr>
            <p:spPr>
              <a:xfrm>
                <a:off x="7628709" y="-1"/>
                <a:ext cx="4563291" cy="4389119"/>
              </a:xfrm>
              <a:custGeom>
                <a:avLst/>
                <a:gdLst>
                  <a:gd name="connsiteX0" fmla="*/ 0 w 4563291"/>
                  <a:gd name="connsiteY0" fmla="*/ 0 h 4389119"/>
                  <a:gd name="connsiteX1" fmla="*/ 1195147 w 4563291"/>
                  <a:gd name="connsiteY1" fmla="*/ 0 h 4389119"/>
                  <a:gd name="connsiteX2" fmla="*/ 1195147 w 4563291"/>
                  <a:gd name="connsiteY2" fmla="*/ 1271847 h 4389119"/>
                  <a:gd name="connsiteX3" fmla="*/ 2160923 w 4563291"/>
                  <a:gd name="connsiteY3" fmla="*/ 1271847 h 4389119"/>
                  <a:gd name="connsiteX4" fmla="*/ 2160923 w 4563291"/>
                  <a:gd name="connsiteY4" fmla="*/ 1724298 h 4389119"/>
                  <a:gd name="connsiteX5" fmla="*/ 2586445 w 4563291"/>
                  <a:gd name="connsiteY5" fmla="*/ 1724298 h 4389119"/>
                  <a:gd name="connsiteX6" fmla="*/ 2586445 w 4563291"/>
                  <a:gd name="connsiteY6" fmla="*/ 2169621 h 4389119"/>
                  <a:gd name="connsiteX7" fmla="*/ 3078410 w 4563291"/>
                  <a:gd name="connsiteY7" fmla="*/ 2169621 h 4389119"/>
                  <a:gd name="connsiteX8" fmla="*/ 3078410 w 4563291"/>
                  <a:gd name="connsiteY8" fmla="*/ 2508070 h 4389119"/>
                  <a:gd name="connsiteX9" fmla="*/ 3866605 w 4563291"/>
                  <a:gd name="connsiteY9" fmla="*/ 2508070 h 4389119"/>
                  <a:gd name="connsiteX10" fmla="*/ 3866605 w 4563291"/>
                  <a:gd name="connsiteY10" fmla="*/ 2743200 h 4389119"/>
                  <a:gd name="connsiteX11" fmla="*/ 4563291 w 4563291"/>
                  <a:gd name="connsiteY11" fmla="*/ 2743200 h 4389119"/>
                  <a:gd name="connsiteX12" fmla="*/ 4563291 w 4563291"/>
                  <a:gd name="connsiteY12" fmla="*/ 4389119 h 4389119"/>
                  <a:gd name="connsiteX13" fmla="*/ 2595523 w 4563291"/>
                  <a:gd name="connsiteY13" fmla="*/ 4389119 h 4389119"/>
                  <a:gd name="connsiteX14" fmla="*/ 2595523 w 4563291"/>
                  <a:gd name="connsiteY14" fmla="*/ 3366654 h 4389119"/>
                  <a:gd name="connsiteX15" fmla="*/ 1690108 w 4563291"/>
                  <a:gd name="connsiteY15" fmla="*/ 3366654 h 4389119"/>
                  <a:gd name="connsiteX16" fmla="*/ 1690108 w 4563291"/>
                  <a:gd name="connsiteY16" fmla="*/ 2867890 h 4389119"/>
                  <a:gd name="connsiteX17" fmla="*/ 639826 w 4563291"/>
                  <a:gd name="connsiteY17" fmla="*/ 2867890 h 4389119"/>
                  <a:gd name="connsiteX18" fmla="*/ 639826 w 4563291"/>
                  <a:gd name="connsiteY18" fmla="*/ 2019992 h 4389119"/>
                  <a:gd name="connsiteX19" fmla="*/ 0 w 4563291"/>
                  <a:gd name="connsiteY19" fmla="*/ 2019992 h 438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563291" h="4389119">
                    <a:moveTo>
                      <a:pt x="0" y="0"/>
                    </a:moveTo>
                    <a:lnTo>
                      <a:pt x="1195147" y="0"/>
                    </a:lnTo>
                    <a:lnTo>
                      <a:pt x="1195147" y="1271847"/>
                    </a:lnTo>
                    <a:lnTo>
                      <a:pt x="2160923" y="1271847"/>
                    </a:lnTo>
                    <a:lnTo>
                      <a:pt x="2160923" y="1724298"/>
                    </a:lnTo>
                    <a:lnTo>
                      <a:pt x="2586445" y="1724298"/>
                    </a:lnTo>
                    <a:lnTo>
                      <a:pt x="2586445" y="2169621"/>
                    </a:lnTo>
                    <a:lnTo>
                      <a:pt x="3078410" y="2169621"/>
                    </a:lnTo>
                    <a:lnTo>
                      <a:pt x="3078410" y="2508070"/>
                    </a:lnTo>
                    <a:lnTo>
                      <a:pt x="3866605" y="2508070"/>
                    </a:lnTo>
                    <a:lnTo>
                      <a:pt x="3866605" y="2743200"/>
                    </a:lnTo>
                    <a:lnTo>
                      <a:pt x="4563291" y="2743200"/>
                    </a:lnTo>
                    <a:lnTo>
                      <a:pt x="4563291" y="4389119"/>
                    </a:lnTo>
                    <a:lnTo>
                      <a:pt x="2595523" y="4389119"/>
                    </a:lnTo>
                    <a:lnTo>
                      <a:pt x="2595523" y="3366654"/>
                    </a:lnTo>
                    <a:lnTo>
                      <a:pt x="1690108" y="3366654"/>
                    </a:lnTo>
                    <a:lnTo>
                      <a:pt x="1690108" y="2867890"/>
                    </a:lnTo>
                    <a:lnTo>
                      <a:pt x="639826" y="2867890"/>
                    </a:lnTo>
                    <a:lnTo>
                      <a:pt x="639826" y="2019992"/>
                    </a:lnTo>
                    <a:lnTo>
                      <a:pt x="0" y="201999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pic>
          <p:nvPicPr>
            <p:cNvPr id="200" name="图片 19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447" t="36684" r="58009" b="33815"/>
            <a:stretch/>
          </p:blipFill>
          <p:spPr>
            <a:xfrm rot="19359801">
              <a:off x="11417829" y="883063"/>
              <a:ext cx="580572" cy="834573"/>
            </a:xfrm>
            <a:prstGeom prst="rect">
              <a:avLst/>
            </a:prstGeom>
          </p:spPr>
        </p:pic>
        <p:pic>
          <p:nvPicPr>
            <p:cNvPr id="201" name="图片 20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585" t="46432" r="65656" b="32019"/>
            <a:stretch/>
          </p:blipFill>
          <p:spPr>
            <a:xfrm rot="306661" flipH="1">
              <a:off x="10581726" y="130097"/>
              <a:ext cx="661782" cy="427613"/>
            </a:xfrm>
            <a:prstGeom prst="rect">
              <a:avLst/>
            </a:prstGeom>
          </p:spPr>
        </p:pic>
      </p:grpSp>
      <p:sp>
        <p:nvSpPr>
          <p:cNvPr id="207" name="任意多边形 206"/>
          <p:cNvSpPr/>
          <p:nvPr/>
        </p:nvSpPr>
        <p:spPr>
          <a:xfrm>
            <a:off x="-106321" y="4556088"/>
            <a:ext cx="12298321" cy="2948803"/>
          </a:xfrm>
          <a:custGeom>
            <a:avLst/>
            <a:gdLst>
              <a:gd name="connsiteX0" fmla="*/ 284873 w 12192000"/>
              <a:gd name="connsiteY0" fmla="*/ 442 h 3750841"/>
              <a:gd name="connsiteX1" fmla="*/ 5550878 w 12192000"/>
              <a:gd name="connsiteY1" fmla="*/ 1842978 h 3750841"/>
              <a:gd name="connsiteX2" fmla="*/ 12081561 w 12192000"/>
              <a:gd name="connsiteY2" fmla="*/ 1801114 h 3750841"/>
              <a:gd name="connsiteX3" fmla="*/ 12192000 w 12192000"/>
              <a:gd name="connsiteY3" fmla="*/ 1747221 h 3750841"/>
              <a:gd name="connsiteX4" fmla="*/ 12192000 w 12192000"/>
              <a:gd name="connsiteY4" fmla="*/ 2550059 h 3750841"/>
              <a:gd name="connsiteX5" fmla="*/ 12138352 w 12192000"/>
              <a:gd name="connsiteY5" fmla="*/ 2633905 h 3750841"/>
              <a:gd name="connsiteX6" fmla="*/ 5975843 w 12192000"/>
              <a:gd name="connsiteY6" fmla="*/ 3715748 h 3750841"/>
              <a:gd name="connsiteX7" fmla="*/ 576023 w 12192000"/>
              <a:gd name="connsiteY7" fmla="*/ 1348423 h 3750841"/>
              <a:gd name="connsiteX8" fmla="*/ 11829 w 12192000"/>
              <a:gd name="connsiteY8" fmla="*/ 1186252 h 3750841"/>
              <a:gd name="connsiteX9" fmla="*/ 0 w 12192000"/>
              <a:gd name="connsiteY9" fmla="*/ 1185199 h 3750841"/>
              <a:gd name="connsiteX10" fmla="*/ 0 w 12192000"/>
              <a:gd name="connsiteY10" fmla="*/ 52838 h 3750841"/>
              <a:gd name="connsiteX11" fmla="*/ 13926 w 12192000"/>
              <a:gd name="connsiteY11" fmla="*/ 49091 h 3750841"/>
              <a:gd name="connsiteX12" fmla="*/ 284873 w 12192000"/>
              <a:gd name="connsiteY12" fmla="*/ 442 h 3750841"/>
              <a:gd name="connsiteX0" fmla="*/ 336528 w 12243655"/>
              <a:gd name="connsiteY0" fmla="*/ 442 h 2793586"/>
              <a:gd name="connsiteX1" fmla="*/ 5602533 w 12243655"/>
              <a:gd name="connsiteY1" fmla="*/ 1842978 h 2793586"/>
              <a:gd name="connsiteX2" fmla="*/ 12133216 w 12243655"/>
              <a:gd name="connsiteY2" fmla="*/ 1801114 h 2793586"/>
              <a:gd name="connsiteX3" fmla="*/ 12243655 w 12243655"/>
              <a:gd name="connsiteY3" fmla="*/ 1747221 h 2793586"/>
              <a:gd name="connsiteX4" fmla="*/ 12243655 w 12243655"/>
              <a:gd name="connsiteY4" fmla="*/ 2550059 h 2793586"/>
              <a:gd name="connsiteX5" fmla="*/ 12190007 w 12243655"/>
              <a:gd name="connsiteY5" fmla="*/ 2633905 h 2793586"/>
              <a:gd name="connsiteX6" fmla="*/ 6326436 w 12243655"/>
              <a:gd name="connsiteY6" fmla="*/ 2168302 h 2793586"/>
              <a:gd name="connsiteX7" fmla="*/ 627678 w 12243655"/>
              <a:gd name="connsiteY7" fmla="*/ 1348423 h 2793586"/>
              <a:gd name="connsiteX8" fmla="*/ 63484 w 12243655"/>
              <a:gd name="connsiteY8" fmla="*/ 1186252 h 2793586"/>
              <a:gd name="connsiteX9" fmla="*/ 51655 w 12243655"/>
              <a:gd name="connsiteY9" fmla="*/ 1185199 h 2793586"/>
              <a:gd name="connsiteX10" fmla="*/ 51655 w 12243655"/>
              <a:gd name="connsiteY10" fmla="*/ 52838 h 2793586"/>
              <a:gd name="connsiteX11" fmla="*/ 65581 w 12243655"/>
              <a:gd name="connsiteY11" fmla="*/ 49091 h 2793586"/>
              <a:gd name="connsiteX12" fmla="*/ 336528 w 12243655"/>
              <a:gd name="connsiteY12" fmla="*/ 442 h 2793586"/>
              <a:gd name="connsiteX0" fmla="*/ 336528 w 12243655"/>
              <a:gd name="connsiteY0" fmla="*/ 442 h 2709994"/>
              <a:gd name="connsiteX1" fmla="*/ 5602533 w 12243655"/>
              <a:gd name="connsiteY1" fmla="*/ 1842978 h 2709994"/>
              <a:gd name="connsiteX2" fmla="*/ 12133216 w 12243655"/>
              <a:gd name="connsiteY2" fmla="*/ 1801114 h 2709994"/>
              <a:gd name="connsiteX3" fmla="*/ 12243655 w 12243655"/>
              <a:gd name="connsiteY3" fmla="*/ 1747221 h 2709994"/>
              <a:gd name="connsiteX4" fmla="*/ 12243655 w 12243655"/>
              <a:gd name="connsiteY4" fmla="*/ 2550059 h 2709994"/>
              <a:gd name="connsiteX5" fmla="*/ 12190007 w 12243655"/>
              <a:gd name="connsiteY5" fmla="*/ 2633905 h 2709994"/>
              <a:gd name="connsiteX6" fmla="*/ 6326436 w 12243655"/>
              <a:gd name="connsiteY6" fmla="*/ 2168302 h 2709994"/>
              <a:gd name="connsiteX7" fmla="*/ 627678 w 12243655"/>
              <a:gd name="connsiteY7" fmla="*/ 1348423 h 2709994"/>
              <a:gd name="connsiteX8" fmla="*/ 63484 w 12243655"/>
              <a:gd name="connsiteY8" fmla="*/ 1186252 h 2709994"/>
              <a:gd name="connsiteX9" fmla="*/ 51655 w 12243655"/>
              <a:gd name="connsiteY9" fmla="*/ 1185199 h 2709994"/>
              <a:gd name="connsiteX10" fmla="*/ 51655 w 12243655"/>
              <a:gd name="connsiteY10" fmla="*/ 52838 h 2709994"/>
              <a:gd name="connsiteX11" fmla="*/ 65581 w 12243655"/>
              <a:gd name="connsiteY11" fmla="*/ 49091 h 2709994"/>
              <a:gd name="connsiteX12" fmla="*/ 336528 w 12243655"/>
              <a:gd name="connsiteY12" fmla="*/ 442 h 2709994"/>
              <a:gd name="connsiteX0" fmla="*/ 336528 w 12243655"/>
              <a:gd name="connsiteY0" fmla="*/ 442 h 2746355"/>
              <a:gd name="connsiteX1" fmla="*/ 5602533 w 12243655"/>
              <a:gd name="connsiteY1" fmla="*/ 1842978 h 2746355"/>
              <a:gd name="connsiteX2" fmla="*/ 12133216 w 12243655"/>
              <a:gd name="connsiteY2" fmla="*/ 1801114 h 2746355"/>
              <a:gd name="connsiteX3" fmla="*/ 12243655 w 12243655"/>
              <a:gd name="connsiteY3" fmla="*/ 1747221 h 2746355"/>
              <a:gd name="connsiteX4" fmla="*/ 12243655 w 12243655"/>
              <a:gd name="connsiteY4" fmla="*/ 2550059 h 2746355"/>
              <a:gd name="connsiteX5" fmla="*/ 12190007 w 12243655"/>
              <a:gd name="connsiteY5" fmla="*/ 2633905 h 2746355"/>
              <a:gd name="connsiteX6" fmla="*/ 6326436 w 12243655"/>
              <a:gd name="connsiteY6" fmla="*/ 2168302 h 2746355"/>
              <a:gd name="connsiteX7" fmla="*/ 627678 w 12243655"/>
              <a:gd name="connsiteY7" fmla="*/ 1348423 h 2746355"/>
              <a:gd name="connsiteX8" fmla="*/ 63484 w 12243655"/>
              <a:gd name="connsiteY8" fmla="*/ 1186252 h 2746355"/>
              <a:gd name="connsiteX9" fmla="*/ 51655 w 12243655"/>
              <a:gd name="connsiteY9" fmla="*/ 1185199 h 2746355"/>
              <a:gd name="connsiteX10" fmla="*/ 51655 w 12243655"/>
              <a:gd name="connsiteY10" fmla="*/ 52838 h 2746355"/>
              <a:gd name="connsiteX11" fmla="*/ 65581 w 12243655"/>
              <a:gd name="connsiteY11" fmla="*/ 49091 h 2746355"/>
              <a:gd name="connsiteX12" fmla="*/ 336528 w 12243655"/>
              <a:gd name="connsiteY12" fmla="*/ 442 h 2746355"/>
              <a:gd name="connsiteX0" fmla="*/ 336528 w 12243655"/>
              <a:gd name="connsiteY0" fmla="*/ 442 h 3062767"/>
              <a:gd name="connsiteX1" fmla="*/ 5602533 w 12243655"/>
              <a:gd name="connsiteY1" fmla="*/ 1842978 h 3062767"/>
              <a:gd name="connsiteX2" fmla="*/ 12133216 w 12243655"/>
              <a:gd name="connsiteY2" fmla="*/ 1801114 h 3062767"/>
              <a:gd name="connsiteX3" fmla="*/ 12243655 w 12243655"/>
              <a:gd name="connsiteY3" fmla="*/ 1747221 h 3062767"/>
              <a:gd name="connsiteX4" fmla="*/ 12243655 w 12243655"/>
              <a:gd name="connsiteY4" fmla="*/ 2550059 h 3062767"/>
              <a:gd name="connsiteX5" fmla="*/ 12190007 w 12243655"/>
              <a:gd name="connsiteY5" fmla="*/ 2932843 h 3062767"/>
              <a:gd name="connsiteX6" fmla="*/ 6326436 w 12243655"/>
              <a:gd name="connsiteY6" fmla="*/ 2168302 h 3062767"/>
              <a:gd name="connsiteX7" fmla="*/ 627678 w 12243655"/>
              <a:gd name="connsiteY7" fmla="*/ 1348423 h 3062767"/>
              <a:gd name="connsiteX8" fmla="*/ 63484 w 12243655"/>
              <a:gd name="connsiteY8" fmla="*/ 1186252 h 3062767"/>
              <a:gd name="connsiteX9" fmla="*/ 51655 w 12243655"/>
              <a:gd name="connsiteY9" fmla="*/ 1185199 h 3062767"/>
              <a:gd name="connsiteX10" fmla="*/ 51655 w 12243655"/>
              <a:gd name="connsiteY10" fmla="*/ 52838 h 3062767"/>
              <a:gd name="connsiteX11" fmla="*/ 65581 w 12243655"/>
              <a:gd name="connsiteY11" fmla="*/ 49091 h 3062767"/>
              <a:gd name="connsiteX12" fmla="*/ 336528 w 12243655"/>
              <a:gd name="connsiteY12" fmla="*/ 442 h 3062767"/>
              <a:gd name="connsiteX0" fmla="*/ 336528 w 12243655"/>
              <a:gd name="connsiteY0" fmla="*/ 442 h 2945862"/>
              <a:gd name="connsiteX1" fmla="*/ 5602533 w 12243655"/>
              <a:gd name="connsiteY1" fmla="*/ 1842978 h 2945862"/>
              <a:gd name="connsiteX2" fmla="*/ 12133216 w 12243655"/>
              <a:gd name="connsiteY2" fmla="*/ 1801114 h 2945862"/>
              <a:gd name="connsiteX3" fmla="*/ 12243655 w 12243655"/>
              <a:gd name="connsiteY3" fmla="*/ 1747221 h 2945862"/>
              <a:gd name="connsiteX4" fmla="*/ 12243655 w 12243655"/>
              <a:gd name="connsiteY4" fmla="*/ 2550059 h 2945862"/>
              <a:gd name="connsiteX5" fmla="*/ 12190007 w 12243655"/>
              <a:gd name="connsiteY5" fmla="*/ 2932843 h 2945862"/>
              <a:gd name="connsiteX6" fmla="*/ 6326436 w 12243655"/>
              <a:gd name="connsiteY6" fmla="*/ 2168302 h 2945862"/>
              <a:gd name="connsiteX7" fmla="*/ 627678 w 12243655"/>
              <a:gd name="connsiteY7" fmla="*/ 1348423 h 2945862"/>
              <a:gd name="connsiteX8" fmla="*/ 63484 w 12243655"/>
              <a:gd name="connsiteY8" fmla="*/ 1186252 h 2945862"/>
              <a:gd name="connsiteX9" fmla="*/ 51655 w 12243655"/>
              <a:gd name="connsiteY9" fmla="*/ 1185199 h 2945862"/>
              <a:gd name="connsiteX10" fmla="*/ 51655 w 12243655"/>
              <a:gd name="connsiteY10" fmla="*/ 52838 h 2945862"/>
              <a:gd name="connsiteX11" fmla="*/ 65581 w 12243655"/>
              <a:gd name="connsiteY11" fmla="*/ 49091 h 2945862"/>
              <a:gd name="connsiteX12" fmla="*/ 336528 w 12243655"/>
              <a:gd name="connsiteY12" fmla="*/ 442 h 2945862"/>
              <a:gd name="connsiteX0" fmla="*/ 284873 w 12192000"/>
              <a:gd name="connsiteY0" fmla="*/ 442 h 3033575"/>
              <a:gd name="connsiteX1" fmla="*/ 5550878 w 12192000"/>
              <a:gd name="connsiteY1" fmla="*/ 1842978 h 3033575"/>
              <a:gd name="connsiteX2" fmla="*/ 12081561 w 12192000"/>
              <a:gd name="connsiteY2" fmla="*/ 1801114 h 3033575"/>
              <a:gd name="connsiteX3" fmla="*/ 12192000 w 12192000"/>
              <a:gd name="connsiteY3" fmla="*/ 1747221 h 3033575"/>
              <a:gd name="connsiteX4" fmla="*/ 12192000 w 12192000"/>
              <a:gd name="connsiteY4" fmla="*/ 2550059 h 3033575"/>
              <a:gd name="connsiteX5" fmla="*/ 12138352 w 12192000"/>
              <a:gd name="connsiteY5" fmla="*/ 2932843 h 3033575"/>
              <a:gd name="connsiteX6" fmla="*/ 4006366 w 12192000"/>
              <a:gd name="connsiteY6" fmla="*/ 2854102 h 3033575"/>
              <a:gd name="connsiteX7" fmla="*/ 576023 w 12192000"/>
              <a:gd name="connsiteY7" fmla="*/ 1348423 h 3033575"/>
              <a:gd name="connsiteX8" fmla="*/ 11829 w 12192000"/>
              <a:gd name="connsiteY8" fmla="*/ 1186252 h 3033575"/>
              <a:gd name="connsiteX9" fmla="*/ 0 w 12192000"/>
              <a:gd name="connsiteY9" fmla="*/ 1185199 h 3033575"/>
              <a:gd name="connsiteX10" fmla="*/ 0 w 12192000"/>
              <a:gd name="connsiteY10" fmla="*/ 52838 h 3033575"/>
              <a:gd name="connsiteX11" fmla="*/ 13926 w 12192000"/>
              <a:gd name="connsiteY11" fmla="*/ 49091 h 3033575"/>
              <a:gd name="connsiteX12" fmla="*/ 284873 w 12192000"/>
              <a:gd name="connsiteY12" fmla="*/ 442 h 3033575"/>
              <a:gd name="connsiteX0" fmla="*/ 284873 w 12192000"/>
              <a:gd name="connsiteY0" fmla="*/ 442 h 3157480"/>
              <a:gd name="connsiteX1" fmla="*/ 5550878 w 12192000"/>
              <a:gd name="connsiteY1" fmla="*/ 1842978 h 3157480"/>
              <a:gd name="connsiteX2" fmla="*/ 12081561 w 12192000"/>
              <a:gd name="connsiteY2" fmla="*/ 1801114 h 3157480"/>
              <a:gd name="connsiteX3" fmla="*/ 12192000 w 12192000"/>
              <a:gd name="connsiteY3" fmla="*/ 1747221 h 3157480"/>
              <a:gd name="connsiteX4" fmla="*/ 12192000 w 12192000"/>
              <a:gd name="connsiteY4" fmla="*/ 2550059 h 3157480"/>
              <a:gd name="connsiteX5" fmla="*/ 12138352 w 12192000"/>
              <a:gd name="connsiteY5" fmla="*/ 2932843 h 3157480"/>
              <a:gd name="connsiteX6" fmla="*/ 4006366 w 12192000"/>
              <a:gd name="connsiteY6" fmla="*/ 2854102 h 3157480"/>
              <a:gd name="connsiteX7" fmla="*/ 576023 w 12192000"/>
              <a:gd name="connsiteY7" fmla="*/ 1348423 h 3157480"/>
              <a:gd name="connsiteX8" fmla="*/ 11829 w 12192000"/>
              <a:gd name="connsiteY8" fmla="*/ 1186252 h 3157480"/>
              <a:gd name="connsiteX9" fmla="*/ 0 w 12192000"/>
              <a:gd name="connsiteY9" fmla="*/ 1185199 h 3157480"/>
              <a:gd name="connsiteX10" fmla="*/ 0 w 12192000"/>
              <a:gd name="connsiteY10" fmla="*/ 52838 h 3157480"/>
              <a:gd name="connsiteX11" fmla="*/ 13926 w 12192000"/>
              <a:gd name="connsiteY11" fmla="*/ 49091 h 3157480"/>
              <a:gd name="connsiteX12" fmla="*/ 284873 w 12192000"/>
              <a:gd name="connsiteY12" fmla="*/ 442 h 3157480"/>
              <a:gd name="connsiteX0" fmla="*/ 284873 w 12192000"/>
              <a:gd name="connsiteY0" fmla="*/ 442 h 3218445"/>
              <a:gd name="connsiteX1" fmla="*/ 5550878 w 12192000"/>
              <a:gd name="connsiteY1" fmla="*/ 1842978 h 3218445"/>
              <a:gd name="connsiteX2" fmla="*/ 12081561 w 12192000"/>
              <a:gd name="connsiteY2" fmla="*/ 1801114 h 3218445"/>
              <a:gd name="connsiteX3" fmla="*/ 12192000 w 12192000"/>
              <a:gd name="connsiteY3" fmla="*/ 1747221 h 3218445"/>
              <a:gd name="connsiteX4" fmla="*/ 12192000 w 12192000"/>
              <a:gd name="connsiteY4" fmla="*/ 2550059 h 3218445"/>
              <a:gd name="connsiteX5" fmla="*/ 12138352 w 12192000"/>
              <a:gd name="connsiteY5" fmla="*/ 2932843 h 3218445"/>
              <a:gd name="connsiteX6" fmla="*/ 5290043 w 12192000"/>
              <a:gd name="connsiteY6" fmla="*/ 2942025 h 3218445"/>
              <a:gd name="connsiteX7" fmla="*/ 576023 w 12192000"/>
              <a:gd name="connsiteY7" fmla="*/ 1348423 h 3218445"/>
              <a:gd name="connsiteX8" fmla="*/ 11829 w 12192000"/>
              <a:gd name="connsiteY8" fmla="*/ 1186252 h 3218445"/>
              <a:gd name="connsiteX9" fmla="*/ 0 w 12192000"/>
              <a:gd name="connsiteY9" fmla="*/ 1185199 h 3218445"/>
              <a:gd name="connsiteX10" fmla="*/ 0 w 12192000"/>
              <a:gd name="connsiteY10" fmla="*/ 52838 h 3218445"/>
              <a:gd name="connsiteX11" fmla="*/ 13926 w 12192000"/>
              <a:gd name="connsiteY11" fmla="*/ 49091 h 3218445"/>
              <a:gd name="connsiteX12" fmla="*/ 284873 w 12192000"/>
              <a:gd name="connsiteY12" fmla="*/ 442 h 3218445"/>
              <a:gd name="connsiteX0" fmla="*/ 328444 w 12235571"/>
              <a:gd name="connsiteY0" fmla="*/ 442 h 3040734"/>
              <a:gd name="connsiteX1" fmla="*/ 5594449 w 12235571"/>
              <a:gd name="connsiteY1" fmla="*/ 1842978 h 3040734"/>
              <a:gd name="connsiteX2" fmla="*/ 12125132 w 12235571"/>
              <a:gd name="connsiteY2" fmla="*/ 1801114 h 3040734"/>
              <a:gd name="connsiteX3" fmla="*/ 12235571 w 12235571"/>
              <a:gd name="connsiteY3" fmla="*/ 1747221 h 3040734"/>
              <a:gd name="connsiteX4" fmla="*/ 12235571 w 12235571"/>
              <a:gd name="connsiteY4" fmla="*/ 2550059 h 3040734"/>
              <a:gd name="connsiteX5" fmla="*/ 12181923 w 12235571"/>
              <a:gd name="connsiteY5" fmla="*/ 2932843 h 3040734"/>
              <a:gd name="connsiteX6" fmla="*/ 5333614 w 12235571"/>
              <a:gd name="connsiteY6" fmla="*/ 2942025 h 3040734"/>
              <a:gd name="connsiteX7" fmla="*/ 514086 w 12235571"/>
              <a:gd name="connsiteY7" fmla="*/ 1963884 h 3040734"/>
              <a:gd name="connsiteX8" fmla="*/ 55400 w 12235571"/>
              <a:gd name="connsiteY8" fmla="*/ 1186252 h 3040734"/>
              <a:gd name="connsiteX9" fmla="*/ 43571 w 12235571"/>
              <a:gd name="connsiteY9" fmla="*/ 1185199 h 3040734"/>
              <a:gd name="connsiteX10" fmla="*/ 43571 w 12235571"/>
              <a:gd name="connsiteY10" fmla="*/ 52838 h 3040734"/>
              <a:gd name="connsiteX11" fmla="*/ 57497 w 12235571"/>
              <a:gd name="connsiteY11" fmla="*/ 49091 h 3040734"/>
              <a:gd name="connsiteX12" fmla="*/ 328444 w 12235571"/>
              <a:gd name="connsiteY12" fmla="*/ 442 h 3040734"/>
              <a:gd name="connsiteX0" fmla="*/ 328444 w 12235571"/>
              <a:gd name="connsiteY0" fmla="*/ 442 h 3298259"/>
              <a:gd name="connsiteX1" fmla="*/ 5594449 w 12235571"/>
              <a:gd name="connsiteY1" fmla="*/ 1842978 h 3298259"/>
              <a:gd name="connsiteX2" fmla="*/ 12125132 w 12235571"/>
              <a:gd name="connsiteY2" fmla="*/ 1801114 h 3298259"/>
              <a:gd name="connsiteX3" fmla="*/ 12235571 w 12235571"/>
              <a:gd name="connsiteY3" fmla="*/ 1747221 h 3298259"/>
              <a:gd name="connsiteX4" fmla="*/ 12235571 w 12235571"/>
              <a:gd name="connsiteY4" fmla="*/ 2550059 h 3298259"/>
              <a:gd name="connsiteX5" fmla="*/ 12181923 w 12235571"/>
              <a:gd name="connsiteY5" fmla="*/ 2932843 h 3298259"/>
              <a:gd name="connsiteX6" fmla="*/ 5333614 w 12235571"/>
              <a:gd name="connsiteY6" fmla="*/ 2942025 h 3298259"/>
              <a:gd name="connsiteX7" fmla="*/ 514086 w 12235571"/>
              <a:gd name="connsiteY7" fmla="*/ 1963884 h 3298259"/>
              <a:gd name="connsiteX8" fmla="*/ 55400 w 12235571"/>
              <a:gd name="connsiteY8" fmla="*/ 1186252 h 3298259"/>
              <a:gd name="connsiteX9" fmla="*/ 43571 w 12235571"/>
              <a:gd name="connsiteY9" fmla="*/ 1185199 h 3298259"/>
              <a:gd name="connsiteX10" fmla="*/ 43571 w 12235571"/>
              <a:gd name="connsiteY10" fmla="*/ 52838 h 3298259"/>
              <a:gd name="connsiteX11" fmla="*/ 57497 w 12235571"/>
              <a:gd name="connsiteY11" fmla="*/ 49091 h 3298259"/>
              <a:gd name="connsiteX12" fmla="*/ 328444 w 12235571"/>
              <a:gd name="connsiteY12" fmla="*/ 442 h 3298259"/>
              <a:gd name="connsiteX0" fmla="*/ 391194 w 12298321"/>
              <a:gd name="connsiteY0" fmla="*/ 442 h 3052589"/>
              <a:gd name="connsiteX1" fmla="*/ 5657199 w 12298321"/>
              <a:gd name="connsiteY1" fmla="*/ 1842978 h 3052589"/>
              <a:gd name="connsiteX2" fmla="*/ 12187882 w 12298321"/>
              <a:gd name="connsiteY2" fmla="*/ 1801114 h 3052589"/>
              <a:gd name="connsiteX3" fmla="*/ 12298321 w 12298321"/>
              <a:gd name="connsiteY3" fmla="*/ 1747221 h 3052589"/>
              <a:gd name="connsiteX4" fmla="*/ 12298321 w 12298321"/>
              <a:gd name="connsiteY4" fmla="*/ 2550059 h 3052589"/>
              <a:gd name="connsiteX5" fmla="*/ 12244673 w 12298321"/>
              <a:gd name="connsiteY5" fmla="*/ 2932843 h 3052589"/>
              <a:gd name="connsiteX6" fmla="*/ 6328349 w 12298321"/>
              <a:gd name="connsiteY6" fmla="*/ 2660672 h 3052589"/>
              <a:gd name="connsiteX7" fmla="*/ 576836 w 12298321"/>
              <a:gd name="connsiteY7" fmla="*/ 1963884 h 3052589"/>
              <a:gd name="connsiteX8" fmla="*/ 118150 w 12298321"/>
              <a:gd name="connsiteY8" fmla="*/ 1186252 h 3052589"/>
              <a:gd name="connsiteX9" fmla="*/ 106321 w 12298321"/>
              <a:gd name="connsiteY9" fmla="*/ 1185199 h 3052589"/>
              <a:gd name="connsiteX10" fmla="*/ 106321 w 12298321"/>
              <a:gd name="connsiteY10" fmla="*/ 52838 h 3052589"/>
              <a:gd name="connsiteX11" fmla="*/ 120247 w 12298321"/>
              <a:gd name="connsiteY11" fmla="*/ 49091 h 3052589"/>
              <a:gd name="connsiteX12" fmla="*/ 391194 w 12298321"/>
              <a:gd name="connsiteY12" fmla="*/ 442 h 3052589"/>
              <a:gd name="connsiteX0" fmla="*/ 391194 w 12298321"/>
              <a:gd name="connsiteY0" fmla="*/ 442 h 2948803"/>
              <a:gd name="connsiteX1" fmla="*/ 5657199 w 12298321"/>
              <a:gd name="connsiteY1" fmla="*/ 1842978 h 2948803"/>
              <a:gd name="connsiteX2" fmla="*/ 12187882 w 12298321"/>
              <a:gd name="connsiteY2" fmla="*/ 1801114 h 2948803"/>
              <a:gd name="connsiteX3" fmla="*/ 12298321 w 12298321"/>
              <a:gd name="connsiteY3" fmla="*/ 1747221 h 2948803"/>
              <a:gd name="connsiteX4" fmla="*/ 12298321 w 12298321"/>
              <a:gd name="connsiteY4" fmla="*/ 2550059 h 2948803"/>
              <a:gd name="connsiteX5" fmla="*/ 12244673 w 12298321"/>
              <a:gd name="connsiteY5" fmla="*/ 2932843 h 2948803"/>
              <a:gd name="connsiteX6" fmla="*/ 6328349 w 12298321"/>
              <a:gd name="connsiteY6" fmla="*/ 2660672 h 2948803"/>
              <a:gd name="connsiteX7" fmla="*/ 576836 w 12298321"/>
              <a:gd name="connsiteY7" fmla="*/ 1963884 h 2948803"/>
              <a:gd name="connsiteX8" fmla="*/ 118150 w 12298321"/>
              <a:gd name="connsiteY8" fmla="*/ 1186252 h 2948803"/>
              <a:gd name="connsiteX9" fmla="*/ 106321 w 12298321"/>
              <a:gd name="connsiteY9" fmla="*/ 1185199 h 2948803"/>
              <a:gd name="connsiteX10" fmla="*/ 106321 w 12298321"/>
              <a:gd name="connsiteY10" fmla="*/ 52838 h 2948803"/>
              <a:gd name="connsiteX11" fmla="*/ 120247 w 12298321"/>
              <a:gd name="connsiteY11" fmla="*/ 49091 h 2948803"/>
              <a:gd name="connsiteX12" fmla="*/ 391194 w 12298321"/>
              <a:gd name="connsiteY12" fmla="*/ 442 h 2948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298321" h="2948803">
                <a:moveTo>
                  <a:pt x="391194" y="442"/>
                </a:moveTo>
                <a:cubicBezTo>
                  <a:pt x="2776687" y="-30437"/>
                  <a:pt x="3645324" y="1565196"/>
                  <a:pt x="5657199" y="1842978"/>
                </a:cubicBezTo>
                <a:cubicBezTo>
                  <a:pt x="7543330" y="2103399"/>
                  <a:pt x="10699538" y="2408738"/>
                  <a:pt x="12187882" y="1801114"/>
                </a:cubicBezTo>
                <a:lnTo>
                  <a:pt x="12298321" y="1747221"/>
                </a:lnTo>
                <a:lnTo>
                  <a:pt x="12298321" y="2550059"/>
                </a:lnTo>
                <a:lnTo>
                  <a:pt x="12244673" y="2932843"/>
                </a:lnTo>
                <a:cubicBezTo>
                  <a:pt x="10437671" y="3042375"/>
                  <a:pt x="7938881" y="1802257"/>
                  <a:pt x="6328349" y="2660672"/>
                </a:cubicBezTo>
                <a:cubicBezTo>
                  <a:pt x="4717817" y="3519087"/>
                  <a:pt x="1611869" y="2209621"/>
                  <a:pt x="576836" y="1963884"/>
                </a:cubicBezTo>
                <a:cubicBezTo>
                  <a:pt x="-458197" y="1718147"/>
                  <a:pt x="240812" y="1203357"/>
                  <a:pt x="118150" y="1186252"/>
                </a:cubicBezTo>
                <a:lnTo>
                  <a:pt x="106321" y="1185199"/>
                </a:lnTo>
                <a:lnTo>
                  <a:pt x="106321" y="52838"/>
                </a:lnTo>
                <a:lnTo>
                  <a:pt x="120247" y="49091"/>
                </a:lnTo>
                <a:cubicBezTo>
                  <a:pt x="217013" y="23452"/>
                  <a:pt x="311678" y="1472"/>
                  <a:pt x="391194" y="442"/>
                </a:cubicBezTo>
                <a:close/>
              </a:path>
            </a:pathLst>
          </a:custGeom>
          <a:solidFill>
            <a:srgbClr val="20B6BE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08" name="任意多边形 207"/>
          <p:cNvSpPr/>
          <p:nvPr/>
        </p:nvSpPr>
        <p:spPr>
          <a:xfrm>
            <a:off x="1" y="5113460"/>
            <a:ext cx="12642271" cy="2509328"/>
          </a:xfrm>
          <a:custGeom>
            <a:avLst/>
            <a:gdLst>
              <a:gd name="connsiteX0" fmla="*/ 501750 w 12642271"/>
              <a:gd name="connsiteY0" fmla="*/ 238 h 2083587"/>
              <a:gd name="connsiteX1" fmla="*/ 6207369 w 12642271"/>
              <a:gd name="connsiteY1" fmla="*/ 1121804 h 2083587"/>
              <a:gd name="connsiteX2" fmla="*/ 12625753 w 12642271"/>
              <a:gd name="connsiteY2" fmla="*/ 1315236 h 2083587"/>
              <a:gd name="connsiteX3" fmla="*/ 12642271 w 12642271"/>
              <a:gd name="connsiteY3" fmla="*/ 2021347 h 2083587"/>
              <a:gd name="connsiteX4" fmla="*/ 12513491 w 12642271"/>
              <a:gd name="connsiteY4" fmla="*/ 2053408 h 2083587"/>
              <a:gd name="connsiteX5" fmla="*/ 6350981 w 12642271"/>
              <a:gd name="connsiteY5" fmla="*/ 1710898 h 2083587"/>
              <a:gd name="connsiteX6" fmla="*/ 581885 w 12642271"/>
              <a:gd name="connsiteY6" fmla="*/ 539326 h 2083587"/>
              <a:gd name="connsiteX7" fmla="*/ 150102 w 12642271"/>
              <a:gd name="connsiteY7" fmla="*/ 597571 h 2083587"/>
              <a:gd name="connsiteX8" fmla="*/ 0 w 12642271"/>
              <a:gd name="connsiteY8" fmla="*/ 638237 h 2083587"/>
              <a:gd name="connsiteX9" fmla="*/ 0 w 12642271"/>
              <a:gd name="connsiteY9" fmla="*/ 49143 h 2083587"/>
              <a:gd name="connsiteX10" fmla="*/ 501750 w 12642271"/>
              <a:gd name="connsiteY10" fmla="*/ 238 h 2083587"/>
              <a:gd name="connsiteX0" fmla="*/ 501750 w 12642271"/>
              <a:gd name="connsiteY0" fmla="*/ 238 h 2134511"/>
              <a:gd name="connsiteX1" fmla="*/ 6207369 w 12642271"/>
              <a:gd name="connsiteY1" fmla="*/ 1121804 h 2134511"/>
              <a:gd name="connsiteX2" fmla="*/ 12625753 w 12642271"/>
              <a:gd name="connsiteY2" fmla="*/ 1315236 h 2134511"/>
              <a:gd name="connsiteX3" fmla="*/ 12642271 w 12642271"/>
              <a:gd name="connsiteY3" fmla="*/ 2021347 h 2134511"/>
              <a:gd name="connsiteX4" fmla="*/ 12513491 w 12642271"/>
              <a:gd name="connsiteY4" fmla="*/ 2053408 h 2134511"/>
              <a:gd name="connsiteX5" fmla="*/ 6350981 w 12642271"/>
              <a:gd name="connsiteY5" fmla="*/ 1710898 h 2134511"/>
              <a:gd name="connsiteX6" fmla="*/ 581885 w 12642271"/>
              <a:gd name="connsiteY6" fmla="*/ 539326 h 2134511"/>
              <a:gd name="connsiteX7" fmla="*/ 150102 w 12642271"/>
              <a:gd name="connsiteY7" fmla="*/ 597571 h 2134511"/>
              <a:gd name="connsiteX8" fmla="*/ 0 w 12642271"/>
              <a:gd name="connsiteY8" fmla="*/ 638237 h 2134511"/>
              <a:gd name="connsiteX9" fmla="*/ 0 w 12642271"/>
              <a:gd name="connsiteY9" fmla="*/ 49143 h 2134511"/>
              <a:gd name="connsiteX10" fmla="*/ 501750 w 12642271"/>
              <a:gd name="connsiteY10" fmla="*/ 238 h 2134511"/>
              <a:gd name="connsiteX0" fmla="*/ 501750 w 12642271"/>
              <a:gd name="connsiteY0" fmla="*/ 375055 h 2509328"/>
              <a:gd name="connsiteX1" fmla="*/ 6383216 w 12642271"/>
              <a:gd name="connsiteY1" fmla="*/ 564637 h 2509328"/>
              <a:gd name="connsiteX2" fmla="*/ 12625753 w 12642271"/>
              <a:gd name="connsiteY2" fmla="*/ 1690053 h 2509328"/>
              <a:gd name="connsiteX3" fmla="*/ 12642271 w 12642271"/>
              <a:gd name="connsiteY3" fmla="*/ 2396164 h 2509328"/>
              <a:gd name="connsiteX4" fmla="*/ 12513491 w 12642271"/>
              <a:gd name="connsiteY4" fmla="*/ 2428225 h 2509328"/>
              <a:gd name="connsiteX5" fmla="*/ 6350981 w 12642271"/>
              <a:gd name="connsiteY5" fmla="*/ 2085715 h 2509328"/>
              <a:gd name="connsiteX6" fmla="*/ 581885 w 12642271"/>
              <a:gd name="connsiteY6" fmla="*/ 914143 h 2509328"/>
              <a:gd name="connsiteX7" fmla="*/ 150102 w 12642271"/>
              <a:gd name="connsiteY7" fmla="*/ 972388 h 2509328"/>
              <a:gd name="connsiteX8" fmla="*/ 0 w 12642271"/>
              <a:gd name="connsiteY8" fmla="*/ 1013054 h 2509328"/>
              <a:gd name="connsiteX9" fmla="*/ 0 w 12642271"/>
              <a:gd name="connsiteY9" fmla="*/ 423960 h 2509328"/>
              <a:gd name="connsiteX10" fmla="*/ 501750 w 12642271"/>
              <a:gd name="connsiteY10" fmla="*/ 375055 h 2509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642271" h="2509328">
                <a:moveTo>
                  <a:pt x="501750" y="375055"/>
                </a:moveTo>
                <a:cubicBezTo>
                  <a:pt x="2887243" y="344176"/>
                  <a:pt x="3685077" y="2411021"/>
                  <a:pt x="6383216" y="564637"/>
                </a:cubicBezTo>
                <a:cubicBezTo>
                  <a:pt x="9261231" y="-1404839"/>
                  <a:pt x="11289322" y="2472570"/>
                  <a:pt x="12625753" y="1690053"/>
                </a:cubicBezTo>
                <a:lnTo>
                  <a:pt x="12642271" y="2396164"/>
                </a:lnTo>
                <a:lnTo>
                  <a:pt x="12513491" y="2428225"/>
                </a:lnTo>
                <a:cubicBezTo>
                  <a:pt x="10407551" y="2907034"/>
                  <a:pt x="9149962" y="1065808"/>
                  <a:pt x="6350981" y="2085715"/>
                </a:cubicBezTo>
                <a:cubicBezTo>
                  <a:pt x="3552001" y="3105623"/>
                  <a:pt x="2383323" y="854406"/>
                  <a:pt x="581885" y="914143"/>
                </a:cubicBezTo>
                <a:cubicBezTo>
                  <a:pt x="442119" y="918778"/>
                  <a:pt x="298543" y="937324"/>
                  <a:pt x="150102" y="972388"/>
                </a:cubicBezTo>
                <a:lnTo>
                  <a:pt x="0" y="1013054"/>
                </a:lnTo>
                <a:lnTo>
                  <a:pt x="0" y="423960"/>
                </a:lnTo>
                <a:cubicBezTo>
                  <a:pt x="175846" y="392638"/>
                  <a:pt x="342717" y="377114"/>
                  <a:pt x="501750" y="375055"/>
                </a:cubicBezTo>
                <a:close/>
              </a:path>
            </a:pathLst>
          </a:custGeom>
          <a:solidFill>
            <a:srgbClr val="2F5597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09" name="任意多边形 208"/>
          <p:cNvSpPr/>
          <p:nvPr/>
        </p:nvSpPr>
        <p:spPr>
          <a:xfrm>
            <a:off x="1" y="5458969"/>
            <a:ext cx="12642271" cy="2134511"/>
          </a:xfrm>
          <a:custGeom>
            <a:avLst/>
            <a:gdLst>
              <a:gd name="connsiteX0" fmla="*/ 501750 w 12642271"/>
              <a:gd name="connsiteY0" fmla="*/ 238 h 2083587"/>
              <a:gd name="connsiteX1" fmla="*/ 6207369 w 12642271"/>
              <a:gd name="connsiteY1" fmla="*/ 1121804 h 2083587"/>
              <a:gd name="connsiteX2" fmla="*/ 12625753 w 12642271"/>
              <a:gd name="connsiteY2" fmla="*/ 1315236 h 2083587"/>
              <a:gd name="connsiteX3" fmla="*/ 12642271 w 12642271"/>
              <a:gd name="connsiteY3" fmla="*/ 2021347 h 2083587"/>
              <a:gd name="connsiteX4" fmla="*/ 12513491 w 12642271"/>
              <a:gd name="connsiteY4" fmla="*/ 2053408 h 2083587"/>
              <a:gd name="connsiteX5" fmla="*/ 6350981 w 12642271"/>
              <a:gd name="connsiteY5" fmla="*/ 1710898 h 2083587"/>
              <a:gd name="connsiteX6" fmla="*/ 581885 w 12642271"/>
              <a:gd name="connsiteY6" fmla="*/ 539326 h 2083587"/>
              <a:gd name="connsiteX7" fmla="*/ 150102 w 12642271"/>
              <a:gd name="connsiteY7" fmla="*/ 597571 h 2083587"/>
              <a:gd name="connsiteX8" fmla="*/ 0 w 12642271"/>
              <a:gd name="connsiteY8" fmla="*/ 638237 h 2083587"/>
              <a:gd name="connsiteX9" fmla="*/ 0 w 12642271"/>
              <a:gd name="connsiteY9" fmla="*/ 49143 h 2083587"/>
              <a:gd name="connsiteX10" fmla="*/ 501750 w 12642271"/>
              <a:gd name="connsiteY10" fmla="*/ 238 h 2083587"/>
              <a:gd name="connsiteX0" fmla="*/ 501750 w 12642271"/>
              <a:gd name="connsiteY0" fmla="*/ 238 h 2134511"/>
              <a:gd name="connsiteX1" fmla="*/ 6207369 w 12642271"/>
              <a:gd name="connsiteY1" fmla="*/ 1121804 h 2134511"/>
              <a:gd name="connsiteX2" fmla="*/ 12625753 w 12642271"/>
              <a:gd name="connsiteY2" fmla="*/ 1315236 h 2134511"/>
              <a:gd name="connsiteX3" fmla="*/ 12642271 w 12642271"/>
              <a:gd name="connsiteY3" fmla="*/ 2021347 h 2134511"/>
              <a:gd name="connsiteX4" fmla="*/ 12513491 w 12642271"/>
              <a:gd name="connsiteY4" fmla="*/ 2053408 h 2134511"/>
              <a:gd name="connsiteX5" fmla="*/ 6350981 w 12642271"/>
              <a:gd name="connsiteY5" fmla="*/ 1710898 h 2134511"/>
              <a:gd name="connsiteX6" fmla="*/ 581885 w 12642271"/>
              <a:gd name="connsiteY6" fmla="*/ 539326 h 2134511"/>
              <a:gd name="connsiteX7" fmla="*/ 150102 w 12642271"/>
              <a:gd name="connsiteY7" fmla="*/ 597571 h 2134511"/>
              <a:gd name="connsiteX8" fmla="*/ 0 w 12642271"/>
              <a:gd name="connsiteY8" fmla="*/ 638237 h 2134511"/>
              <a:gd name="connsiteX9" fmla="*/ 0 w 12642271"/>
              <a:gd name="connsiteY9" fmla="*/ 49143 h 2134511"/>
              <a:gd name="connsiteX10" fmla="*/ 501750 w 12642271"/>
              <a:gd name="connsiteY10" fmla="*/ 238 h 2134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642271" h="2134511">
                <a:moveTo>
                  <a:pt x="501750" y="238"/>
                </a:moveTo>
                <a:cubicBezTo>
                  <a:pt x="2887243" y="-30641"/>
                  <a:pt x="3509230" y="2968188"/>
                  <a:pt x="6207369" y="1121804"/>
                </a:cubicBezTo>
                <a:cubicBezTo>
                  <a:pt x="9085384" y="-847672"/>
                  <a:pt x="11289322" y="2097753"/>
                  <a:pt x="12625753" y="1315236"/>
                </a:cubicBezTo>
                <a:lnTo>
                  <a:pt x="12642271" y="2021347"/>
                </a:lnTo>
                <a:lnTo>
                  <a:pt x="12513491" y="2053408"/>
                </a:lnTo>
                <a:cubicBezTo>
                  <a:pt x="10407551" y="2532217"/>
                  <a:pt x="9149962" y="690991"/>
                  <a:pt x="6350981" y="1710898"/>
                </a:cubicBezTo>
                <a:cubicBezTo>
                  <a:pt x="3552001" y="2730806"/>
                  <a:pt x="2383323" y="479589"/>
                  <a:pt x="581885" y="539326"/>
                </a:cubicBezTo>
                <a:cubicBezTo>
                  <a:pt x="442119" y="543961"/>
                  <a:pt x="298543" y="562507"/>
                  <a:pt x="150102" y="597571"/>
                </a:cubicBezTo>
                <a:lnTo>
                  <a:pt x="0" y="638237"/>
                </a:lnTo>
                <a:lnTo>
                  <a:pt x="0" y="49143"/>
                </a:lnTo>
                <a:cubicBezTo>
                  <a:pt x="175846" y="17821"/>
                  <a:pt x="342717" y="2297"/>
                  <a:pt x="501750" y="238"/>
                </a:cubicBezTo>
                <a:close/>
              </a:path>
            </a:pathLst>
          </a:custGeom>
          <a:solidFill>
            <a:srgbClr val="2F5597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10" name="任意多边形 209"/>
          <p:cNvSpPr/>
          <p:nvPr/>
        </p:nvSpPr>
        <p:spPr>
          <a:xfrm>
            <a:off x="0" y="5922949"/>
            <a:ext cx="12537832" cy="1758355"/>
          </a:xfrm>
          <a:custGeom>
            <a:avLst/>
            <a:gdLst>
              <a:gd name="connsiteX0" fmla="*/ 568728 w 12632431"/>
              <a:gd name="connsiteY0" fmla="*/ 1170 h 1758355"/>
              <a:gd name="connsiteX1" fmla="*/ 6207369 w 12632431"/>
              <a:gd name="connsiteY1" fmla="*/ 1172742 h 1758355"/>
              <a:gd name="connsiteX2" fmla="*/ 12625753 w 12632431"/>
              <a:gd name="connsiteY2" fmla="*/ 1366174 h 1758355"/>
              <a:gd name="connsiteX3" fmla="*/ 12632431 w 12632431"/>
              <a:gd name="connsiteY3" fmla="*/ 1651634 h 1758355"/>
              <a:gd name="connsiteX4" fmla="*/ 12577416 w 12632431"/>
              <a:gd name="connsiteY4" fmla="*/ 1671706 h 1758355"/>
              <a:gd name="connsiteX5" fmla="*/ 6036725 w 12632431"/>
              <a:gd name="connsiteY5" fmla="*/ 1500989 h 1758355"/>
              <a:gd name="connsiteX6" fmla="*/ 43527 w 12632431"/>
              <a:gd name="connsiteY6" fmla="*/ 954701 h 1758355"/>
              <a:gd name="connsiteX7" fmla="*/ 0 w 12632431"/>
              <a:gd name="connsiteY7" fmla="*/ 966331 h 1758355"/>
              <a:gd name="connsiteX8" fmla="*/ 0 w 12632431"/>
              <a:gd name="connsiteY8" fmla="*/ 100081 h 1758355"/>
              <a:gd name="connsiteX9" fmla="*/ 568728 w 12632431"/>
              <a:gd name="connsiteY9" fmla="*/ 1170 h 1758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632431" h="1758355">
                <a:moveTo>
                  <a:pt x="568728" y="1170"/>
                </a:moveTo>
                <a:cubicBezTo>
                  <a:pt x="2329430" y="-58567"/>
                  <a:pt x="3471681" y="2192650"/>
                  <a:pt x="6207369" y="1172742"/>
                </a:cubicBezTo>
                <a:cubicBezTo>
                  <a:pt x="9226060" y="47327"/>
                  <a:pt x="11289322" y="2148691"/>
                  <a:pt x="12625753" y="1366174"/>
                </a:cubicBezTo>
                <a:lnTo>
                  <a:pt x="12632431" y="1651634"/>
                </a:lnTo>
                <a:lnTo>
                  <a:pt x="12577416" y="1671706"/>
                </a:lnTo>
                <a:cubicBezTo>
                  <a:pt x="11110248" y="2124180"/>
                  <a:pt x="8366526" y="613516"/>
                  <a:pt x="6036725" y="1500989"/>
                </a:cubicBezTo>
                <a:cubicBezTo>
                  <a:pt x="3629264" y="2418045"/>
                  <a:pt x="2110499" y="477375"/>
                  <a:pt x="43527" y="954701"/>
                </a:cubicBezTo>
                <a:lnTo>
                  <a:pt x="0" y="966331"/>
                </a:lnTo>
                <a:lnTo>
                  <a:pt x="0" y="100081"/>
                </a:lnTo>
                <a:cubicBezTo>
                  <a:pt x="197827" y="38260"/>
                  <a:pt x="386587" y="7350"/>
                  <a:pt x="568728" y="1170"/>
                </a:cubicBez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grpSp>
        <p:nvGrpSpPr>
          <p:cNvPr id="211" name="组合 210"/>
          <p:cNvGrpSpPr/>
          <p:nvPr/>
        </p:nvGrpSpPr>
        <p:grpSpPr>
          <a:xfrm>
            <a:off x="1022247" y="41374"/>
            <a:ext cx="1284558" cy="1284558"/>
            <a:chOff x="2132930" y="1035327"/>
            <a:chExt cx="1307248" cy="1307248"/>
          </a:xfrm>
        </p:grpSpPr>
        <p:grpSp>
          <p:nvGrpSpPr>
            <p:cNvPr id="212" name="组合 211"/>
            <p:cNvGrpSpPr/>
            <p:nvPr/>
          </p:nvGrpSpPr>
          <p:grpSpPr>
            <a:xfrm rot="20755360">
              <a:off x="2132930" y="1035327"/>
              <a:ext cx="1307248" cy="1307248"/>
              <a:chOff x="5153025" y="4019551"/>
              <a:chExt cx="1866899" cy="1866899"/>
            </a:xfrm>
          </p:grpSpPr>
          <p:sp>
            <p:nvSpPr>
              <p:cNvPr id="214" name="椭圆 213"/>
              <p:cNvSpPr/>
              <p:nvPr/>
            </p:nvSpPr>
            <p:spPr>
              <a:xfrm>
                <a:off x="5566468" y="4396051"/>
                <a:ext cx="1047657" cy="1047657"/>
              </a:xfrm>
              <a:prstGeom prst="ellipse">
                <a:avLst/>
              </a:prstGeom>
              <a:solidFill>
                <a:srgbClr val="FFC000"/>
              </a:solidFill>
              <a:ln w="22225">
                <a:solidFill>
                  <a:srgbClr val="FFC000"/>
                </a:solidFill>
              </a:ln>
              <a:effectLst>
                <a:innerShdw blurRad="241300" dist="76200">
                  <a:srgbClr val="FFFF0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grpSp>
            <p:nvGrpSpPr>
              <p:cNvPr id="215" name="组合 214"/>
              <p:cNvGrpSpPr/>
              <p:nvPr/>
            </p:nvGrpSpPr>
            <p:grpSpPr>
              <a:xfrm>
                <a:off x="6050915" y="4019551"/>
                <a:ext cx="71120" cy="1866899"/>
                <a:chOff x="6072187" y="3914775"/>
                <a:chExt cx="0" cy="2143125"/>
              </a:xfrm>
            </p:grpSpPr>
            <p:cxnSp>
              <p:nvCxnSpPr>
                <p:cNvPr id="225" name="直接连接符 224"/>
                <p:cNvCxnSpPr/>
                <p:nvPr/>
              </p:nvCxnSpPr>
              <p:spPr>
                <a:xfrm>
                  <a:off x="6072187" y="3914775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6" name="直接连接符 225"/>
                <p:cNvCxnSpPr/>
                <p:nvPr/>
              </p:nvCxnSpPr>
              <p:spPr>
                <a:xfrm>
                  <a:off x="6072187" y="5810250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6" name="组合 215"/>
              <p:cNvGrpSpPr/>
              <p:nvPr/>
            </p:nvGrpSpPr>
            <p:grpSpPr>
              <a:xfrm rot="16200000">
                <a:off x="6050915" y="4019551"/>
                <a:ext cx="71120" cy="1866899"/>
                <a:chOff x="6072187" y="3914775"/>
                <a:chExt cx="0" cy="2143125"/>
              </a:xfrm>
            </p:grpSpPr>
            <p:cxnSp>
              <p:nvCxnSpPr>
                <p:cNvPr id="223" name="直接连接符 222"/>
                <p:cNvCxnSpPr/>
                <p:nvPr/>
              </p:nvCxnSpPr>
              <p:spPr>
                <a:xfrm>
                  <a:off x="6072187" y="3914775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4" name="直接连接符 223"/>
                <p:cNvCxnSpPr/>
                <p:nvPr/>
              </p:nvCxnSpPr>
              <p:spPr>
                <a:xfrm>
                  <a:off x="6072187" y="5810250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7" name="组合 216"/>
              <p:cNvGrpSpPr/>
              <p:nvPr/>
            </p:nvGrpSpPr>
            <p:grpSpPr>
              <a:xfrm rot="2700000">
                <a:off x="6050915" y="4019551"/>
                <a:ext cx="71120" cy="1866899"/>
                <a:chOff x="6072187" y="3914775"/>
                <a:chExt cx="0" cy="2143125"/>
              </a:xfrm>
            </p:grpSpPr>
            <p:cxnSp>
              <p:nvCxnSpPr>
                <p:cNvPr id="221" name="直接连接符 220"/>
                <p:cNvCxnSpPr/>
                <p:nvPr/>
              </p:nvCxnSpPr>
              <p:spPr>
                <a:xfrm>
                  <a:off x="6072187" y="3914775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2" name="直接连接符 221"/>
                <p:cNvCxnSpPr/>
                <p:nvPr/>
              </p:nvCxnSpPr>
              <p:spPr>
                <a:xfrm>
                  <a:off x="6072187" y="5810250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8" name="组合 217"/>
              <p:cNvGrpSpPr/>
              <p:nvPr/>
            </p:nvGrpSpPr>
            <p:grpSpPr>
              <a:xfrm rot="18900000" flipH="1">
                <a:off x="6050915" y="4019551"/>
                <a:ext cx="71120" cy="1866899"/>
                <a:chOff x="6072187" y="3914775"/>
                <a:chExt cx="0" cy="2143125"/>
              </a:xfrm>
            </p:grpSpPr>
            <p:cxnSp>
              <p:nvCxnSpPr>
                <p:cNvPr id="219" name="直接连接符 218"/>
                <p:cNvCxnSpPr/>
                <p:nvPr/>
              </p:nvCxnSpPr>
              <p:spPr>
                <a:xfrm>
                  <a:off x="6072187" y="3914775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0" name="直接连接符 219"/>
                <p:cNvCxnSpPr/>
                <p:nvPr/>
              </p:nvCxnSpPr>
              <p:spPr>
                <a:xfrm>
                  <a:off x="6072187" y="5810250"/>
                  <a:ext cx="0" cy="247650"/>
                </a:xfrm>
                <a:prstGeom prst="line">
                  <a:avLst/>
                </a:prstGeom>
                <a:ln w="88900" cap="rnd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13" name="弧形 212"/>
            <p:cNvSpPr/>
            <p:nvPr/>
          </p:nvSpPr>
          <p:spPr>
            <a:xfrm>
              <a:off x="2477044" y="1366932"/>
              <a:ext cx="594214" cy="594214"/>
            </a:xfrm>
            <a:prstGeom prst="arc">
              <a:avLst/>
            </a:prstGeom>
            <a:ln w="508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227" name="组合 226"/>
          <p:cNvGrpSpPr/>
          <p:nvPr/>
        </p:nvGrpSpPr>
        <p:grpSpPr>
          <a:xfrm>
            <a:off x="541277" y="783663"/>
            <a:ext cx="1862063" cy="1142683"/>
            <a:chOff x="8726219" y="-661205"/>
            <a:chExt cx="2154936" cy="1322409"/>
          </a:xfrm>
        </p:grpSpPr>
        <p:sp>
          <p:nvSpPr>
            <p:cNvPr id="228" name="任意多边形 227"/>
            <p:cNvSpPr/>
            <p:nvPr/>
          </p:nvSpPr>
          <p:spPr>
            <a:xfrm rot="21387068">
              <a:off x="8737941" y="-661205"/>
              <a:ext cx="2143214" cy="1322408"/>
            </a:xfrm>
            <a:custGeom>
              <a:avLst/>
              <a:gdLst>
                <a:gd name="connsiteX0" fmla="*/ 948690 w 2148840"/>
                <a:gd name="connsiteY0" fmla="*/ 0 h 1325880"/>
                <a:gd name="connsiteX1" fmla="*/ 1264643 w 2148840"/>
                <a:gd name="connsiteY1" fmla="*/ 209428 h 1325880"/>
                <a:gd name="connsiteX2" fmla="*/ 1272463 w 2148840"/>
                <a:gd name="connsiteY2" fmla="*/ 234618 h 1325880"/>
                <a:gd name="connsiteX3" fmla="*/ 1318138 w 2148840"/>
                <a:gd name="connsiteY3" fmla="*/ 209827 h 1325880"/>
                <a:gd name="connsiteX4" fmla="*/ 1451610 w 2148840"/>
                <a:gd name="connsiteY4" fmla="*/ 182880 h 1325880"/>
                <a:gd name="connsiteX5" fmla="*/ 1735948 w 2148840"/>
                <a:gd name="connsiteY5" fmla="*/ 334061 h 1325880"/>
                <a:gd name="connsiteX6" fmla="*/ 1754729 w 2148840"/>
                <a:gd name="connsiteY6" fmla="*/ 368663 h 1325880"/>
                <a:gd name="connsiteX7" fmla="*/ 1811161 w 2148840"/>
                <a:gd name="connsiteY7" fmla="*/ 374352 h 1325880"/>
                <a:gd name="connsiteX8" fmla="*/ 2148840 w 2148840"/>
                <a:gd name="connsiteY8" fmla="*/ 788670 h 1325880"/>
                <a:gd name="connsiteX9" fmla="*/ 1725930 w 2148840"/>
                <a:gd name="connsiteY9" fmla="*/ 1211580 h 1325880"/>
                <a:gd name="connsiteX10" fmla="*/ 1489477 w 2148840"/>
                <a:gd name="connsiteY10" fmla="*/ 1139354 h 1325880"/>
                <a:gd name="connsiteX11" fmla="*/ 1436947 w 2148840"/>
                <a:gd name="connsiteY11" fmla="*/ 1096013 h 1325880"/>
                <a:gd name="connsiteX12" fmla="*/ 1420223 w 2148840"/>
                <a:gd name="connsiteY12" fmla="*/ 1126825 h 1325880"/>
                <a:gd name="connsiteX13" fmla="*/ 1045845 w 2148840"/>
                <a:gd name="connsiteY13" fmla="*/ 1325880 h 1325880"/>
                <a:gd name="connsiteX14" fmla="*/ 726597 w 2148840"/>
                <a:gd name="connsiteY14" fmla="*/ 1193643 h 1325880"/>
                <a:gd name="connsiteX15" fmla="*/ 677235 w 2148840"/>
                <a:gd name="connsiteY15" fmla="*/ 1133816 h 1325880"/>
                <a:gd name="connsiteX16" fmla="*/ 643102 w 2148840"/>
                <a:gd name="connsiteY16" fmla="*/ 1152342 h 1325880"/>
                <a:gd name="connsiteX17" fmla="*/ 462915 w 2148840"/>
                <a:gd name="connsiteY17" fmla="*/ 1188720 h 1325880"/>
                <a:gd name="connsiteX18" fmla="*/ 0 w 2148840"/>
                <a:gd name="connsiteY18" fmla="*/ 725805 h 1325880"/>
                <a:gd name="connsiteX19" fmla="*/ 462915 w 2148840"/>
                <a:gd name="connsiteY19" fmla="*/ 262890 h 1325880"/>
                <a:gd name="connsiteX20" fmla="*/ 556209 w 2148840"/>
                <a:gd name="connsiteY20" fmla="*/ 272295 h 1325880"/>
                <a:gd name="connsiteX21" fmla="*/ 611187 w 2148840"/>
                <a:gd name="connsiteY21" fmla="*/ 289361 h 1325880"/>
                <a:gd name="connsiteX22" fmla="*/ 612757 w 2148840"/>
                <a:gd name="connsiteY22" fmla="*/ 273794 h 1325880"/>
                <a:gd name="connsiteX23" fmla="*/ 948690 w 2148840"/>
                <a:gd name="connsiteY23" fmla="*/ 0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48840" h="1325880">
                  <a:moveTo>
                    <a:pt x="948690" y="0"/>
                  </a:moveTo>
                  <a:cubicBezTo>
                    <a:pt x="1090723" y="0"/>
                    <a:pt x="1212588" y="86356"/>
                    <a:pt x="1264643" y="209428"/>
                  </a:cubicBezTo>
                  <a:lnTo>
                    <a:pt x="1272463" y="234618"/>
                  </a:lnTo>
                  <a:lnTo>
                    <a:pt x="1318138" y="209827"/>
                  </a:lnTo>
                  <a:cubicBezTo>
                    <a:pt x="1359162" y="192475"/>
                    <a:pt x="1404265" y="182880"/>
                    <a:pt x="1451610" y="182880"/>
                  </a:cubicBezTo>
                  <a:cubicBezTo>
                    <a:pt x="1569971" y="182880"/>
                    <a:pt x="1674326" y="242849"/>
                    <a:pt x="1735948" y="334061"/>
                  </a:cubicBezTo>
                  <a:lnTo>
                    <a:pt x="1754729" y="368663"/>
                  </a:lnTo>
                  <a:lnTo>
                    <a:pt x="1811161" y="374352"/>
                  </a:lnTo>
                  <a:cubicBezTo>
                    <a:pt x="2003874" y="413787"/>
                    <a:pt x="2148840" y="584299"/>
                    <a:pt x="2148840" y="788670"/>
                  </a:cubicBezTo>
                  <a:cubicBezTo>
                    <a:pt x="2148840" y="1022237"/>
                    <a:pt x="1959497" y="1211580"/>
                    <a:pt x="1725930" y="1211580"/>
                  </a:cubicBezTo>
                  <a:cubicBezTo>
                    <a:pt x="1638342" y="1211580"/>
                    <a:pt x="1556974" y="1184954"/>
                    <a:pt x="1489477" y="1139354"/>
                  </a:cubicBezTo>
                  <a:lnTo>
                    <a:pt x="1436947" y="1096013"/>
                  </a:lnTo>
                  <a:lnTo>
                    <a:pt x="1420223" y="1126825"/>
                  </a:lnTo>
                  <a:cubicBezTo>
                    <a:pt x="1339088" y="1246920"/>
                    <a:pt x="1201688" y="1325880"/>
                    <a:pt x="1045845" y="1325880"/>
                  </a:cubicBezTo>
                  <a:cubicBezTo>
                    <a:pt x="921171" y="1325880"/>
                    <a:pt x="808300" y="1275346"/>
                    <a:pt x="726597" y="1193643"/>
                  </a:cubicBezTo>
                  <a:lnTo>
                    <a:pt x="677235" y="1133816"/>
                  </a:lnTo>
                  <a:lnTo>
                    <a:pt x="643102" y="1152342"/>
                  </a:lnTo>
                  <a:cubicBezTo>
                    <a:pt x="587720" y="1175767"/>
                    <a:pt x="526830" y="1188720"/>
                    <a:pt x="462915" y="1188720"/>
                  </a:cubicBezTo>
                  <a:cubicBezTo>
                    <a:pt x="207254" y="1188720"/>
                    <a:pt x="0" y="981466"/>
                    <a:pt x="0" y="725805"/>
                  </a:cubicBezTo>
                  <a:cubicBezTo>
                    <a:pt x="0" y="470144"/>
                    <a:pt x="207254" y="262890"/>
                    <a:pt x="462915" y="262890"/>
                  </a:cubicBezTo>
                  <a:cubicBezTo>
                    <a:pt x="494873" y="262890"/>
                    <a:pt x="526074" y="266128"/>
                    <a:pt x="556209" y="272295"/>
                  </a:cubicBezTo>
                  <a:lnTo>
                    <a:pt x="611187" y="289361"/>
                  </a:lnTo>
                  <a:lnTo>
                    <a:pt x="612757" y="273794"/>
                  </a:lnTo>
                  <a:cubicBezTo>
                    <a:pt x="644731" y="117540"/>
                    <a:pt x="782984" y="0"/>
                    <a:pt x="948690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outerShdw blurRad="215900" dist="76200" dir="66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229" name="任意多边形 228"/>
            <p:cNvSpPr/>
            <p:nvPr/>
          </p:nvSpPr>
          <p:spPr>
            <a:xfrm rot="21387068">
              <a:off x="8726219" y="-661204"/>
              <a:ext cx="2143214" cy="1322408"/>
            </a:xfrm>
            <a:custGeom>
              <a:avLst/>
              <a:gdLst>
                <a:gd name="connsiteX0" fmla="*/ 948690 w 2148840"/>
                <a:gd name="connsiteY0" fmla="*/ 0 h 1325880"/>
                <a:gd name="connsiteX1" fmla="*/ 1264643 w 2148840"/>
                <a:gd name="connsiteY1" fmla="*/ 209428 h 1325880"/>
                <a:gd name="connsiteX2" fmla="*/ 1272463 w 2148840"/>
                <a:gd name="connsiteY2" fmla="*/ 234618 h 1325880"/>
                <a:gd name="connsiteX3" fmla="*/ 1318138 w 2148840"/>
                <a:gd name="connsiteY3" fmla="*/ 209827 h 1325880"/>
                <a:gd name="connsiteX4" fmla="*/ 1451610 w 2148840"/>
                <a:gd name="connsiteY4" fmla="*/ 182880 h 1325880"/>
                <a:gd name="connsiteX5" fmla="*/ 1735948 w 2148840"/>
                <a:gd name="connsiteY5" fmla="*/ 334061 h 1325880"/>
                <a:gd name="connsiteX6" fmla="*/ 1754729 w 2148840"/>
                <a:gd name="connsiteY6" fmla="*/ 368663 h 1325880"/>
                <a:gd name="connsiteX7" fmla="*/ 1811161 w 2148840"/>
                <a:gd name="connsiteY7" fmla="*/ 374352 h 1325880"/>
                <a:gd name="connsiteX8" fmla="*/ 2148840 w 2148840"/>
                <a:gd name="connsiteY8" fmla="*/ 788670 h 1325880"/>
                <a:gd name="connsiteX9" fmla="*/ 1725930 w 2148840"/>
                <a:gd name="connsiteY9" fmla="*/ 1211580 h 1325880"/>
                <a:gd name="connsiteX10" fmla="*/ 1489477 w 2148840"/>
                <a:gd name="connsiteY10" fmla="*/ 1139354 h 1325880"/>
                <a:gd name="connsiteX11" fmla="*/ 1436947 w 2148840"/>
                <a:gd name="connsiteY11" fmla="*/ 1096013 h 1325880"/>
                <a:gd name="connsiteX12" fmla="*/ 1420223 w 2148840"/>
                <a:gd name="connsiteY12" fmla="*/ 1126825 h 1325880"/>
                <a:gd name="connsiteX13" fmla="*/ 1045845 w 2148840"/>
                <a:gd name="connsiteY13" fmla="*/ 1325880 h 1325880"/>
                <a:gd name="connsiteX14" fmla="*/ 726597 w 2148840"/>
                <a:gd name="connsiteY14" fmla="*/ 1193643 h 1325880"/>
                <a:gd name="connsiteX15" fmla="*/ 677235 w 2148840"/>
                <a:gd name="connsiteY15" fmla="*/ 1133816 h 1325880"/>
                <a:gd name="connsiteX16" fmla="*/ 643102 w 2148840"/>
                <a:gd name="connsiteY16" fmla="*/ 1152342 h 1325880"/>
                <a:gd name="connsiteX17" fmla="*/ 462915 w 2148840"/>
                <a:gd name="connsiteY17" fmla="*/ 1188720 h 1325880"/>
                <a:gd name="connsiteX18" fmla="*/ 0 w 2148840"/>
                <a:gd name="connsiteY18" fmla="*/ 725805 h 1325880"/>
                <a:gd name="connsiteX19" fmla="*/ 462915 w 2148840"/>
                <a:gd name="connsiteY19" fmla="*/ 262890 h 1325880"/>
                <a:gd name="connsiteX20" fmla="*/ 556209 w 2148840"/>
                <a:gd name="connsiteY20" fmla="*/ 272295 h 1325880"/>
                <a:gd name="connsiteX21" fmla="*/ 611187 w 2148840"/>
                <a:gd name="connsiteY21" fmla="*/ 289361 h 1325880"/>
                <a:gd name="connsiteX22" fmla="*/ 612757 w 2148840"/>
                <a:gd name="connsiteY22" fmla="*/ 273794 h 1325880"/>
                <a:gd name="connsiteX23" fmla="*/ 948690 w 2148840"/>
                <a:gd name="connsiteY23" fmla="*/ 0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48840" h="1325880">
                  <a:moveTo>
                    <a:pt x="948690" y="0"/>
                  </a:moveTo>
                  <a:cubicBezTo>
                    <a:pt x="1090723" y="0"/>
                    <a:pt x="1212588" y="86356"/>
                    <a:pt x="1264643" y="209428"/>
                  </a:cubicBezTo>
                  <a:lnTo>
                    <a:pt x="1272463" y="234618"/>
                  </a:lnTo>
                  <a:lnTo>
                    <a:pt x="1318138" y="209827"/>
                  </a:lnTo>
                  <a:cubicBezTo>
                    <a:pt x="1359162" y="192475"/>
                    <a:pt x="1404265" y="182880"/>
                    <a:pt x="1451610" y="182880"/>
                  </a:cubicBezTo>
                  <a:cubicBezTo>
                    <a:pt x="1569971" y="182880"/>
                    <a:pt x="1674326" y="242849"/>
                    <a:pt x="1735948" y="334061"/>
                  </a:cubicBezTo>
                  <a:lnTo>
                    <a:pt x="1754729" y="368663"/>
                  </a:lnTo>
                  <a:lnTo>
                    <a:pt x="1811161" y="374352"/>
                  </a:lnTo>
                  <a:cubicBezTo>
                    <a:pt x="2003874" y="413787"/>
                    <a:pt x="2148840" y="584299"/>
                    <a:pt x="2148840" y="788670"/>
                  </a:cubicBezTo>
                  <a:cubicBezTo>
                    <a:pt x="2148840" y="1022237"/>
                    <a:pt x="1959497" y="1211580"/>
                    <a:pt x="1725930" y="1211580"/>
                  </a:cubicBezTo>
                  <a:cubicBezTo>
                    <a:pt x="1638342" y="1211580"/>
                    <a:pt x="1556974" y="1184954"/>
                    <a:pt x="1489477" y="1139354"/>
                  </a:cubicBezTo>
                  <a:lnTo>
                    <a:pt x="1436947" y="1096013"/>
                  </a:lnTo>
                  <a:lnTo>
                    <a:pt x="1420223" y="1126825"/>
                  </a:lnTo>
                  <a:cubicBezTo>
                    <a:pt x="1339088" y="1246920"/>
                    <a:pt x="1201688" y="1325880"/>
                    <a:pt x="1045845" y="1325880"/>
                  </a:cubicBezTo>
                  <a:cubicBezTo>
                    <a:pt x="921171" y="1325880"/>
                    <a:pt x="808300" y="1275346"/>
                    <a:pt x="726597" y="1193643"/>
                  </a:cubicBezTo>
                  <a:lnTo>
                    <a:pt x="677235" y="1133816"/>
                  </a:lnTo>
                  <a:lnTo>
                    <a:pt x="643102" y="1152342"/>
                  </a:lnTo>
                  <a:cubicBezTo>
                    <a:pt x="587720" y="1175767"/>
                    <a:pt x="526830" y="1188720"/>
                    <a:pt x="462915" y="1188720"/>
                  </a:cubicBezTo>
                  <a:cubicBezTo>
                    <a:pt x="207254" y="1188720"/>
                    <a:pt x="0" y="981466"/>
                    <a:pt x="0" y="725805"/>
                  </a:cubicBezTo>
                  <a:cubicBezTo>
                    <a:pt x="0" y="470144"/>
                    <a:pt x="207254" y="262890"/>
                    <a:pt x="462915" y="262890"/>
                  </a:cubicBezTo>
                  <a:cubicBezTo>
                    <a:pt x="494873" y="262890"/>
                    <a:pt x="526074" y="266128"/>
                    <a:pt x="556209" y="272295"/>
                  </a:cubicBezTo>
                  <a:lnTo>
                    <a:pt x="611187" y="289361"/>
                  </a:lnTo>
                  <a:lnTo>
                    <a:pt x="612757" y="273794"/>
                  </a:lnTo>
                  <a:cubicBezTo>
                    <a:pt x="644731" y="117540"/>
                    <a:pt x="782984" y="0"/>
                    <a:pt x="948690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innerShdw blurRad="355600" dist="114300" dir="3600000">
                <a:srgbClr val="19B4C9">
                  <a:alpha val="3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047E527-CD18-4E70-83BD-CDECCC693203}"/>
              </a:ext>
            </a:extLst>
          </p:cNvPr>
          <p:cNvSpPr txBox="1"/>
          <p:nvPr/>
        </p:nvSpPr>
        <p:spPr>
          <a:xfrm>
            <a:off x="1807498" y="400509"/>
            <a:ext cx="2883392" cy="1103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pPr algn="ctr"/>
            <a:r>
              <a:rPr lang="en-US" altLang="zh-CN" sz="6000" b="1">
                <a:solidFill>
                  <a:srgbClr val="2F5597"/>
                </a:solidFill>
                <a:latin typeface="Times New Roman" panose="02020603050405020304" pitchFamily="18" charset="0"/>
                <a:ea typeface="inpin heiti" panose="00000500000000000000" pitchFamily="2" charset="-122"/>
                <a:cs typeface="Times New Roman" panose="02020603050405020304" pitchFamily="18" charset="0"/>
                <a:sym typeface="inpin heiti" panose="00000500000000000000" pitchFamily="2" charset="-122"/>
              </a:rPr>
              <a:t>Tả</a:t>
            </a:r>
            <a:endParaRPr lang="zh-CN" altLang="en-US" sz="6000" b="1" dirty="0">
              <a:solidFill>
                <a:srgbClr val="2F5597"/>
              </a:solidFill>
              <a:latin typeface="Times New Roman" panose="02020603050405020304" pitchFamily="18" charset="0"/>
              <a:ea typeface="inpin heiti" panose="00000500000000000000" pitchFamily="2" charset="-122"/>
              <a:cs typeface="Times New Roman" panose="02020603050405020304" pitchFamily="18" charset="0"/>
              <a:sym typeface="inpin heiti" panose="00000500000000000000" pitchFamily="2" charset="-122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EEF3430-1B71-4A98-8408-7B3818CD598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915" b="83156" l="23759" r="80674">
                        <a14:foregroundMark x1="50177" y1="10284" x2="50177" y2="10284"/>
                        <a14:foregroundMark x1="50177" y1="10284" x2="50177" y2="10284"/>
                        <a14:foregroundMark x1="52128" y1="6915" x2="52128" y2="6915"/>
                        <a14:foregroundMark x1="52128" y1="6915" x2="52128" y2="6915"/>
                        <a14:foregroundMark x1="45213" y1="75355" x2="45213" y2="75355"/>
                        <a14:foregroundMark x1="45213" y1="75355" x2="45213" y2="75355"/>
                        <a14:foregroundMark x1="53546" y1="28191" x2="53546" y2="28191"/>
                        <a14:foregroundMark x1="73050" y1="42021" x2="73050" y2="42021"/>
                        <a14:foregroundMark x1="74468" y1="38830" x2="74468" y2="38830"/>
                        <a14:foregroundMark x1="74823" y1="36525" x2="74823" y2="36525"/>
                        <a14:foregroundMark x1="74823" y1="36525" x2="74823" y2="36525"/>
                        <a14:foregroundMark x1="73404" y1="40248" x2="73404" y2="40248"/>
                        <a14:foregroundMark x1="73404" y1="40248" x2="73404" y2="40248"/>
                        <a14:foregroundMark x1="73404" y1="40248" x2="73404" y2="40248"/>
                        <a14:foregroundMark x1="71631" y1="37411" x2="67553" y2="45390"/>
                        <a14:foregroundMark x1="67553" y1="45390" x2="66844" y2="57979"/>
                        <a14:foregroundMark x1="66844" y1="57979" x2="75887" y2="55674"/>
                        <a14:foregroundMark x1="75887" y1="55674" x2="80851" y2="42021"/>
                        <a14:foregroundMark x1="59752" y1="25709" x2="59752" y2="25709"/>
                        <a14:foregroundMark x1="59929" y1="26064" x2="59929" y2="26064"/>
                        <a14:foregroundMark x1="59929" y1="26064" x2="59929" y2="26064"/>
                        <a14:foregroundMark x1="35993" y1="77482" x2="37762" y2="78328"/>
                        <a14:foregroundMark x1="55960" y1="74721" x2="55674" y2="74113"/>
                        <a14:foregroundMark x1="57270" y1="73050" x2="57587" y2="73227"/>
                        <a14:foregroundMark x1="80319" y1="38830" x2="80319" y2="38830"/>
                        <a14:foregroundMark x1="80142" y1="37766" x2="79433" y2="37766"/>
                        <a14:foregroundMark x1="74823" y1="37057" x2="74823" y2="37057"/>
                        <a14:foregroundMark x1="74823" y1="37057" x2="74823" y2="37057"/>
                        <a14:backgroundMark x1="55496" y1="77837" x2="55496" y2="77837"/>
                        <a14:backgroundMark x1="58865" y1="78546" x2="58865" y2="78546"/>
                        <a14:backgroundMark x1="58865" y1="78546" x2="58865" y2="78546"/>
                        <a14:backgroundMark x1="58865" y1="78546" x2="58865" y2="78546"/>
                        <a14:backgroundMark x1="58865" y1="78546" x2="58865" y2="78546"/>
                        <a14:backgroundMark x1="58511" y1="73227" x2="58511" y2="73227"/>
                        <a14:backgroundMark x1="58511" y1="73227" x2="58511" y2="73227"/>
                        <a14:backgroundMark x1="58511" y1="73227" x2="58511" y2="73227"/>
                        <a14:backgroundMark x1="58511" y1="73227" x2="58511" y2="73227"/>
                        <a14:backgroundMark x1="54965" y1="68617" x2="54965" y2="68617"/>
                        <a14:backgroundMark x1="54965" y1="68617" x2="54965" y2="68617"/>
                        <a14:backgroundMark x1="54965" y1="68617" x2="54965" y2="68617"/>
                        <a14:backgroundMark x1="54965" y1="68617" x2="54965" y2="68617"/>
                        <a14:backgroundMark x1="55142" y1="70213" x2="55142" y2="70213"/>
                        <a14:backgroundMark x1="55142" y1="70213" x2="55142" y2="70213"/>
                        <a14:backgroundMark x1="55142" y1="70390" x2="55674" y2="71631"/>
                        <a14:backgroundMark x1="55851" y1="71809" x2="57092" y2="73227"/>
                        <a14:backgroundMark x1="57270" y1="73227" x2="57270" y2="73227"/>
                        <a14:backgroundMark x1="62057" y1="76950" x2="62057" y2="76950"/>
                        <a14:backgroundMark x1="61879" y1="75532" x2="54078" y2="84043"/>
                        <a14:backgroundMark x1="54078" y1="84043" x2="33156" y2="80496"/>
                        <a14:backgroundMark x1="64894" y1="77837" x2="67730" y2="81028"/>
                        <a14:backgroundMark x1="65957" y1="75709" x2="63298" y2="77482"/>
                        <a14:backgroundMark x1="58511" y1="73582" x2="58511" y2="73582"/>
                        <a14:backgroundMark x1="58511" y1="73582" x2="58333" y2="73404"/>
                        <a14:backgroundMark x1="57447" y1="73404" x2="59397" y2="75000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891" t="3381" r="13525" b="17242"/>
          <a:stretch/>
        </p:blipFill>
        <p:spPr>
          <a:xfrm>
            <a:off x="96354" y="2312119"/>
            <a:ext cx="3501808" cy="3994718"/>
          </a:xfrm>
          <a:prstGeom prst="rect">
            <a:avLst/>
          </a:prstGeom>
        </p:spPr>
      </p:pic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xmlns="" id="{17223DE9-C98D-4F4B-BCFE-65F3C562087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24743081"/>
              </p:ext>
            </p:extLst>
          </p:nvPr>
        </p:nvGraphicFramePr>
        <p:xfrm>
          <a:off x="3397961" y="1964994"/>
          <a:ext cx="8697685" cy="44896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8" name="任意多边形 209">
            <a:extLst>
              <a:ext uri="{FF2B5EF4-FFF2-40B4-BE49-F238E27FC236}">
                <a16:creationId xmlns:a16="http://schemas.microsoft.com/office/drawing/2014/main" xmlns="" id="{4B0AF207-F16E-4469-BA0B-B1A53953338A}"/>
              </a:ext>
            </a:extLst>
          </p:cNvPr>
          <p:cNvSpPr/>
          <p:nvPr/>
        </p:nvSpPr>
        <p:spPr>
          <a:xfrm>
            <a:off x="0" y="6084814"/>
            <a:ext cx="12537832" cy="1758355"/>
          </a:xfrm>
          <a:custGeom>
            <a:avLst/>
            <a:gdLst>
              <a:gd name="connsiteX0" fmla="*/ 568728 w 12632431"/>
              <a:gd name="connsiteY0" fmla="*/ 1170 h 1758355"/>
              <a:gd name="connsiteX1" fmla="*/ 6207369 w 12632431"/>
              <a:gd name="connsiteY1" fmla="*/ 1172742 h 1758355"/>
              <a:gd name="connsiteX2" fmla="*/ 12625753 w 12632431"/>
              <a:gd name="connsiteY2" fmla="*/ 1366174 h 1758355"/>
              <a:gd name="connsiteX3" fmla="*/ 12632431 w 12632431"/>
              <a:gd name="connsiteY3" fmla="*/ 1651634 h 1758355"/>
              <a:gd name="connsiteX4" fmla="*/ 12577416 w 12632431"/>
              <a:gd name="connsiteY4" fmla="*/ 1671706 h 1758355"/>
              <a:gd name="connsiteX5" fmla="*/ 6036725 w 12632431"/>
              <a:gd name="connsiteY5" fmla="*/ 1500989 h 1758355"/>
              <a:gd name="connsiteX6" fmla="*/ 43527 w 12632431"/>
              <a:gd name="connsiteY6" fmla="*/ 954701 h 1758355"/>
              <a:gd name="connsiteX7" fmla="*/ 0 w 12632431"/>
              <a:gd name="connsiteY7" fmla="*/ 966331 h 1758355"/>
              <a:gd name="connsiteX8" fmla="*/ 0 w 12632431"/>
              <a:gd name="connsiteY8" fmla="*/ 100081 h 1758355"/>
              <a:gd name="connsiteX9" fmla="*/ 568728 w 12632431"/>
              <a:gd name="connsiteY9" fmla="*/ 1170 h 1758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632431" h="1758355">
                <a:moveTo>
                  <a:pt x="568728" y="1170"/>
                </a:moveTo>
                <a:cubicBezTo>
                  <a:pt x="2329430" y="-58567"/>
                  <a:pt x="3471681" y="2192650"/>
                  <a:pt x="6207369" y="1172742"/>
                </a:cubicBezTo>
                <a:cubicBezTo>
                  <a:pt x="9226060" y="47327"/>
                  <a:pt x="11289322" y="2148691"/>
                  <a:pt x="12625753" y="1366174"/>
                </a:cubicBezTo>
                <a:lnTo>
                  <a:pt x="12632431" y="1651634"/>
                </a:lnTo>
                <a:lnTo>
                  <a:pt x="12577416" y="1671706"/>
                </a:lnTo>
                <a:cubicBezTo>
                  <a:pt x="11110248" y="2124180"/>
                  <a:pt x="8366526" y="613516"/>
                  <a:pt x="6036725" y="1500989"/>
                </a:cubicBezTo>
                <a:cubicBezTo>
                  <a:pt x="3629264" y="2418045"/>
                  <a:pt x="2110499" y="477375"/>
                  <a:pt x="43527" y="954701"/>
                </a:cubicBezTo>
                <a:lnTo>
                  <a:pt x="0" y="966331"/>
                </a:lnTo>
                <a:lnTo>
                  <a:pt x="0" y="100081"/>
                </a:lnTo>
                <a:cubicBezTo>
                  <a:pt x="197827" y="38260"/>
                  <a:pt x="386587" y="7350"/>
                  <a:pt x="568728" y="1170"/>
                </a:cubicBez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1782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3789 0.06041 L 1.66667E-6 2.96296E-6 " pathEditMode="relative" rAng="0" ptsTypes="AA">
                                      <p:cBhvr>
                                        <p:cTn id="19" dur="1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8" y="-30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C764743-8915-47C8-B31E-182DACB2E2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7">
                                            <p:graphicEl>
                                              <a:dgm id="{5C764743-8915-47C8-B31E-182DACB2E28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91486D0-EFB8-4BB2-8387-81B5C7CF4D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7">
                                            <p:graphicEl>
                                              <a:dgm id="{591486D0-EFB8-4BB2-8387-81B5C7CF4DA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3D8AB2D-ADE5-4EDC-9DC1-4538627BCB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1000"/>
                                        <p:tgtEl>
                                          <p:spTgt spid="7">
                                            <p:graphicEl>
                                              <a:dgm id="{13D8AB2D-ADE5-4EDC-9DC1-4538627BCB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2C7C243-744D-41C8-863A-8E8DC63803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7">
                                            <p:graphicEl>
                                              <a:dgm id="{B2C7C243-744D-41C8-863A-8E8DC63803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5B69C16-3ADA-41A2-9C9D-5841019848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1000"/>
                                        <p:tgtEl>
                                          <p:spTgt spid="7">
                                            <p:graphicEl>
                                              <a:dgm id="{35B69C16-3ADA-41A2-9C9D-5841019848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C2BDF53-57AD-4653-98A9-7AB47EAA09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7">
                                            <p:graphicEl>
                                              <a:dgm id="{FC2BDF53-57AD-4653-98A9-7AB47EAA09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963CDFB-D924-4984-9DA9-EE16AB2FF3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1000"/>
                                        <p:tgtEl>
                                          <p:spTgt spid="7">
                                            <p:graphicEl>
                                              <a:dgm id="{A963CDFB-D924-4984-9DA9-EE16AB2FF33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" grpId="0" animBg="1"/>
      <p:bldP spid="208" grpId="0" animBg="1"/>
      <p:bldP spid="209" grpId="0" animBg="1"/>
      <p:bldP spid="210" grpId="0" animBg="1"/>
      <p:bldP spid="5" grpId="0"/>
      <p:bldGraphic spid="7" grpId="0" uiExpand="1">
        <p:bldSub>
          <a:bldDgm bld="one"/>
        </p:bldSub>
      </p:bldGraphic>
      <p:bldP spid="5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SCORM_RATE_SLIDES" val="0"/>
  <p:tag name="ISPRING_SCORM_RATE_QUIZZES" val="0"/>
  <p:tag name="ISPRING_SCORM_PASSING_SCORE" val="0.000000"/>
  <p:tag name="ISPRING_ULTRA_SCORM_COURSE_ID" val="A9BD10CF-3708-4FCF-9CEE-236423C4C43D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G:\第九批已完成作品\217325"/>
  <p:tag name="ISPRING_FIRST_PUBLISH" val="1"/>
</p:tagLst>
</file>

<file path=ppt/theme/theme1.xml><?xml version="1.0" encoding="utf-8"?>
<a:theme xmlns:a="http://schemas.openxmlformats.org/drawingml/2006/main" name="包图主题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872</TotalTime>
  <Words>701</Words>
  <Application>Microsoft Office PowerPoint</Application>
  <PresentationFormat>Custom</PresentationFormat>
  <Paragraphs>128</Paragraphs>
  <Slides>31</Slides>
  <Notes>18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包图主题2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Em hãy nêu cách đề phòng các bệnh lây qua đường tiêu hóa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逆流的小鱼</dc:creator>
  <cp:lastModifiedBy>Admin</cp:lastModifiedBy>
  <cp:revision>29</cp:revision>
  <dcterms:created xsi:type="dcterms:W3CDTF">2017-07-16T00:47:59Z</dcterms:created>
  <dcterms:modified xsi:type="dcterms:W3CDTF">2021-10-15T16:42:44Z</dcterms:modified>
</cp:coreProperties>
</file>