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7" r:id="rId2"/>
    <p:sldId id="258" r:id="rId3"/>
    <p:sldId id="283" r:id="rId4"/>
    <p:sldId id="284" r:id="rId5"/>
    <p:sldId id="292" r:id="rId6"/>
    <p:sldId id="302" r:id="rId7"/>
    <p:sldId id="289" r:id="rId8"/>
    <p:sldId id="272" r:id="rId9"/>
    <p:sldId id="259" r:id="rId10"/>
    <p:sldId id="303" r:id="rId11"/>
    <p:sldId id="293" r:id="rId12"/>
    <p:sldId id="273" r:id="rId13"/>
    <p:sldId id="304" r:id="rId14"/>
    <p:sldId id="294" r:id="rId15"/>
    <p:sldId id="268" r:id="rId16"/>
    <p:sldId id="263" r:id="rId17"/>
    <p:sldId id="297" r:id="rId18"/>
    <p:sldId id="298" r:id="rId19"/>
    <p:sldId id="300" r:id="rId20"/>
    <p:sldId id="301" r:id="rId21"/>
    <p:sldId id="305" r:id="rId22"/>
    <p:sldId id="312" r:id="rId23"/>
    <p:sldId id="311" r:id="rId24"/>
    <p:sldId id="313" r:id="rId25"/>
    <p:sldId id="281" r:id="rId26"/>
    <p:sldId id="314" r:id="rId27"/>
  </p:sldIdLst>
  <p:sldSz cx="12192000" cy="6858000"/>
  <p:notesSz cx="7104063" cy="10234613"/>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12D"/>
    <a:srgbClr val="FE5778"/>
    <a:srgbClr val="33B3AD"/>
    <a:srgbClr val="CDF0FF"/>
    <a:srgbClr val="EDAFA1"/>
    <a:srgbClr val="62C0C8"/>
    <a:srgbClr val="BA6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95" autoAdjust="0"/>
    <p:restoredTop sz="94660"/>
  </p:normalViewPr>
  <p:slideViewPr>
    <p:cSldViewPr snapToGrid="0">
      <p:cViewPr>
        <p:scale>
          <a:sx n="49" d="100"/>
          <a:sy n="49" d="100"/>
        </p:scale>
        <p:origin x="-1326" y="-5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2021/10/15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a:t>
            </a:fld>
            <a:endParaRPr lang="zh-CN" altLang="en-US"/>
          </a:p>
        </p:txBody>
      </p:sp>
    </p:spTree>
    <p:extLst>
      <p:ext uri="{BB962C8B-B14F-4D97-AF65-F5344CB8AC3E}">
        <p14:creationId xmlns:p14="http://schemas.microsoft.com/office/powerpoint/2010/main" val="306042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14</a:t>
            </a:fld>
            <a:endParaRPr lang="zh-CN" altLang="en-US"/>
          </a:p>
        </p:txBody>
      </p:sp>
    </p:spTree>
    <p:extLst>
      <p:ext uri="{BB962C8B-B14F-4D97-AF65-F5344CB8AC3E}">
        <p14:creationId xmlns:p14="http://schemas.microsoft.com/office/powerpoint/2010/main" val="2661058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15</a:t>
            </a:fld>
            <a:endParaRPr lang="zh-CN" altLang="en-US"/>
          </a:p>
        </p:txBody>
      </p:sp>
    </p:spTree>
    <p:extLst>
      <p:ext uri="{BB962C8B-B14F-4D97-AF65-F5344CB8AC3E}">
        <p14:creationId xmlns:p14="http://schemas.microsoft.com/office/powerpoint/2010/main" val="346627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16</a:t>
            </a:fld>
            <a:endParaRPr lang="zh-CN" altLang="en-US"/>
          </a:p>
        </p:txBody>
      </p:sp>
    </p:spTree>
    <p:extLst>
      <p:ext uri="{BB962C8B-B14F-4D97-AF65-F5344CB8AC3E}">
        <p14:creationId xmlns:p14="http://schemas.microsoft.com/office/powerpoint/2010/main" val="2512914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17</a:t>
            </a:fld>
            <a:endParaRPr lang="zh-CN" altLang="en-US"/>
          </a:p>
        </p:txBody>
      </p:sp>
    </p:spTree>
    <p:extLst>
      <p:ext uri="{BB962C8B-B14F-4D97-AF65-F5344CB8AC3E}">
        <p14:creationId xmlns:p14="http://schemas.microsoft.com/office/powerpoint/2010/main" val="378485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18</a:t>
            </a:fld>
            <a:endParaRPr lang="zh-CN" altLang="en-US"/>
          </a:p>
        </p:txBody>
      </p:sp>
    </p:spTree>
    <p:extLst>
      <p:ext uri="{BB962C8B-B14F-4D97-AF65-F5344CB8AC3E}">
        <p14:creationId xmlns:p14="http://schemas.microsoft.com/office/powerpoint/2010/main" val="229903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19</a:t>
            </a:fld>
            <a:endParaRPr lang="zh-CN" altLang="en-US"/>
          </a:p>
        </p:txBody>
      </p:sp>
    </p:spTree>
    <p:extLst>
      <p:ext uri="{BB962C8B-B14F-4D97-AF65-F5344CB8AC3E}">
        <p14:creationId xmlns:p14="http://schemas.microsoft.com/office/powerpoint/2010/main" val="257133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20</a:t>
            </a:fld>
            <a:endParaRPr lang="zh-CN" altLang="en-US"/>
          </a:p>
        </p:txBody>
      </p:sp>
    </p:spTree>
    <p:extLst>
      <p:ext uri="{BB962C8B-B14F-4D97-AF65-F5344CB8AC3E}">
        <p14:creationId xmlns:p14="http://schemas.microsoft.com/office/powerpoint/2010/main" val="3870388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B2DCCDD-BE68-41F1-9BAB-0DDAE709D9AA}" type="slidenum">
              <a:rPr lang="en-US" smtClean="0"/>
              <a:pPr/>
              <a:t>21</a:t>
            </a:fld>
            <a:endParaRPr lang="en-US"/>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p:spPr>
        <p:txBody>
          <a:bodyPr/>
          <a:lstStyle/>
          <a:p>
            <a:pPr eaLnBrk="1" hangingPunct="1"/>
            <a:endParaRPr lang="vi-VN"/>
          </a:p>
        </p:txBody>
      </p:sp>
    </p:spTree>
    <p:extLst>
      <p:ext uri="{BB962C8B-B14F-4D97-AF65-F5344CB8AC3E}">
        <p14:creationId xmlns:p14="http://schemas.microsoft.com/office/powerpoint/2010/main" val="2055901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23</a:t>
            </a:fld>
            <a:endParaRPr lang="zh-CN" altLang="en-US"/>
          </a:p>
        </p:txBody>
      </p:sp>
    </p:spTree>
    <p:extLst>
      <p:ext uri="{BB962C8B-B14F-4D97-AF65-F5344CB8AC3E}">
        <p14:creationId xmlns:p14="http://schemas.microsoft.com/office/powerpoint/2010/main" val="190825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24</a:t>
            </a:fld>
            <a:endParaRPr lang="zh-CN" altLang="en-US"/>
          </a:p>
        </p:txBody>
      </p:sp>
    </p:spTree>
    <p:extLst>
      <p:ext uri="{BB962C8B-B14F-4D97-AF65-F5344CB8AC3E}">
        <p14:creationId xmlns:p14="http://schemas.microsoft.com/office/powerpoint/2010/main" val="204053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25</a:t>
            </a:fld>
            <a:endParaRPr lang="zh-CN" altLang="en-US"/>
          </a:p>
        </p:txBody>
      </p:sp>
    </p:spTree>
    <p:extLst>
      <p:ext uri="{BB962C8B-B14F-4D97-AF65-F5344CB8AC3E}">
        <p14:creationId xmlns:p14="http://schemas.microsoft.com/office/powerpoint/2010/main" val="426290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E33D04-5173-415E-A591-1DAAB0736C8D}" type="slidenum">
              <a:rPr lang="en-US" smtClean="0"/>
              <a:pPr/>
              <a:t>3</a:t>
            </a:fld>
            <a:endParaRPr lang="en-US"/>
          </a:p>
        </p:txBody>
      </p:sp>
    </p:spTree>
    <p:extLst>
      <p:ext uri="{BB962C8B-B14F-4D97-AF65-F5344CB8AC3E}">
        <p14:creationId xmlns:p14="http://schemas.microsoft.com/office/powerpoint/2010/main" val="388145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8</a:t>
            </a:fld>
            <a:endParaRPr lang="zh-CN" altLang="en-US"/>
          </a:p>
        </p:txBody>
      </p:sp>
    </p:spTree>
    <p:extLst>
      <p:ext uri="{BB962C8B-B14F-4D97-AF65-F5344CB8AC3E}">
        <p14:creationId xmlns:p14="http://schemas.microsoft.com/office/powerpoint/2010/main" val="129691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9</a:t>
            </a:fld>
            <a:endParaRPr lang="zh-CN" altLang="en-US"/>
          </a:p>
        </p:txBody>
      </p:sp>
    </p:spTree>
    <p:extLst>
      <p:ext uri="{BB962C8B-B14F-4D97-AF65-F5344CB8AC3E}">
        <p14:creationId xmlns:p14="http://schemas.microsoft.com/office/powerpoint/2010/main" val="61357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10</a:t>
            </a:fld>
            <a:endParaRPr lang="zh-CN" altLang="en-US"/>
          </a:p>
        </p:txBody>
      </p:sp>
    </p:spTree>
    <p:extLst>
      <p:ext uri="{BB962C8B-B14F-4D97-AF65-F5344CB8AC3E}">
        <p14:creationId xmlns:p14="http://schemas.microsoft.com/office/powerpoint/2010/main" val="3935898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11</a:t>
            </a:fld>
            <a:endParaRPr lang="zh-CN" altLang="en-US"/>
          </a:p>
        </p:txBody>
      </p:sp>
    </p:spTree>
    <p:extLst>
      <p:ext uri="{BB962C8B-B14F-4D97-AF65-F5344CB8AC3E}">
        <p14:creationId xmlns:p14="http://schemas.microsoft.com/office/powerpoint/2010/main" val="46173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12</a:t>
            </a:fld>
            <a:endParaRPr lang="zh-CN" altLang="en-US"/>
          </a:p>
        </p:txBody>
      </p:sp>
    </p:spTree>
    <p:extLst>
      <p:ext uri="{BB962C8B-B14F-4D97-AF65-F5344CB8AC3E}">
        <p14:creationId xmlns:p14="http://schemas.microsoft.com/office/powerpoint/2010/main" val="2396681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13</a:t>
            </a:fld>
            <a:endParaRPr lang="zh-CN" altLang="en-US"/>
          </a:p>
        </p:txBody>
      </p:sp>
    </p:spTree>
    <p:extLst>
      <p:ext uri="{BB962C8B-B14F-4D97-AF65-F5344CB8AC3E}">
        <p14:creationId xmlns:p14="http://schemas.microsoft.com/office/powerpoint/2010/main" val="308389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xmlns="" id="{38D4A774-41E2-4893-9F95-6DBFF6238455}"/>
              </a:ext>
            </a:extLst>
          </p:cNvPr>
          <p:cNvSpPr txBox="1"/>
          <p:nvPr userDrawn="1"/>
        </p:nvSpPr>
        <p:spPr>
          <a:xfrm>
            <a:off x="11410568" y="6488668"/>
            <a:ext cx="740908" cy="369332"/>
          </a:xfrm>
          <a:prstGeom prst="rect">
            <a:avLst/>
          </a:prstGeom>
          <a:noFill/>
        </p:spPr>
        <p:txBody>
          <a:bodyPr wrap="none" rtlCol="0">
            <a:spAutoFit/>
          </a:bodyPr>
          <a:lstStyle/>
          <a:p>
            <a:r>
              <a:rPr lang="en-US">
                <a:latin typeface="UTM Gradoo" panose="02040603050506020204" pitchFamily="18" charset="0"/>
              </a:rPr>
              <a:t>KTUTS</a:t>
            </a:r>
          </a:p>
        </p:txBody>
      </p:sp>
      <p:sp>
        <p:nvSpPr>
          <p:cNvPr id="8" name="TextBox 7">
            <a:extLst>
              <a:ext uri="{FF2B5EF4-FFF2-40B4-BE49-F238E27FC236}">
                <a16:creationId xmlns:a16="http://schemas.microsoft.com/office/drawing/2014/main" xmlns="" id="{713E7F0B-DF9F-46AB-AA17-12DB0421ECB5}"/>
              </a:ext>
            </a:extLst>
          </p:cNvPr>
          <p:cNvSpPr txBox="1"/>
          <p:nvPr userDrawn="1"/>
        </p:nvSpPr>
        <p:spPr>
          <a:xfrm>
            <a:off x="0" y="0"/>
            <a:ext cx="740908" cy="369332"/>
          </a:xfrm>
          <a:prstGeom prst="rect">
            <a:avLst/>
          </a:prstGeom>
          <a:noFill/>
        </p:spPr>
        <p:txBody>
          <a:bodyPr wrap="none" rtlCol="0">
            <a:spAutoFit/>
          </a:bodyPr>
          <a:lstStyle/>
          <a:p>
            <a:r>
              <a:rPr lang="en-US">
                <a:solidFill>
                  <a:schemeClr val="bg1">
                    <a:lumMod val="95000"/>
                  </a:schemeClr>
                </a:solidFill>
                <a:latin typeface="UTM Gradoo" panose="02040603050506020204" pitchFamily="18" charset="0"/>
              </a:rPr>
              <a:t>KTUTS</a:t>
            </a:r>
          </a:p>
        </p:txBody>
      </p:sp>
      <p:pic>
        <p:nvPicPr>
          <p:cNvPr id="10" name="Picture 9" descr="A picture containing diagram&#10;&#10;Description automatically generated">
            <a:extLst>
              <a:ext uri="{FF2B5EF4-FFF2-40B4-BE49-F238E27FC236}">
                <a16:creationId xmlns:a16="http://schemas.microsoft.com/office/drawing/2014/main" xmlns="" id="{1DB50DC3-8ABD-4E00-BCDE-2BA57344E49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431000" y="8496936"/>
            <a:ext cx="1454658" cy="12566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2.png"/><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10.emf"/><Relationship Id="rId5" Type="http://schemas.openxmlformats.org/officeDocument/2006/relationships/image" Target="../media/image5.emf"/><Relationship Id="rId10" Type="http://schemas.microsoft.com/office/2007/relationships/hdphoto" Target="../media/hdphoto1.wdp"/><Relationship Id="rId4" Type="http://schemas.openxmlformats.org/officeDocument/2006/relationships/image" Target="../media/image4.e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44.jpe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4.jpe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slide" Target="slide4.xml"/><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4.jpeg"/><Relationship Id="rId7"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jpeg"/><Relationship Id="rId5" Type="http://schemas.microsoft.com/office/2007/relationships/hdphoto" Target="../media/hdphoto13.wdp"/><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9.jpeg"/><Relationship Id="rId7" Type="http://schemas.microsoft.com/office/2007/relationships/hdphoto" Target="../media/hdphoto1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8.sv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70.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72.jpe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emf"/><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4.emf"/><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6.pn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68.sv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emf"/><Relationship Id="rId5" Type="http://schemas.openxmlformats.org/officeDocument/2006/relationships/image" Target="../media/image5.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79.emf"/><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24.png"/><Relationship Id="rId7" Type="http://schemas.openxmlformats.org/officeDocument/2006/relationships/image" Target="../media/image17.png"/><Relationship Id="rId12" Type="http://schemas.microsoft.com/office/2007/relationships/hdphoto" Target="../media/hdphoto4.wdp"/><Relationship Id="rId17" Type="http://schemas.openxmlformats.org/officeDocument/2006/relationships/slide" Target="slide6.xml"/><Relationship Id="rId25"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slide" Target="slide5.xml"/><Relationship Id="rId23" Type="http://schemas.microsoft.com/office/2007/relationships/hdphoto" Target="../media/hdphoto6.wdp"/><Relationship Id="rId10" Type="http://schemas.openxmlformats.org/officeDocument/2006/relationships/slide" Target="slide7.xml"/><Relationship Id="rId19" Type="http://schemas.microsoft.com/office/2007/relationships/hdphoto" Target="../media/hdphoto5.wdp"/><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20.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slide" Target="slide3.xml"/><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slide" Target="slide3.xml"/><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slide" Target="slide3.xm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9.wdp"/><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slide" Target="slide4.xml"/><Relationship Id="rId10" Type="http://schemas.microsoft.com/office/2007/relationships/hdphoto" Target="../media/hdphoto11.wdp"/><Relationship Id="rId4" Type="http://schemas.openxmlformats.org/officeDocument/2006/relationships/image" Target="../media/image44.jpe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248406" y="-93692"/>
            <a:ext cx="2145665" cy="631190"/>
          </a:xfrm>
          <a:prstGeom prst="rect">
            <a:avLst/>
          </a:prstGeom>
        </p:spPr>
      </p:pic>
      <p:grpSp>
        <p:nvGrpSpPr>
          <p:cNvPr id="4" name="组合 3">
            <a:extLst>
              <a:ext uri="{FF2B5EF4-FFF2-40B4-BE49-F238E27FC236}">
                <a16:creationId xmlns:a16="http://schemas.microsoft.com/office/drawing/2014/main" xmlns="" id="{F5C832D1-D386-4F25-8167-6E0E9E8BB13F}"/>
              </a:ext>
            </a:extLst>
          </p:cNvPr>
          <p:cNvGrpSpPr/>
          <p:nvPr/>
        </p:nvGrpSpPr>
        <p:grpSpPr>
          <a:xfrm>
            <a:off x="2975415" y="2661286"/>
            <a:ext cx="6123940" cy="6123940"/>
            <a:chOff x="3034030" y="3728085"/>
            <a:chExt cx="6123940" cy="6123940"/>
          </a:xfrm>
        </p:grpSpPr>
        <p:pic>
          <p:nvPicPr>
            <p:cNvPr id="3" name="图片 2"/>
            <p:cNvPicPr>
              <a:picLocks noChangeAspect="1"/>
            </p:cNvPicPr>
            <p:nvPr/>
          </p:nvPicPr>
          <p:blipFill>
            <a:blip r:embed="rId4"/>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xmlns=""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grpSp>
      <p:pic>
        <p:nvPicPr>
          <p:cNvPr id="8" name="图片 7">
            <a:extLst>
              <a:ext uri="{FF2B5EF4-FFF2-40B4-BE49-F238E27FC236}">
                <a16:creationId xmlns:a16="http://schemas.microsoft.com/office/drawing/2014/main" xmlns="" id="{B86FAB74-ABB5-4080-9861-F2788AD9511A}"/>
              </a:ext>
            </a:extLst>
          </p:cNvPr>
          <p:cNvPicPr>
            <a:picLocks noChangeAspect="1"/>
          </p:cNvPicPr>
          <p:nvPr/>
        </p:nvPicPr>
        <p:blipFill>
          <a:blip r:embed="rId6"/>
          <a:stretch>
            <a:fillRect/>
          </a:stretch>
        </p:blipFill>
        <p:spPr>
          <a:xfrm rot="17273208">
            <a:off x="3241993" y="2978844"/>
            <a:ext cx="1606974" cy="1929317"/>
          </a:xfrm>
          <a:prstGeom prst="rect">
            <a:avLst/>
          </a:prstGeom>
        </p:spPr>
      </p:pic>
      <p:pic>
        <p:nvPicPr>
          <p:cNvPr id="7" name="图片 6">
            <a:extLst>
              <a:ext uri="{FF2B5EF4-FFF2-40B4-BE49-F238E27FC236}">
                <a16:creationId xmlns:a16="http://schemas.microsoft.com/office/drawing/2014/main" xmlns="" id="{F6D9A5C2-3D35-47F3-BA94-E8056BF397C1}"/>
              </a:ext>
            </a:extLst>
          </p:cNvPr>
          <p:cNvPicPr>
            <a:picLocks noChangeAspect="1"/>
          </p:cNvPicPr>
          <p:nvPr/>
        </p:nvPicPr>
        <p:blipFill>
          <a:blip r:embed="rId7"/>
          <a:stretch>
            <a:fillRect/>
          </a:stretch>
        </p:blipFill>
        <p:spPr>
          <a:xfrm rot="1875179">
            <a:off x="7577773" y="2557205"/>
            <a:ext cx="1662881" cy="1781012"/>
          </a:xfrm>
          <a:prstGeom prst="rect">
            <a:avLst/>
          </a:prstGeom>
        </p:spPr>
      </p:pic>
      <p:pic>
        <p:nvPicPr>
          <p:cNvPr id="10" name="图片 9">
            <a:extLst>
              <a:ext uri="{FF2B5EF4-FFF2-40B4-BE49-F238E27FC236}">
                <a16:creationId xmlns:a16="http://schemas.microsoft.com/office/drawing/2014/main" xmlns="" id="{4246F8FD-1452-4A0A-8F31-81C60278B98D}"/>
              </a:ext>
            </a:extLst>
          </p:cNvPr>
          <p:cNvPicPr>
            <a:picLocks noChangeAspect="1"/>
          </p:cNvPicPr>
          <p:nvPr/>
        </p:nvPicPr>
        <p:blipFill>
          <a:blip r:embed="rId8"/>
          <a:stretch>
            <a:fillRect/>
          </a:stretch>
        </p:blipFill>
        <p:spPr>
          <a:xfrm rot="19795380">
            <a:off x="8243298" y="4155043"/>
            <a:ext cx="1243988" cy="876300"/>
          </a:xfrm>
          <a:prstGeom prst="rect">
            <a:avLst/>
          </a:prstGeom>
        </p:spPr>
      </p:pic>
      <p:pic>
        <p:nvPicPr>
          <p:cNvPr id="1028" name="Picture 4" descr="Đồ họa trẻ em Vector nhiếp ảnh chứng khoán Hình ảnh động - con png tải về -  Miễn phí trong suốt Phim Hoạt Hình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7297" l="0" r="100000"/>
                    </a14:imgEffect>
                  </a14:imgLayer>
                </a14:imgProps>
              </a:ext>
              <a:ext uri="{28A0092B-C50C-407E-A947-70E740481C1C}">
                <a14:useLocalDpi xmlns:a14="http://schemas.microsoft.com/office/drawing/2010/main" val="0"/>
              </a:ext>
            </a:extLst>
          </a:blip>
          <a:srcRect/>
          <a:stretch>
            <a:fillRect/>
          </a:stretch>
        </p:blipFill>
        <p:spPr bwMode="auto">
          <a:xfrm>
            <a:off x="4522090" y="2167600"/>
            <a:ext cx="3313393" cy="27243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886982" y="846371"/>
            <a:ext cx="6736139" cy="1569660"/>
          </a:xfrm>
          <a:prstGeom prst="rect">
            <a:avLst/>
          </a:prstGeom>
          <a:noFill/>
        </p:spPr>
        <p:txBody>
          <a:bodyPr wrap="none" lIns="91440" tIns="45720" rIns="91440" bIns="45720">
            <a:spAutoFit/>
          </a:bodyPr>
          <a:lstStyle/>
          <a:p>
            <a:pPr algn="ctr"/>
            <a:r>
              <a:rPr lang="en-US" sz="9600" b="1" cap="none" spc="0" dirty="0" err="1">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Khoa</a:t>
            </a:r>
            <a:r>
              <a:rPr lang="en-US" sz="9600" b="1" cap="none" spc="0" dirty="0">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 </a:t>
            </a:r>
            <a:r>
              <a:rPr lang="en-US" sz="9600" b="1" cap="none" spc="0" dirty="0" err="1">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học</a:t>
            </a:r>
            <a:r>
              <a:rPr lang="en-US" sz="9600" b="1" cap="none" spc="0" dirty="0">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 – </a:t>
            </a:r>
            <a:r>
              <a:rPr lang="en-US" sz="9600" b="1" cap="none" spc="0" dirty="0" err="1">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Lớp</a:t>
            </a:r>
            <a:r>
              <a:rPr lang="en-US" sz="9600" b="1" cap="none" spc="0" dirty="0">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 4</a:t>
            </a:r>
          </a:p>
        </p:txBody>
      </p:sp>
      <p:pic>
        <p:nvPicPr>
          <p:cNvPr id="20" name="图片 1"/>
          <p:cNvPicPr>
            <a:picLocks noChangeAspect="1"/>
          </p:cNvPicPr>
          <p:nvPr/>
        </p:nvPicPr>
        <p:blipFill>
          <a:blip r:embed="rId3"/>
          <a:stretch>
            <a:fillRect/>
          </a:stretch>
        </p:blipFill>
        <p:spPr>
          <a:xfrm>
            <a:off x="7302220" y="551992"/>
            <a:ext cx="2145665" cy="631190"/>
          </a:xfrm>
          <a:prstGeom prst="rect">
            <a:avLst/>
          </a:prstGeom>
        </p:spPr>
      </p:pic>
      <p:pic>
        <p:nvPicPr>
          <p:cNvPr id="21" name="图片 1"/>
          <p:cNvPicPr>
            <a:picLocks noChangeAspect="1"/>
          </p:cNvPicPr>
          <p:nvPr/>
        </p:nvPicPr>
        <p:blipFill>
          <a:blip r:embed="rId3"/>
          <a:stretch>
            <a:fillRect/>
          </a:stretch>
        </p:blipFill>
        <p:spPr>
          <a:xfrm>
            <a:off x="9099355" y="-154010"/>
            <a:ext cx="2145665" cy="631190"/>
          </a:xfrm>
          <a:prstGeom prst="rect">
            <a:avLst/>
          </a:prstGeom>
        </p:spPr>
      </p:pic>
      <p:pic>
        <p:nvPicPr>
          <p:cNvPr id="22" name="图片 11">
            <a:extLst>
              <a:ext uri="{FF2B5EF4-FFF2-40B4-BE49-F238E27FC236}">
                <a16:creationId xmlns:a16="http://schemas.microsoft.com/office/drawing/2014/main" xmlns="" id="{39D00734-06E6-4F4D-A4B0-928D88E34DEF}"/>
              </a:ext>
            </a:extLst>
          </p:cNvPr>
          <p:cNvPicPr>
            <a:picLocks noChangeAspect="1"/>
          </p:cNvPicPr>
          <p:nvPr/>
        </p:nvPicPr>
        <p:blipFill>
          <a:blip r:embed="rId11"/>
          <a:stretch>
            <a:fillRect/>
          </a:stretch>
        </p:blipFill>
        <p:spPr>
          <a:xfrm>
            <a:off x="10528704" y="-154010"/>
            <a:ext cx="1473826" cy="133896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15" y="183721"/>
            <a:ext cx="2371867" cy="2160094"/>
          </a:xfrm>
          <a:prstGeom prst="rect">
            <a:avLst/>
          </a:prstGeom>
        </p:spPr>
      </p:pic>
      <p:pic>
        <p:nvPicPr>
          <p:cNvPr id="18"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0518" y="5323572"/>
            <a:ext cx="1170434" cy="1170434"/>
          </a:xfrm>
          <a:prstGeom prst="rect">
            <a:avLst/>
          </a:prstGeom>
        </p:spPr>
      </p:pic>
      <p:pic>
        <p:nvPicPr>
          <p:cNvPr id="19"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531" y="3090158"/>
            <a:ext cx="1170434" cy="1170434"/>
          </a:xfrm>
          <a:prstGeom prst="rect">
            <a:avLst/>
          </a:prstGeom>
        </p:spPr>
      </p:pic>
      <p:pic>
        <p:nvPicPr>
          <p:cNvPr id="23" name="图片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1607" y="2538983"/>
            <a:ext cx="1170434" cy="117043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1000" fill="hold"/>
                                        <p:tgtEl>
                                          <p:spTgt spid="1028"/>
                                        </p:tgtEl>
                                        <p:attrNameLst>
                                          <p:attrName>ppt_w</p:attrName>
                                        </p:attrNameLst>
                                      </p:cBhvr>
                                      <p:tavLst>
                                        <p:tav tm="0">
                                          <p:val>
                                            <p:fltVal val="0"/>
                                          </p:val>
                                        </p:tav>
                                        <p:tav tm="100000">
                                          <p:val>
                                            <p:strVal val="#ppt_w"/>
                                          </p:val>
                                        </p:tav>
                                      </p:tavLst>
                                    </p:anim>
                                    <p:anim calcmode="lin" valueType="num">
                                      <p:cBhvr>
                                        <p:cTn id="17" dur="1000" fill="hold"/>
                                        <p:tgtEl>
                                          <p:spTgt spid="1028"/>
                                        </p:tgtEl>
                                        <p:attrNameLst>
                                          <p:attrName>ppt_h</p:attrName>
                                        </p:attrNameLst>
                                      </p:cBhvr>
                                      <p:tavLst>
                                        <p:tav tm="0">
                                          <p:val>
                                            <p:fltVal val="0"/>
                                          </p:val>
                                        </p:tav>
                                        <p:tav tm="100000">
                                          <p:val>
                                            <p:strVal val="#ppt_h"/>
                                          </p:val>
                                        </p:tav>
                                      </p:tavLst>
                                    </p:anim>
                                    <p:anim calcmode="lin" valueType="num">
                                      <p:cBhvr>
                                        <p:cTn id="18" dur="1000" fill="hold"/>
                                        <p:tgtEl>
                                          <p:spTgt spid="1028"/>
                                        </p:tgtEl>
                                        <p:attrNameLst>
                                          <p:attrName>style.rotation</p:attrName>
                                        </p:attrNameLst>
                                      </p:cBhvr>
                                      <p:tavLst>
                                        <p:tav tm="0">
                                          <p:val>
                                            <p:fltVal val="90"/>
                                          </p:val>
                                        </p:tav>
                                        <p:tav tm="100000">
                                          <p:val>
                                            <p:fltVal val="0"/>
                                          </p:val>
                                        </p:tav>
                                      </p:tavLst>
                                    </p:anim>
                                    <p:animEffect transition="in" filter="fade">
                                      <p:cBhvr>
                                        <p:cTn id="19" dur="1000"/>
                                        <p:tgtEl>
                                          <p:spTgt spid="1028"/>
                                        </p:tgtEl>
                                      </p:cBhvr>
                                    </p:animEffect>
                                  </p:childTnLst>
                                </p:cTn>
                              </p:par>
                              <p:par>
                                <p:cTn id="20" presetID="1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par>
                                <p:cTn id="24" presetID="1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p:tgtEl>
                                          <p:spTgt spid="8"/>
                                        </p:tgtEl>
                                        <p:attrNameLst>
                                          <p:attrName>ppt_y</p:attrName>
                                        </p:attrNameLst>
                                      </p:cBhvr>
                                      <p:tavLst>
                                        <p:tav tm="0">
                                          <p:val>
                                            <p:strVal val="#ppt_y+#ppt_h*1.125000"/>
                                          </p:val>
                                        </p:tav>
                                        <p:tav tm="100000">
                                          <p:val>
                                            <p:strVal val="#ppt_y"/>
                                          </p:val>
                                        </p:tav>
                                      </p:tavLst>
                                    </p:anim>
                                    <p:animEffect transition="in" filter="wipe(up)">
                                      <p:cBhvr>
                                        <p:cTn id="27" dur="500"/>
                                        <p:tgtEl>
                                          <p:spTgt spid="8"/>
                                        </p:tgtEl>
                                      </p:cBhvr>
                                    </p:animEffect>
                                  </p:childTnLst>
                                </p:cTn>
                              </p:par>
                              <p:par>
                                <p:cTn id="28" presetID="1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p:tgtEl>
                                          <p:spTgt spid="10"/>
                                        </p:tgtEl>
                                        <p:attrNameLst>
                                          <p:attrName>ppt_y</p:attrName>
                                        </p:attrNameLst>
                                      </p:cBhvr>
                                      <p:tavLst>
                                        <p:tav tm="0">
                                          <p:val>
                                            <p:strVal val="#ppt_y+#ppt_h*1.125000"/>
                                          </p:val>
                                        </p:tav>
                                        <p:tav tm="100000">
                                          <p:val>
                                            <p:strVal val="#ppt_y"/>
                                          </p:val>
                                        </p:tav>
                                      </p:tavLst>
                                    </p:anim>
                                    <p:animEffect transition="in" filter="wipe(up)">
                                      <p:cBhvr>
                                        <p:cTn id="31" dur="500"/>
                                        <p:tgtEl>
                                          <p:spTgt spid="10"/>
                                        </p:tgtEl>
                                      </p:cBhvr>
                                    </p:animEffect>
                                  </p:childTnLst>
                                </p:cTn>
                              </p:par>
                            </p:childTnLst>
                          </p:cTn>
                        </p:par>
                        <p:par>
                          <p:cTn id="32" fill="hold">
                            <p:stCondLst>
                              <p:cond delay="3000"/>
                            </p:stCondLst>
                            <p:childTnLst>
                              <p:par>
                                <p:cTn id="33" presetID="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 presetClass="entr" presetSubtype="8"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6"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319">
                                          <p:stCondLst>
                                            <p:cond delay="0"/>
                                          </p:stCondLst>
                                        </p:cTn>
                                        <p:tgtEl>
                                          <p:spTgt spid="22"/>
                                        </p:tgtEl>
                                      </p:cBhvr>
                                    </p:animEffect>
                                    <p:anim calcmode="lin" valueType="num">
                                      <p:cBhvr>
                                        <p:cTn id="51"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2"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3"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54"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55"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56" dur="14">
                                          <p:stCondLst>
                                            <p:cond delay="358"/>
                                          </p:stCondLst>
                                        </p:cTn>
                                        <p:tgtEl>
                                          <p:spTgt spid="22"/>
                                        </p:tgtEl>
                                      </p:cBhvr>
                                      <p:to x="100000" y="60000"/>
                                    </p:animScale>
                                    <p:animScale>
                                      <p:cBhvr>
                                        <p:cTn id="57" dur="91" decel="50000">
                                          <p:stCondLst>
                                            <p:cond delay="372"/>
                                          </p:stCondLst>
                                        </p:cTn>
                                        <p:tgtEl>
                                          <p:spTgt spid="22"/>
                                        </p:tgtEl>
                                      </p:cBhvr>
                                      <p:to x="100000" y="100000"/>
                                    </p:animScale>
                                    <p:animScale>
                                      <p:cBhvr>
                                        <p:cTn id="58" dur="14">
                                          <p:stCondLst>
                                            <p:cond delay="722"/>
                                          </p:stCondLst>
                                        </p:cTn>
                                        <p:tgtEl>
                                          <p:spTgt spid="22"/>
                                        </p:tgtEl>
                                      </p:cBhvr>
                                      <p:to x="100000" y="80000"/>
                                    </p:animScale>
                                    <p:animScale>
                                      <p:cBhvr>
                                        <p:cTn id="59" dur="91" decel="50000">
                                          <p:stCondLst>
                                            <p:cond delay="736"/>
                                          </p:stCondLst>
                                        </p:cTn>
                                        <p:tgtEl>
                                          <p:spTgt spid="22"/>
                                        </p:tgtEl>
                                      </p:cBhvr>
                                      <p:to x="100000" y="100000"/>
                                    </p:animScale>
                                    <p:animScale>
                                      <p:cBhvr>
                                        <p:cTn id="60" dur="14">
                                          <p:stCondLst>
                                            <p:cond delay="903"/>
                                          </p:stCondLst>
                                        </p:cTn>
                                        <p:tgtEl>
                                          <p:spTgt spid="22"/>
                                        </p:tgtEl>
                                      </p:cBhvr>
                                      <p:to x="100000" y="90000"/>
                                    </p:animScale>
                                    <p:animScale>
                                      <p:cBhvr>
                                        <p:cTn id="61" dur="91" decel="50000">
                                          <p:stCondLst>
                                            <p:cond delay="917"/>
                                          </p:stCondLst>
                                        </p:cTn>
                                        <p:tgtEl>
                                          <p:spTgt spid="22"/>
                                        </p:tgtEl>
                                      </p:cBhvr>
                                      <p:to x="100000" y="100000"/>
                                    </p:animScale>
                                    <p:animScale>
                                      <p:cBhvr>
                                        <p:cTn id="62" dur="14">
                                          <p:stCondLst>
                                            <p:cond delay="994"/>
                                          </p:stCondLst>
                                        </p:cTn>
                                        <p:tgtEl>
                                          <p:spTgt spid="22"/>
                                        </p:tgtEl>
                                      </p:cBhvr>
                                      <p:to x="100000" y="95000"/>
                                    </p:animScale>
                                    <p:animScale>
                                      <p:cBhvr>
                                        <p:cTn id="63" dur="91" decel="50000">
                                          <p:stCondLst>
                                            <p:cond delay="1009"/>
                                          </p:stCondLst>
                                        </p:cTn>
                                        <p:tgtEl>
                                          <p:spTgt spid="22"/>
                                        </p:tgtEl>
                                      </p:cBhvr>
                                      <p:to x="100000" y="100000"/>
                                    </p:animScale>
                                  </p:childTnLst>
                                </p:cTn>
                              </p:par>
                            </p:childTnLst>
                          </p:cTn>
                        </p:par>
                        <p:par>
                          <p:cTn id="64" fill="hold">
                            <p:stCondLst>
                              <p:cond delay="5600"/>
                            </p:stCondLst>
                            <p:childTnLst>
                              <p:par>
                                <p:cTn id="65" presetID="45"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800"/>
                                        <p:tgtEl>
                                          <p:spTgt spid="14"/>
                                        </p:tgtEl>
                                      </p:cBhvr>
                                    </p:animEffect>
                                    <p:anim calcmode="lin" valueType="num">
                                      <p:cBhvr>
                                        <p:cTn id="68" dur="800" fill="hold"/>
                                        <p:tgtEl>
                                          <p:spTgt spid="14"/>
                                        </p:tgtEl>
                                        <p:attrNameLst>
                                          <p:attrName>ppt_w</p:attrName>
                                        </p:attrNameLst>
                                      </p:cBhvr>
                                      <p:tavLst>
                                        <p:tav tm="0" fmla="#ppt_w*sin(2.5*pi*$)">
                                          <p:val>
                                            <p:fltVal val="0"/>
                                          </p:val>
                                        </p:tav>
                                        <p:tav tm="100000">
                                          <p:val>
                                            <p:fltVal val="1"/>
                                          </p:val>
                                        </p:tav>
                                      </p:tavLst>
                                    </p:anim>
                                    <p:anim calcmode="lin" valueType="num">
                                      <p:cBhvr>
                                        <p:cTn id="69" dur="800" fill="hold"/>
                                        <p:tgtEl>
                                          <p:spTgt spid="14"/>
                                        </p:tgtEl>
                                        <p:attrNameLst>
                                          <p:attrName>ppt_h</p:attrName>
                                        </p:attrNameLst>
                                      </p:cBhvr>
                                      <p:tavLst>
                                        <p:tav tm="0">
                                          <p:val>
                                            <p:strVal val="#ppt_h"/>
                                          </p:val>
                                        </p:tav>
                                        <p:tav tm="100000">
                                          <p:val>
                                            <p:strVal val="#ppt_h"/>
                                          </p:val>
                                        </p:tav>
                                      </p:tavLst>
                                    </p:anim>
                                  </p:childTnLst>
                                </p:cTn>
                              </p:par>
                            </p:childTnLst>
                          </p:cTn>
                        </p:par>
                        <p:par>
                          <p:cTn id="70" fill="hold">
                            <p:stCondLst>
                              <p:cond delay="6400"/>
                            </p:stCondLst>
                            <p:childTnLst>
                              <p:par>
                                <p:cTn id="71" presetID="42" presetClass="entr" presetSubtype="0" fill="hold"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3900"/>
                                        <p:tgtEl>
                                          <p:spTgt spid="15"/>
                                        </p:tgtEl>
                                      </p:cBhvr>
                                    </p:animEffect>
                                    <p:anim calcmode="lin" valueType="num">
                                      <p:cBhvr>
                                        <p:cTn id="74" dur="3900" fill="hold"/>
                                        <p:tgtEl>
                                          <p:spTgt spid="15"/>
                                        </p:tgtEl>
                                        <p:attrNameLst>
                                          <p:attrName>ppt_x</p:attrName>
                                        </p:attrNameLst>
                                      </p:cBhvr>
                                      <p:tavLst>
                                        <p:tav tm="0">
                                          <p:val>
                                            <p:strVal val="#ppt_x"/>
                                          </p:val>
                                        </p:tav>
                                        <p:tav tm="100000">
                                          <p:val>
                                            <p:strVal val="#ppt_x"/>
                                          </p:val>
                                        </p:tav>
                                      </p:tavLst>
                                    </p:anim>
                                    <p:anim calcmode="lin" valueType="num">
                                      <p:cBhvr>
                                        <p:cTn id="75" dur="3900" fill="hold"/>
                                        <p:tgtEl>
                                          <p:spTgt spid="15"/>
                                        </p:tgtEl>
                                        <p:attrNameLst>
                                          <p:attrName>ppt_y</p:attrName>
                                        </p:attrNameLst>
                                      </p:cBhvr>
                                      <p:tavLst>
                                        <p:tav tm="0">
                                          <p:val>
                                            <p:strVal val="#ppt_y+.1"/>
                                          </p:val>
                                        </p:tav>
                                        <p:tav tm="100000">
                                          <p:val>
                                            <p:strVal val="#ppt_y"/>
                                          </p:val>
                                        </p:tav>
                                      </p:tavLst>
                                    </p:anim>
                                  </p:childTnLst>
                                </p:cTn>
                              </p:par>
                              <p:par>
                                <p:cTn id="76" presetID="2" presetClass="entr" presetSubtype="2" fill="hold" nodeType="withEffect">
                                  <p:stCondLst>
                                    <p:cond delay="150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1+#ppt_w/2"/>
                                          </p:val>
                                        </p:tav>
                                        <p:tav tm="100000">
                                          <p:val>
                                            <p:strVal val="#ppt_x"/>
                                          </p:val>
                                        </p:tav>
                                      </p:tavLst>
                                    </p:anim>
                                    <p:anim calcmode="lin" valueType="num">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150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1+#ppt_w/2"/>
                                          </p:val>
                                        </p:tav>
                                        <p:tav tm="100000">
                                          <p:val>
                                            <p:strVal val="#ppt_x"/>
                                          </p:val>
                                        </p:tav>
                                      </p:tavLst>
                                    </p:anim>
                                    <p:anim calcmode="lin" valueType="num">
                                      <p:cBhvr additive="base">
                                        <p:cTn id="83" dur="500" fill="hold"/>
                                        <p:tgtEl>
                                          <p:spTgt spid="23"/>
                                        </p:tgtEl>
                                        <p:attrNameLst>
                                          <p:attrName>ppt_y</p:attrName>
                                        </p:attrNameLst>
                                      </p:cBhvr>
                                      <p:tavLst>
                                        <p:tav tm="0">
                                          <p:val>
                                            <p:strVal val="#ppt_y"/>
                                          </p:val>
                                        </p:tav>
                                        <p:tav tm="100000">
                                          <p:val>
                                            <p:strVal val="#ppt_y"/>
                                          </p:val>
                                        </p:tav>
                                      </p:tavLst>
                                    </p:anim>
                                  </p:childTnLst>
                                </p:cTn>
                              </p:par>
                              <p:par>
                                <p:cTn id="84" presetID="2" presetClass="entr" presetSubtype="2" fill="hold" nodeType="withEffect">
                                  <p:stCondLst>
                                    <p:cond delay="1500"/>
                                  </p:stCondLst>
                                  <p:childTnLst>
                                    <p:set>
                                      <p:cBhvr>
                                        <p:cTn id="85" dur="1" fill="hold">
                                          <p:stCondLst>
                                            <p:cond delay="0"/>
                                          </p:stCondLst>
                                        </p:cTn>
                                        <p:tgtEl>
                                          <p:spTgt spid="19"/>
                                        </p:tgtEl>
                                        <p:attrNameLst>
                                          <p:attrName>style.visibility</p:attrName>
                                        </p:attrNameLst>
                                      </p:cBhvr>
                                      <p:to>
                                        <p:strVal val="visible"/>
                                      </p:to>
                                    </p:set>
                                    <p:anim calcmode="lin" valueType="num">
                                      <p:cBhvr additive="base">
                                        <p:cTn id="86" dur="500" fill="hold"/>
                                        <p:tgtEl>
                                          <p:spTgt spid="19"/>
                                        </p:tgtEl>
                                        <p:attrNameLst>
                                          <p:attrName>ppt_x</p:attrName>
                                        </p:attrNameLst>
                                      </p:cBhvr>
                                      <p:tavLst>
                                        <p:tav tm="0">
                                          <p:val>
                                            <p:strVal val="1+#ppt_w/2"/>
                                          </p:val>
                                        </p:tav>
                                        <p:tav tm="100000">
                                          <p:val>
                                            <p:strVal val="#ppt_x"/>
                                          </p:val>
                                        </p:tav>
                                      </p:tavLst>
                                    </p:anim>
                                    <p:anim calcmode="lin" valueType="num">
                                      <p:cBhvr additive="base">
                                        <p:cTn id="87" dur="500" fill="hold"/>
                                        <p:tgtEl>
                                          <p:spTgt spid="19"/>
                                        </p:tgtEl>
                                        <p:attrNameLst>
                                          <p:attrName>ppt_y</p:attrName>
                                        </p:attrNameLst>
                                      </p:cBhvr>
                                      <p:tavLst>
                                        <p:tav tm="0">
                                          <p:val>
                                            <p:strVal val="#ppt_y"/>
                                          </p:val>
                                        </p:tav>
                                        <p:tav tm="100000">
                                          <p:val>
                                            <p:strVal val="#ppt_y"/>
                                          </p:val>
                                        </p:tav>
                                      </p:tavLst>
                                    </p:anim>
                                  </p:childTnLst>
                                </p:cTn>
                              </p:par>
                              <p:par>
                                <p:cTn id="88" presetID="8" presetClass="emph" presetSubtype="0" repeatCount="indefinite" fill="hold" nodeType="withEffect">
                                  <p:stCondLst>
                                    <p:cond delay="0"/>
                                  </p:stCondLst>
                                  <p:childTnLst>
                                    <p:animRot by="21600000">
                                      <p:cBhvr>
                                        <p:cTn id="89" dur="2000" fill="hold"/>
                                        <p:tgtEl>
                                          <p:spTgt spid="18"/>
                                        </p:tgtEl>
                                        <p:attrNameLst>
                                          <p:attrName>r</p:attrName>
                                        </p:attrNameLst>
                                      </p:cBhvr>
                                    </p:animRot>
                                  </p:childTnLst>
                                </p:cTn>
                              </p:par>
                              <p:par>
                                <p:cTn id="90" presetID="8" presetClass="emph" presetSubtype="0" repeatCount="indefinite" fill="hold" nodeType="withEffect">
                                  <p:stCondLst>
                                    <p:cond delay="0"/>
                                  </p:stCondLst>
                                  <p:childTnLst>
                                    <p:animRot by="21600000">
                                      <p:cBhvr>
                                        <p:cTn id="91" dur="2000" fill="hold"/>
                                        <p:tgtEl>
                                          <p:spTgt spid="23"/>
                                        </p:tgtEl>
                                        <p:attrNameLst>
                                          <p:attrName>r</p:attrName>
                                        </p:attrNameLst>
                                      </p:cBhvr>
                                    </p:animRot>
                                  </p:childTnLst>
                                </p:cTn>
                              </p:par>
                              <p:par>
                                <p:cTn id="92" presetID="8" presetClass="emph" presetSubtype="0" repeatCount="indefinite" fill="hold" nodeType="withEffect">
                                  <p:stCondLst>
                                    <p:cond delay="0"/>
                                  </p:stCondLst>
                                  <p:childTnLst>
                                    <p:animRot by="21600000">
                                      <p:cBhvr>
                                        <p:cTn id="93"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154003"/>
            <a:chOff x="254" y="855"/>
            <a:chExt cx="5107" cy="765"/>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1" name="Text Box 7"/>
            <p:cNvSpPr txBox="1">
              <a:spLocks noChangeArrowheads="1"/>
            </p:cNvSpPr>
            <p:nvPr/>
          </p:nvSpPr>
          <p:spPr bwMode="gray">
            <a:xfrm>
              <a:off x="574" y="976"/>
              <a:ext cx="459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C. Hay </a:t>
              </a:r>
              <a:r>
                <a:rPr lang="en-US" b="1" dirty="0" err="1">
                  <a:solidFill>
                    <a:srgbClr val="002060"/>
                  </a:solidFill>
                  <a:latin typeface="Times New Roman" panose="02020603050405020304" pitchFamily="18" charset="0"/>
                  <a:cs typeface="Times New Roman" panose="02020603050405020304" pitchFamily="18" charset="0"/>
                </a:rPr>
                <a:t>nhức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đầu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buồn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tê</a:t>
              </a:r>
              <a:r>
                <a:rPr lang="en-US" b="1" dirty="0">
                  <a:solidFill>
                    <a:srgbClr val="002060"/>
                  </a:solidFill>
                  <a:latin typeface="Times New Roman" panose="02020603050405020304" pitchFamily="18" charset="0"/>
                  <a:cs typeface="Times New Roman" panose="02020603050405020304" pitchFamily="18" charset="0"/>
                </a:rPr>
                <a:t> ở </a:t>
              </a:r>
              <a:r>
                <a:rPr lang="en-US" b="1" dirty="0" err="1">
                  <a:solidFill>
                    <a:srgbClr val="002060"/>
                  </a:solidFill>
                  <a:latin typeface="Times New Roman" panose="02020603050405020304" pitchFamily="18" charset="0"/>
                  <a:cs typeface="Times New Roman" panose="02020603050405020304" pitchFamily="18" charset="0"/>
                </a:rPr>
                <a:t>hai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chân</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2" name="Group 8"/>
          <p:cNvGrpSpPr>
            <a:grpSpLocks/>
          </p:cNvGrpSpPr>
          <p:nvPr/>
        </p:nvGrpSpPr>
        <p:grpSpPr bwMode="auto">
          <a:xfrm>
            <a:off x="1861058" y="3141715"/>
            <a:ext cx="7855560" cy="1096763"/>
            <a:chOff x="504" y="981"/>
            <a:chExt cx="4416" cy="792"/>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4" name="Text Box 10"/>
            <p:cNvSpPr txBox="1">
              <a:spLocks noChangeArrowheads="1"/>
            </p:cNvSpPr>
            <p:nvPr/>
          </p:nvSpPr>
          <p:spPr bwMode="gray">
            <a:xfrm>
              <a:off x="747" y="981"/>
              <a:ext cx="3976"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B. Hay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cảm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giác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mệt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mỏi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chung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toàn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thân</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26" name="Text Box 25"/>
            <p:cNvSpPr txBox="1">
              <a:spLocks noChangeArrowheads="1"/>
            </p:cNvSpPr>
            <p:nvPr/>
          </p:nvSpPr>
          <p:spPr bwMode="gray">
            <a:xfrm>
              <a:off x="913" y="1036"/>
              <a:ext cx="484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A. </a:t>
              </a:r>
              <a:r>
                <a:rPr lang="en-US" b="1" dirty="0" err="1">
                  <a:solidFill>
                    <a:srgbClr val="002060"/>
                  </a:solidFill>
                  <a:latin typeface="Times New Roman" panose="02020603050405020304" pitchFamily="18" charset="0"/>
                  <a:cs typeface="Times New Roman" panose="02020603050405020304" pitchFamily="18" charset="0"/>
                </a:rPr>
                <a:t>Khó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chịu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về</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mùa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hè</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51" name="Group 74"/>
          <p:cNvGrpSpPr>
            <a:grpSpLocks/>
          </p:cNvGrpSpPr>
          <p:nvPr/>
        </p:nvGrpSpPr>
        <p:grpSpPr bwMode="auto">
          <a:xfrm>
            <a:off x="1182348" y="-96071"/>
            <a:ext cx="10024914"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sp>
        <p:nvSpPr>
          <p:cNvPr id="56" name="Text Box 79">
            <a:hlinkClick r:id="rId5" action="ppaction://hlinksldjump"/>
          </p:cNvPr>
          <p:cNvSpPr txBox="1">
            <a:spLocks noChangeArrowheads="1"/>
          </p:cNvSpPr>
          <p:nvPr/>
        </p:nvSpPr>
        <p:spPr bwMode="auto">
          <a:xfrm>
            <a:off x="1861057" y="220156"/>
            <a:ext cx="86496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Người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bị</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thường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thoải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cuộc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sống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thể</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72" name="Text Box 7"/>
            <p:cNvSpPr txBox="1">
              <a:spLocks noChangeArrowheads="1"/>
            </p:cNvSpPr>
            <p:nvPr/>
          </p:nvSpPr>
          <p:spPr bwMode="gray">
            <a:xfrm>
              <a:off x="825" y="1394"/>
              <a:ext cx="397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2060"/>
                  </a:solidFill>
                  <a:latin typeface="Times New Roman" panose="02020603050405020304" pitchFamily="18" charset="0"/>
                </a:rPr>
                <a:t>D. </a:t>
              </a:r>
              <a:r>
                <a:rPr lang="en-US" altLang="en-US" b="1" dirty="0" err="1">
                  <a:solidFill>
                    <a:srgbClr val="002060"/>
                  </a:solidFill>
                  <a:latin typeface="Times New Roman" panose="02020603050405020304" pitchFamily="18" charset="0"/>
                </a:rPr>
                <a:t>Tất</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cả</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các</a:t>
              </a:r>
              <a:r>
                <a:rPr lang="en-US" altLang="en-US" b="1" dirty="0">
                  <a:solidFill>
                    <a:srgbClr val="002060"/>
                  </a:solidFill>
                  <a:latin typeface="Times New Roman" panose="02020603050405020304" pitchFamily="18" charset="0"/>
                </a:rPr>
                <a:t> ý </a:t>
              </a:r>
              <a:r>
                <a:rPr lang="en-US" altLang="en-US" b="1" dirty="0" err="1">
                  <a:solidFill>
                    <a:srgbClr val="002060"/>
                  </a:solidFill>
                  <a:latin typeface="Times New Roman" panose="02020603050405020304" pitchFamily="18" charset="0"/>
                </a:rPr>
                <a:t>trên</a:t>
              </a:r>
              <a:endParaRPr lang="en-US" altLang="en-US" b="1" dirty="0">
                <a:solidFill>
                  <a:srgbClr val="002060"/>
                </a:solidFill>
                <a:latin typeface="Times New Roman" panose="02020603050405020304" pitchFamily="18" charset="0"/>
              </a:endParaRPr>
            </a:p>
          </p:txBody>
        </p:sp>
      </p:grpSp>
      <p:sp>
        <p:nvSpPr>
          <p:cNvPr id="85" name="椭圆 31">
            <a:extLst>
              <a:ext uri="{FF2B5EF4-FFF2-40B4-BE49-F238E27FC236}">
                <a16:creationId xmlns:a16="http://schemas.microsoft.com/office/drawing/2014/main" xmlns=""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椭圆 31">
            <a:extLst>
              <a:ext uri="{FF2B5EF4-FFF2-40B4-BE49-F238E27FC236}">
                <a16:creationId xmlns:a16="http://schemas.microsoft.com/office/drawing/2014/main" xmlns=""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椭圆 31">
            <a:extLst>
              <a:ext uri="{FF2B5EF4-FFF2-40B4-BE49-F238E27FC236}">
                <a16:creationId xmlns:a16="http://schemas.microsoft.com/office/drawing/2014/main" xmlns=""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椭圆 31">
            <a:extLst>
              <a:ext uri="{FF2B5EF4-FFF2-40B4-BE49-F238E27FC236}">
                <a16:creationId xmlns:a16="http://schemas.microsoft.com/office/drawing/2014/main" xmlns=""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Rectangle 89"/>
          <p:cNvSpPr/>
          <p:nvPr/>
        </p:nvSpPr>
        <p:spPr>
          <a:xfrm>
            <a:off x="1398093" y="581051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p:blipFill>
        <p:spPr>
          <a:xfrm>
            <a:off x="8839944" y="2141829"/>
            <a:ext cx="3657142" cy="4571428"/>
          </a:xfrm>
          <a:prstGeom prst="rect">
            <a:avLst/>
          </a:prstGeom>
        </p:spPr>
      </p:pic>
    </p:spTree>
    <p:extLst>
      <p:ext uri="{BB962C8B-B14F-4D97-AF65-F5344CB8AC3E}">
        <p14:creationId xmlns:p14="http://schemas.microsoft.com/office/powerpoint/2010/main" val="27205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Mũi Tên Màu Đỏ Hướng Lên Biểu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722782">
            <a:off x="6037840" y="1778720"/>
            <a:ext cx="2953213" cy="17943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ũi Tên Màu Đỏ Hướng Lên Biểu - Miễn Phí vector hình ảnh trê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847846">
            <a:off x="7534218" y="3001678"/>
            <a:ext cx="2263378" cy="13752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ũi Tên Màu Đỏ Hướng Lên Biểu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11884">
            <a:off x="4388651" y="3990436"/>
            <a:ext cx="2953213" cy="17943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ũi Tên Màu Đỏ Hướng Lên Biểu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72906">
            <a:off x="3332963" y="2195483"/>
            <a:ext cx="2225017" cy="2221930"/>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75"/>
          <p:cNvSpPr>
            <a:spLocks noChangeArrowheads="1"/>
          </p:cNvSpPr>
          <p:nvPr/>
        </p:nvSpPr>
        <p:spPr bwMode="gray">
          <a:xfrm>
            <a:off x="4846644" y="2793013"/>
            <a:ext cx="3935012" cy="1866483"/>
          </a:xfrm>
          <a:prstGeom prst="roundRect">
            <a:avLst>
              <a:gd name="adj" fmla="val 50000"/>
            </a:avLst>
          </a:prstGeom>
          <a:blipFill dpi="0" rotWithShape="1">
            <a:blip r:embed="rId5">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blurRad="76200" dist="12700" dir="8100000" sy="-23000" kx="800400" algn="br" rotWithShape="0">
              <a:prstClr val="black">
                <a:alpha val="20000"/>
              </a:prstClr>
            </a:outerShdw>
          </a:effectLst>
        </p:spPr>
        <p:txBody>
          <a:bodyPr wrap="none" anchor="ctr"/>
          <a:lstStyle/>
          <a:p>
            <a:pPr algn="ctr">
              <a:defRPr/>
            </a:pPr>
            <a:r>
              <a:rPr lang="en-US" sz="4000" b="1">
                <a:solidFill>
                  <a:srgbClr val="0000FF"/>
                </a:solidFill>
                <a:latin typeface="VNI-Times" pitchFamily="2" charset="0"/>
              </a:rPr>
              <a:t> </a:t>
            </a:r>
          </a:p>
        </p:txBody>
      </p:sp>
      <p:sp>
        <p:nvSpPr>
          <p:cNvPr id="19" name="Text Box 79">
            <a:hlinkClick r:id="rId6" action="ppaction://hlinksldjump"/>
          </p:cNvPr>
          <p:cNvSpPr txBox="1">
            <a:spLocks noChangeArrowheads="1"/>
          </p:cNvSpPr>
          <p:nvPr/>
        </p:nvSpPr>
        <p:spPr bwMode="auto">
          <a:xfrm>
            <a:off x="4916593" y="3399608"/>
            <a:ext cx="38969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smtClean="0">
                <a:solidFill>
                  <a:srgbClr val="FF0000"/>
                </a:solidFill>
                <a:latin typeface="Times New Roman" panose="02020603050405020304" pitchFamily="18" charset="0"/>
                <a:cs typeface="Times New Roman" panose="02020603050405020304" pitchFamily="18" charset="0"/>
              </a:rPr>
              <a:t> Nguyên nhân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3506" y="296751"/>
            <a:ext cx="2246843" cy="2600334"/>
          </a:xfrm>
          <a:prstGeom prst="rect">
            <a:avLst/>
          </a:prstGeom>
          <a:effectLst>
            <a:outerShdw blurRad="76200" dir="18900000" sy="23000" kx="-1200000" algn="bl" rotWithShape="0">
              <a:prstClr val="black">
                <a:alpha val="20000"/>
              </a:prstClr>
            </a:outerShdw>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877" y="712956"/>
            <a:ext cx="4015594" cy="2969385"/>
          </a:xfrm>
          <a:prstGeom prst="rect">
            <a:avLst/>
          </a:prstGeom>
          <a:effectLst>
            <a:outerShdw blurRad="76200" dir="13500000" sy="23000" kx="1200000" algn="br" rotWithShape="0">
              <a:prstClr val="black">
                <a:alpha val="20000"/>
              </a:prst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2302" y="3726254"/>
            <a:ext cx="2661502" cy="2688277"/>
          </a:xfrm>
          <a:prstGeom prst="rect">
            <a:avLst/>
          </a:prstGeom>
          <a:effectLst>
            <a:outerShdw blurRad="76200" dir="18900000" sy="23000" kx="-1200000" algn="bl" rotWithShape="0">
              <a:prstClr val="black">
                <a:alpha val="20000"/>
              </a:prstClr>
            </a:outerShdw>
          </a:effectLst>
        </p:spPr>
      </p:pic>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b="11264"/>
          <a:stretch/>
        </p:blipFill>
        <p:spPr>
          <a:xfrm>
            <a:off x="1167538" y="4102430"/>
            <a:ext cx="3479940" cy="2448577"/>
          </a:xfrm>
          <a:prstGeom prst="rect">
            <a:avLst/>
          </a:prstGeom>
          <a:effectLst>
            <a:outerShdw blurRad="76200" dir="18900000" sy="23000" kx="-1200000" algn="bl" rotWithShape="0">
              <a:prstClr val="black">
                <a:alpha val="20000"/>
              </a:prstClr>
            </a:outerShdw>
          </a:effectLst>
        </p:spPr>
      </p:pic>
      <p:sp>
        <p:nvSpPr>
          <p:cNvPr id="13" name="Text Box 79">
            <a:hlinkClick r:id="rId6" action="ppaction://hlinksldjump"/>
          </p:cNvPr>
          <p:cNvSpPr txBox="1">
            <a:spLocks noChangeArrowheads="1"/>
          </p:cNvSpPr>
          <p:nvPr/>
        </p:nvSpPr>
        <p:spPr bwMode="auto">
          <a:xfrm>
            <a:off x="195961" y="134669"/>
            <a:ext cx="849901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smtClean="0">
                <a:solidFill>
                  <a:srgbClr val="FF0000"/>
                </a:solidFill>
                <a:latin typeface="Times New Roman" panose="02020603050405020304" pitchFamily="18" charset="0"/>
                <a:cs typeface="Times New Roman" panose="02020603050405020304" pitchFamily="18" charset="0"/>
              </a:rPr>
              <a:t>2. Nguyên nhân bệnh béo phì</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54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heckerboard(across)">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style.rotation</p:attrName>
                                        </p:attrNameLst>
                                      </p:cBhvr>
                                      <p:tavLst>
                                        <p:tav tm="0">
                                          <p:val>
                                            <p:fltVal val="90"/>
                                          </p:val>
                                        </p:tav>
                                        <p:tav tm="100000">
                                          <p:val>
                                            <p:fltVal val="0"/>
                                          </p:val>
                                        </p:tav>
                                      </p:tavLst>
                                    </p:anim>
                                    <p:animEffect transition="in" filter="fade">
                                      <p:cBhvr>
                                        <p:cTn id="21" dur="1000"/>
                                        <p:tgtEl>
                                          <p:spTgt spid="25"/>
                                        </p:tgtEl>
                                      </p:cBhvr>
                                    </p:animEffect>
                                  </p:childTnLst>
                                </p:cTn>
                              </p:par>
                              <p:par>
                                <p:cTn id="22" presetID="3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par>
                                <p:cTn id="28" presetID="31"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p:cTn id="30" dur="1000" fill="hold"/>
                                        <p:tgtEl>
                                          <p:spTgt spid="2050"/>
                                        </p:tgtEl>
                                        <p:attrNameLst>
                                          <p:attrName>ppt_w</p:attrName>
                                        </p:attrNameLst>
                                      </p:cBhvr>
                                      <p:tavLst>
                                        <p:tav tm="0">
                                          <p:val>
                                            <p:fltVal val="0"/>
                                          </p:val>
                                        </p:tav>
                                        <p:tav tm="100000">
                                          <p:val>
                                            <p:strVal val="#ppt_w"/>
                                          </p:val>
                                        </p:tav>
                                      </p:tavLst>
                                    </p:anim>
                                    <p:anim calcmode="lin" valueType="num">
                                      <p:cBhvr>
                                        <p:cTn id="31" dur="1000" fill="hold"/>
                                        <p:tgtEl>
                                          <p:spTgt spid="2050"/>
                                        </p:tgtEl>
                                        <p:attrNameLst>
                                          <p:attrName>ppt_h</p:attrName>
                                        </p:attrNameLst>
                                      </p:cBhvr>
                                      <p:tavLst>
                                        <p:tav tm="0">
                                          <p:val>
                                            <p:fltVal val="0"/>
                                          </p:val>
                                        </p:tav>
                                        <p:tav tm="100000">
                                          <p:val>
                                            <p:strVal val="#ppt_h"/>
                                          </p:val>
                                        </p:tav>
                                      </p:tavLst>
                                    </p:anim>
                                    <p:anim calcmode="lin" valueType="num">
                                      <p:cBhvr>
                                        <p:cTn id="32" dur="1000" fill="hold"/>
                                        <p:tgtEl>
                                          <p:spTgt spid="2050"/>
                                        </p:tgtEl>
                                        <p:attrNameLst>
                                          <p:attrName>style.rotation</p:attrName>
                                        </p:attrNameLst>
                                      </p:cBhvr>
                                      <p:tavLst>
                                        <p:tav tm="0">
                                          <p:val>
                                            <p:fltVal val="90"/>
                                          </p:val>
                                        </p:tav>
                                        <p:tav tm="100000">
                                          <p:val>
                                            <p:fltVal val="0"/>
                                          </p:val>
                                        </p:tav>
                                      </p:tavLst>
                                    </p:anim>
                                    <p:animEffect transition="in" filter="fade">
                                      <p:cBhvr>
                                        <p:cTn id="33" dur="1000"/>
                                        <p:tgtEl>
                                          <p:spTgt spid="2050"/>
                                        </p:tgtEl>
                                      </p:cBhvr>
                                    </p:animEffect>
                                  </p:childTnLst>
                                </p:cTn>
                              </p:par>
                              <p:par>
                                <p:cTn id="34" presetID="3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style.rotation</p:attrName>
                                        </p:attrNameLst>
                                      </p:cBhvr>
                                      <p:tavLst>
                                        <p:tav tm="0">
                                          <p:val>
                                            <p:fltVal val="90"/>
                                          </p:val>
                                        </p:tav>
                                        <p:tav tm="100000">
                                          <p:val>
                                            <p:fltVal val="0"/>
                                          </p:val>
                                        </p:tav>
                                      </p:tavLst>
                                    </p:anim>
                                    <p:animEffect transition="in" filter="fade">
                                      <p:cBhvr>
                                        <p:cTn id="39" dur="1000"/>
                                        <p:tgtEl>
                                          <p:spTgt spid="18"/>
                                        </p:tgtEl>
                                      </p:cBhvr>
                                    </p:animEffect>
                                  </p:childTnLst>
                                </p:cTn>
                              </p:par>
                              <p:par>
                                <p:cTn id="40" presetID="3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ppt_w</p:attrName>
                                        </p:attrNameLst>
                                      </p:cBhvr>
                                      <p:tavLst>
                                        <p:tav tm="0">
                                          <p:val>
                                            <p:fltVal val="0"/>
                                          </p:val>
                                        </p:tav>
                                        <p:tav tm="100000">
                                          <p:val>
                                            <p:strVal val="#ppt_w"/>
                                          </p:val>
                                        </p:tav>
                                      </p:tavLst>
                                    </p:anim>
                                    <p:anim calcmode="lin" valueType="num">
                                      <p:cBhvr>
                                        <p:cTn id="43" dur="1000" fill="hold"/>
                                        <p:tgtEl>
                                          <p:spTgt spid="23"/>
                                        </p:tgtEl>
                                        <p:attrNameLst>
                                          <p:attrName>ppt_h</p:attrName>
                                        </p:attrNameLst>
                                      </p:cBhvr>
                                      <p:tavLst>
                                        <p:tav tm="0">
                                          <p:val>
                                            <p:fltVal val="0"/>
                                          </p:val>
                                        </p:tav>
                                        <p:tav tm="100000">
                                          <p:val>
                                            <p:strVal val="#ppt_h"/>
                                          </p:val>
                                        </p:tav>
                                      </p:tavLst>
                                    </p:anim>
                                    <p:anim calcmode="lin" valueType="num">
                                      <p:cBhvr>
                                        <p:cTn id="44" dur="1000" fill="hold"/>
                                        <p:tgtEl>
                                          <p:spTgt spid="23"/>
                                        </p:tgtEl>
                                        <p:attrNameLst>
                                          <p:attrName>style.rotation</p:attrName>
                                        </p:attrNameLst>
                                      </p:cBhvr>
                                      <p:tavLst>
                                        <p:tav tm="0">
                                          <p:val>
                                            <p:fltVal val="90"/>
                                          </p:val>
                                        </p:tav>
                                        <p:tav tm="100000">
                                          <p:val>
                                            <p:fltVal val="0"/>
                                          </p:val>
                                        </p:tav>
                                      </p:tavLst>
                                    </p:anim>
                                    <p:animEffect transition="in" filter="fade">
                                      <p:cBhvr>
                                        <p:cTn id="45" dur="1000"/>
                                        <p:tgtEl>
                                          <p:spTgt spid="23"/>
                                        </p:tgtEl>
                                      </p:cBhvr>
                                    </p:animEffect>
                                  </p:childTnLst>
                                </p:cTn>
                              </p:par>
                              <p:par>
                                <p:cTn id="46" presetID="3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1000" fill="hold"/>
                                        <p:tgtEl>
                                          <p:spTgt spid="17"/>
                                        </p:tgtEl>
                                        <p:attrNameLst>
                                          <p:attrName>ppt_w</p:attrName>
                                        </p:attrNameLst>
                                      </p:cBhvr>
                                      <p:tavLst>
                                        <p:tav tm="0">
                                          <p:val>
                                            <p:fltVal val="0"/>
                                          </p:val>
                                        </p:tav>
                                        <p:tav tm="100000">
                                          <p:val>
                                            <p:strVal val="#ppt_w"/>
                                          </p:val>
                                        </p:tav>
                                      </p:tavLst>
                                    </p:anim>
                                    <p:anim calcmode="lin" valueType="num">
                                      <p:cBhvr>
                                        <p:cTn id="49" dur="1000" fill="hold"/>
                                        <p:tgtEl>
                                          <p:spTgt spid="17"/>
                                        </p:tgtEl>
                                        <p:attrNameLst>
                                          <p:attrName>ppt_h</p:attrName>
                                        </p:attrNameLst>
                                      </p:cBhvr>
                                      <p:tavLst>
                                        <p:tav tm="0">
                                          <p:val>
                                            <p:fltVal val="0"/>
                                          </p:val>
                                        </p:tav>
                                        <p:tav tm="100000">
                                          <p:val>
                                            <p:strVal val="#ppt_h"/>
                                          </p:val>
                                        </p:tav>
                                      </p:tavLst>
                                    </p:anim>
                                    <p:anim calcmode="lin" valueType="num">
                                      <p:cBhvr>
                                        <p:cTn id="50" dur="1000" fill="hold"/>
                                        <p:tgtEl>
                                          <p:spTgt spid="17"/>
                                        </p:tgtEl>
                                        <p:attrNameLst>
                                          <p:attrName>style.rotation</p:attrName>
                                        </p:attrNameLst>
                                      </p:cBhvr>
                                      <p:tavLst>
                                        <p:tav tm="0">
                                          <p:val>
                                            <p:fltVal val="90"/>
                                          </p:val>
                                        </p:tav>
                                        <p:tav tm="100000">
                                          <p:val>
                                            <p:fltVal val="0"/>
                                          </p:val>
                                        </p:tav>
                                      </p:tavLst>
                                    </p:anim>
                                    <p:animEffect transition="in" filter="fade">
                                      <p:cBhvr>
                                        <p:cTn id="51" dur="1000"/>
                                        <p:tgtEl>
                                          <p:spTgt spid="17"/>
                                        </p:tgtEl>
                                      </p:cBhvr>
                                    </p:animEffect>
                                  </p:childTnLst>
                                </p:cTn>
                              </p:par>
                              <p:par>
                                <p:cTn id="52" presetID="31"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1000" fill="hold"/>
                                        <p:tgtEl>
                                          <p:spTgt spid="24"/>
                                        </p:tgtEl>
                                        <p:attrNameLst>
                                          <p:attrName>ppt_w</p:attrName>
                                        </p:attrNameLst>
                                      </p:cBhvr>
                                      <p:tavLst>
                                        <p:tav tm="0">
                                          <p:val>
                                            <p:fltVal val="0"/>
                                          </p:val>
                                        </p:tav>
                                        <p:tav tm="100000">
                                          <p:val>
                                            <p:strVal val="#ppt_w"/>
                                          </p:val>
                                        </p:tav>
                                      </p:tavLst>
                                    </p:anim>
                                    <p:anim calcmode="lin" valueType="num">
                                      <p:cBhvr>
                                        <p:cTn id="55" dur="1000" fill="hold"/>
                                        <p:tgtEl>
                                          <p:spTgt spid="24"/>
                                        </p:tgtEl>
                                        <p:attrNameLst>
                                          <p:attrName>ppt_h</p:attrName>
                                        </p:attrNameLst>
                                      </p:cBhvr>
                                      <p:tavLst>
                                        <p:tav tm="0">
                                          <p:val>
                                            <p:fltVal val="0"/>
                                          </p:val>
                                        </p:tav>
                                        <p:tav tm="100000">
                                          <p:val>
                                            <p:strVal val="#ppt_h"/>
                                          </p:val>
                                        </p:tav>
                                      </p:tavLst>
                                    </p:anim>
                                    <p:anim calcmode="lin" valueType="num">
                                      <p:cBhvr>
                                        <p:cTn id="56" dur="1000" fill="hold"/>
                                        <p:tgtEl>
                                          <p:spTgt spid="24"/>
                                        </p:tgtEl>
                                        <p:attrNameLst>
                                          <p:attrName>style.rotation</p:attrName>
                                        </p:attrNameLst>
                                      </p:cBhvr>
                                      <p:tavLst>
                                        <p:tav tm="0">
                                          <p:val>
                                            <p:fltVal val="90"/>
                                          </p:val>
                                        </p:tav>
                                        <p:tav tm="100000">
                                          <p:val>
                                            <p:fltVal val="0"/>
                                          </p:val>
                                        </p:tav>
                                      </p:tavLst>
                                    </p:anim>
                                    <p:animEffect transition="in" filter="fade">
                                      <p:cBhvr>
                                        <p:cTn id="5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5"/>
          <p:cNvSpPr>
            <a:spLocks noChangeArrowheads="1"/>
          </p:cNvSpPr>
          <p:nvPr/>
        </p:nvSpPr>
        <p:spPr bwMode="gray">
          <a:xfrm>
            <a:off x="2474845" y="279305"/>
            <a:ext cx="5311015" cy="1679130"/>
          </a:xfrm>
          <a:prstGeom prst="roundRect">
            <a:avLst>
              <a:gd name="adj" fmla="val 50000"/>
            </a:avLst>
          </a:prstGeom>
          <a:blipFill dpi="0" rotWithShape="1">
            <a:blip r:embed="rId3">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sp>
        <p:nvSpPr>
          <p:cNvPr id="10" name="Text Box 79">
            <a:hlinkClick r:id="rId4" action="ppaction://hlinksldjump"/>
          </p:cNvPr>
          <p:cNvSpPr txBox="1">
            <a:spLocks noChangeArrowheads="1"/>
          </p:cNvSpPr>
          <p:nvPr/>
        </p:nvSpPr>
        <p:spPr bwMode="auto">
          <a:xfrm>
            <a:off x="2957997" y="279305"/>
            <a:ext cx="4344710"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002060"/>
                </a:solidFill>
                <a:latin typeface="Times New Roman" panose="02020603050405020304" pitchFamily="18" charset="0"/>
                <a:cs typeface="Times New Roman" panose="02020603050405020304" pitchFamily="18" charset="0"/>
              </a:rPr>
              <a:t>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quá</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nhiều</a:t>
            </a:r>
            <a:r>
              <a:rPr lang="en-US" sz="4400" b="1" dirty="0">
                <a:solidFill>
                  <a:srgbClr val="002060"/>
                </a:solidFill>
                <a:latin typeface="Times New Roman" panose="02020603050405020304" pitchFamily="18" charset="0"/>
                <a:cs typeface="Times New Roman" panose="02020603050405020304" pitchFamily="18" charset="0"/>
              </a:rPr>
              <a:t>, </a:t>
            </a:r>
          </a:p>
          <a:p>
            <a:pPr algn="ctr">
              <a:buNone/>
            </a:pPr>
            <a:r>
              <a:rPr lang="en-US" sz="4400" b="1" dirty="0" err="1">
                <a:solidFill>
                  <a:srgbClr val="002060"/>
                </a:solidFill>
                <a:latin typeface="Times New Roman" panose="02020603050405020304" pitchFamily="18" charset="0"/>
                <a:cs typeface="Times New Roman" panose="02020603050405020304" pitchFamily="18" charset="0"/>
              </a:rPr>
              <a:t>Hoạt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động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quá</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ít</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11" name="AutoShape 75"/>
          <p:cNvSpPr>
            <a:spLocks noChangeArrowheads="1"/>
          </p:cNvSpPr>
          <p:nvPr/>
        </p:nvSpPr>
        <p:spPr bwMode="gray">
          <a:xfrm>
            <a:off x="3752297" y="2449545"/>
            <a:ext cx="5940586" cy="1679130"/>
          </a:xfrm>
          <a:prstGeom prst="roundRect">
            <a:avLst>
              <a:gd name="adj" fmla="val 50000"/>
            </a:avLst>
          </a:prstGeom>
          <a:solidFill>
            <a:schemeClr val="accent4">
              <a:lumMod val="40000"/>
              <a:lumOff val="60000"/>
            </a:schemeClr>
          </a:solid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sp>
        <p:nvSpPr>
          <p:cNvPr id="12" name="Text Box 79">
            <a:hlinkClick r:id="rId4" action="ppaction://hlinksldjump"/>
          </p:cNvPr>
          <p:cNvSpPr txBox="1">
            <a:spLocks noChangeArrowheads="1"/>
          </p:cNvSpPr>
          <p:nvPr/>
        </p:nvSpPr>
        <p:spPr bwMode="auto">
          <a:xfrm>
            <a:off x="3993873" y="2523851"/>
            <a:ext cx="54574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00B050"/>
                </a:solidFill>
                <a:latin typeface="Times New Roman" panose="02020603050405020304" pitchFamily="18" charset="0"/>
                <a:cs typeface="Times New Roman" panose="02020603050405020304" pitchFamily="18" charset="0"/>
              </a:rPr>
              <a:t>Mỡ</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trong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cơ</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thể</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tích</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tụ</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ngày</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càng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nhiều</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13" name="AutoShape 75"/>
          <p:cNvSpPr>
            <a:spLocks noChangeArrowheads="1"/>
          </p:cNvSpPr>
          <p:nvPr/>
        </p:nvSpPr>
        <p:spPr bwMode="gray">
          <a:xfrm>
            <a:off x="2160060" y="4577534"/>
            <a:ext cx="5940586" cy="1679130"/>
          </a:xfrm>
          <a:prstGeom prst="roundRect">
            <a:avLst>
              <a:gd name="adj" fmla="val 50000"/>
            </a:avLst>
          </a:prstGeom>
          <a:solidFill>
            <a:schemeClr val="accent4">
              <a:lumMod val="40000"/>
              <a:lumOff val="60000"/>
            </a:schemeClr>
          </a:solid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dirty="0">
                <a:solidFill>
                  <a:srgbClr val="0000FF"/>
                </a:solidFill>
                <a:latin typeface="VNI-Times" pitchFamily="2" charset="0"/>
              </a:rPr>
              <a:t> </a:t>
            </a:r>
          </a:p>
          <a:p>
            <a:pPr algn="ctr">
              <a:defRPr/>
            </a:pPr>
            <a:r>
              <a:rPr lang="en-US" sz="4800" b="1" dirty="0" err="1">
                <a:solidFill>
                  <a:srgbClr val="FF0000"/>
                </a:solidFill>
                <a:latin typeface="Times New Roman" panose="02020603050405020304" pitchFamily="18" charset="0"/>
                <a:cs typeface="Times New Roman" panose="02020603050405020304" pitchFamily="18" charset="0"/>
              </a:rPr>
              <a:t>Béo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phì</a:t>
            </a:r>
            <a:endParaRPr lang="en-US" sz="4800" b="1" dirty="0">
              <a:solidFill>
                <a:srgbClr val="FF0000"/>
              </a:solidFill>
              <a:latin typeface="Times New Roman" panose="02020603050405020304" pitchFamily="18" charset="0"/>
              <a:cs typeface="Times New Roman" panose="02020603050405020304" pitchFamily="18" charset="0"/>
            </a:endParaRPr>
          </a:p>
          <a:p>
            <a:pPr algn="ctr">
              <a:defRPr/>
            </a:pPr>
            <a:endParaRPr lang="en-US" sz="4000" b="1" dirty="0">
              <a:solidFill>
                <a:srgbClr val="0000FF"/>
              </a:solidFill>
              <a:latin typeface="VNI-Times" pitchFamily="2"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221" y="179550"/>
            <a:ext cx="2739985" cy="2026119"/>
          </a:xfrm>
          <a:prstGeom prst="rect">
            <a:avLst/>
          </a:prstGeom>
          <a:effectLst>
            <a:outerShdw blurRad="76200" dir="18900000" sy="23000" kx="-1200000" algn="bl" rotWithShape="0">
              <a:prstClr val="black">
                <a:alpha val="20000"/>
              </a:prst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0" y="156272"/>
            <a:ext cx="2193187" cy="2215250"/>
          </a:xfrm>
          <a:prstGeom prst="rect">
            <a:avLst/>
          </a:prstGeom>
          <a:effectLst>
            <a:outerShdw blurRad="76200" dir="18900000" sy="23000" kx="-1200000" algn="bl" rotWithShape="0">
              <a:prstClr val="black">
                <a:alpha val="20000"/>
              </a:prstClr>
            </a:outerShdw>
          </a:effectLst>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916272" y="2267049"/>
            <a:ext cx="2941223" cy="2658413"/>
          </a:xfrm>
          <a:prstGeom prst="rect">
            <a:avLst/>
          </a:prstGeom>
          <a:effectLst>
            <a:outerShdw blurRad="76200" dir="13500000" sy="23000" kx="1200000" algn="br" rotWithShape="0">
              <a:prstClr val="black">
                <a:alpha val="20000"/>
              </a:prst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0289" y="1939116"/>
            <a:ext cx="3741699" cy="5516958"/>
          </a:xfrm>
          <a:prstGeom prst="rect">
            <a:avLst/>
          </a:prstGeom>
          <a:effectLst>
            <a:outerShdw blurRad="76200" dir="13500000" sy="23000" kx="1200000" algn="br" rotWithShape="0">
              <a:prstClr val="black">
                <a:alpha val="20000"/>
              </a:prstClr>
            </a:outerShdw>
          </a:effec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977981">
            <a:off x="7091051" y="1241883"/>
            <a:ext cx="1987468"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871413">
            <a:off x="6420265" y="4208623"/>
            <a:ext cx="1987468" cy="1140051"/>
          </a:xfrm>
          <a:prstGeom prst="rect">
            <a:avLst/>
          </a:prstGeom>
        </p:spPr>
      </p:pic>
    </p:spTree>
    <p:extLst>
      <p:ext uri="{BB962C8B-B14F-4D97-AF65-F5344CB8AC3E}">
        <p14:creationId xmlns:p14="http://schemas.microsoft.com/office/powerpoint/2010/main" val="2285439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8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154003"/>
            <a:chOff x="254" y="855"/>
            <a:chExt cx="5107" cy="765"/>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1" name="Text Box 7"/>
            <p:cNvSpPr txBox="1">
              <a:spLocks noChangeArrowheads="1"/>
            </p:cNvSpPr>
            <p:nvPr/>
          </p:nvSpPr>
          <p:spPr bwMode="gray">
            <a:xfrm>
              <a:off x="574" y="976"/>
              <a:ext cx="459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C. </a:t>
              </a:r>
              <a:r>
                <a:rPr lang="en-US" b="1" dirty="0" err="1">
                  <a:solidFill>
                    <a:srgbClr val="002060"/>
                  </a:solidFill>
                  <a:latin typeface="Times New Roman" panose="02020603050405020304" pitchFamily="18" charset="0"/>
                  <a:cs typeface="Times New Roman" panose="02020603050405020304" pitchFamily="18" charset="0"/>
                </a:rPr>
                <a:t>Bị</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sỏi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mật</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2" name="Group 8"/>
          <p:cNvGrpSpPr>
            <a:grpSpLocks/>
          </p:cNvGrpSpPr>
          <p:nvPr/>
        </p:nvGrpSpPr>
        <p:grpSpPr bwMode="auto">
          <a:xfrm>
            <a:off x="1861058" y="3141715"/>
            <a:ext cx="7855560" cy="1096763"/>
            <a:chOff x="504" y="981"/>
            <a:chExt cx="4416" cy="792"/>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4" name="Text Box 10"/>
            <p:cNvSpPr txBox="1">
              <a:spLocks noChangeArrowheads="1"/>
            </p:cNvSpPr>
            <p:nvPr/>
          </p:nvSpPr>
          <p:spPr bwMode="gray">
            <a:xfrm>
              <a:off x="747" y="981"/>
              <a:ext cx="397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B. </a:t>
              </a:r>
              <a:r>
                <a:rPr lang="en-US" b="1" dirty="0" err="1">
                  <a:solidFill>
                    <a:srgbClr val="002060"/>
                  </a:solidFill>
                  <a:latin typeface="Times New Roman" panose="02020603050405020304" pitchFamily="18" charset="0"/>
                  <a:cs typeface="Times New Roman" panose="02020603050405020304" pitchFamily="18" charset="0"/>
                </a:rPr>
                <a:t>Huyết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cao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tiểu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đường</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26" name="Text Box 25"/>
            <p:cNvSpPr txBox="1">
              <a:spLocks noChangeArrowheads="1"/>
            </p:cNvSpPr>
            <p:nvPr/>
          </p:nvSpPr>
          <p:spPr bwMode="gray">
            <a:xfrm>
              <a:off x="913" y="1036"/>
              <a:ext cx="484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A. </a:t>
              </a:r>
              <a:r>
                <a:rPr lang="en-US" b="1" dirty="0" err="1">
                  <a:solidFill>
                    <a:srgbClr val="002060"/>
                  </a:solidFill>
                  <a:latin typeface="Times New Roman" panose="02020603050405020304" pitchFamily="18" charset="0"/>
                  <a:cs typeface="Times New Roman" panose="02020603050405020304" pitchFamily="18" charset="0"/>
                </a:rPr>
                <a:t>Bệnh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tim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mạch</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51" name="Group 74"/>
          <p:cNvGrpSpPr>
            <a:grpSpLocks/>
          </p:cNvGrpSpPr>
          <p:nvPr/>
        </p:nvGrpSpPr>
        <p:grpSpPr bwMode="auto">
          <a:xfrm>
            <a:off x="1182348" y="964358"/>
            <a:ext cx="9052189" cy="89118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sp>
        <p:nvSpPr>
          <p:cNvPr id="56" name="Text Box 79">
            <a:hlinkClick r:id="rId5" action="ppaction://hlinksldjump"/>
          </p:cNvPr>
          <p:cNvSpPr txBox="1">
            <a:spLocks noChangeArrowheads="1"/>
          </p:cNvSpPr>
          <p:nvPr/>
        </p:nvSpPr>
        <p:spPr bwMode="auto">
          <a:xfrm>
            <a:off x="1861058" y="964359"/>
            <a:ext cx="81609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Người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nguy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bị</a:t>
            </a:r>
            <a:r>
              <a:rPr lang="en-US" sz="4400" b="1" dirty="0">
                <a:solidFill>
                  <a:srgbClr val="FF0000"/>
                </a:solidFill>
                <a:latin typeface="Times New Roman" panose="02020603050405020304" pitchFamily="18" charset="0"/>
                <a:cs typeface="Times New Roman" panose="02020603050405020304" pitchFamily="18" charset="0"/>
              </a:rPr>
              <a:t>:</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72" name="Text Box 7"/>
            <p:cNvSpPr txBox="1">
              <a:spLocks noChangeArrowheads="1"/>
            </p:cNvSpPr>
            <p:nvPr/>
          </p:nvSpPr>
          <p:spPr bwMode="gray">
            <a:xfrm>
              <a:off x="825" y="1394"/>
              <a:ext cx="397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2060"/>
                  </a:solidFill>
                  <a:latin typeface="Times New Roman" panose="02020603050405020304" pitchFamily="18" charset="0"/>
                </a:rPr>
                <a:t>D. </a:t>
              </a:r>
              <a:r>
                <a:rPr lang="en-US" altLang="en-US" b="1" dirty="0" err="1">
                  <a:solidFill>
                    <a:srgbClr val="002060"/>
                  </a:solidFill>
                  <a:latin typeface="Times New Roman" panose="02020603050405020304" pitchFamily="18" charset="0"/>
                </a:rPr>
                <a:t>Tất</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cả</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các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bệnh</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trên</a:t>
              </a:r>
              <a:endParaRPr lang="en-US" altLang="en-US" b="1" dirty="0">
                <a:solidFill>
                  <a:srgbClr val="002060"/>
                </a:solidFill>
                <a:latin typeface="Times New Roman" panose="02020603050405020304" pitchFamily="18" charset="0"/>
              </a:endParaRPr>
            </a:p>
          </p:txBody>
        </p:sp>
      </p:grpSp>
      <p:sp>
        <p:nvSpPr>
          <p:cNvPr id="85" name="椭圆 31">
            <a:extLst>
              <a:ext uri="{FF2B5EF4-FFF2-40B4-BE49-F238E27FC236}">
                <a16:creationId xmlns:a16="http://schemas.microsoft.com/office/drawing/2014/main" xmlns=""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椭圆 31">
            <a:extLst>
              <a:ext uri="{FF2B5EF4-FFF2-40B4-BE49-F238E27FC236}">
                <a16:creationId xmlns:a16="http://schemas.microsoft.com/office/drawing/2014/main" xmlns=""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椭圆 31">
            <a:extLst>
              <a:ext uri="{FF2B5EF4-FFF2-40B4-BE49-F238E27FC236}">
                <a16:creationId xmlns:a16="http://schemas.microsoft.com/office/drawing/2014/main" xmlns=""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椭圆 31">
            <a:extLst>
              <a:ext uri="{FF2B5EF4-FFF2-40B4-BE49-F238E27FC236}">
                <a16:creationId xmlns:a16="http://schemas.microsoft.com/office/drawing/2014/main" xmlns=""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Rectangle 89"/>
          <p:cNvSpPr/>
          <p:nvPr/>
        </p:nvSpPr>
        <p:spPr>
          <a:xfrm>
            <a:off x="1398093" y="581051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p:blipFill>
        <p:spPr>
          <a:xfrm>
            <a:off x="8668494" y="2187371"/>
            <a:ext cx="3657142" cy="4571428"/>
          </a:xfrm>
          <a:prstGeom prst="rect">
            <a:avLst/>
          </a:prstGeom>
        </p:spPr>
      </p:pic>
      <p:sp>
        <p:nvSpPr>
          <p:cNvPr id="35" name="Text Box 79">
            <a:hlinkClick r:id="rId5" action="ppaction://hlinksldjump"/>
          </p:cNvPr>
          <p:cNvSpPr txBox="1">
            <a:spLocks noChangeArrowheads="1"/>
          </p:cNvSpPr>
          <p:nvPr/>
        </p:nvSpPr>
        <p:spPr bwMode="auto">
          <a:xfrm>
            <a:off x="-603115" y="134161"/>
            <a:ext cx="81609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smtClean="0">
                <a:solidFill>
                  <a:srgbClr val="FF0000"/>
                </a:solidFill>
                <a:latin typeface="Times New Roman" panose="02020603050405020304" pitchFamily="18" charset="0"/>
                <a:cs typeface="Times New Roman" panose="02020603050405020304" pitchFamily="18" charset="0"/>
              </a:rPr>
              <a:t>3. Tác </a:t>
            </a:r>
            <a:r>
              <a:rPr lang="en-US" sz="4400" b="1" dirty="0" err="1">
                <a:solidFill>
                  <a:srgbClr val="FF0000"/>
                </a:solidFill>
                <a:latin typeface="Times New Roman" panose="02020603050405020304" pitchFamily="18" charset="0"/>
                <a:cs typeface="Times New Roman" panose="02020603050405020304" pitchFamily="18" charset="0"/>
              </a:rPr>
              <a:t>hại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025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utoShape 75"/>
          <p:cNvSpPr>
            <a:spLocks noChangeArrowheads="1"/>
          </p:cNvSpPr>
          <p:nvPr/>
        </p:nvSpPr>
        <p:spPr bwMode="gray">
          <a:xfrm>
            <a:off x="1202243" y="253715"/>
            <a:ext cx="9052189" cy="1016041"/>
          </a:xfrm>
          <a:prstGeom prst="roundRect">
            <a:avLst>
              <a:gd name="adj" fmla="val 50000"/>
            </a:avLst>
          </a:prstGeom>
          <a:blipFill dpi="0" rotWithShape="1">
            <a:blip r:embed="rId3">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sp>
        <p:nvSpPr>
          <p:cNvPr id="56" name="Text Box 79">
            <a:hlinkClick r:id="rId4" action="ppaction://hlinksldjump"/>
          </p:cNvPr>
          <p:cNvSpPr txBox="1">
            <a:spLocks noChangeArrowheads="1"/>
          </p:cNvSpPr>
          <p:nvPr/>
        </p:nvSpPr>
        <p:spPr bwMode="auto">
          <a:xfrm>
            <a:off x="1647665" y="429977"/>
            <a:ext cx="81609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Tác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50" name="图片 8">
            <a:extLst>
              <a:ext uri="{FF2B5EF4-FFF2-40B4-BE49-F238E27FC236}">
                <a16:creationId xmlns:a16="http://schemas.microsoft.com/office/drawing/2014/main" xmlns="" id="{6A918986-BAD8-4EB9-98FC-74C3E5AF4248}"/>
              </a:ext>
            </a:extLst>
          </p:cNvPr>
          <p:cNvPicPr>
            <a:picLocks noChangeAspect="1"/>
          </p:cNvPicPr>
          <p:nvPr/>
        </p:nvPicPr>
        <p:blipFill>
          <a:blip r:embed="rId5" cstate="print">
            <a:alphaModFix amt="82000"/>
            <a:extLst>
              <a:ext uri="{28A0092B-C50C-407E-A947-70E740481C1C}">
                <a14:useLocalDpi xmlns:a14="http://schemas.microsoft.com/office/drawing/2010/main" val="0"/>
              </a:ext>
            </a:extLst>
          </a:blip>
          <a:stretch>
            <a:fillRect/>
          </a:stretch>
        </p:blipFill>
        <p:spPr>
          <a:xfrm rot="21430655">
            <a:off x="5568887" y="1441974"/>
            <a:ext cx="7148222" cy="6219987"/>
          </a:xfrm>
          <a:prstGeom prst="rect">
            <a:avLst/>
          </a:prstGeom>
        </p:spPr>
      </p:pic>
      <p:sp>
        <p:nvSpPr>
          <p:cNvPr id="57" name="Rectangle 9"/>
          <p:cNvSpPr>
            <a:spLocks noChangeArrowheads="1"/>
          </p:cNvSpPr>
          <p:nvPr/>
        </p:nvSpPr>
        <p:spPr bwMode="auto">
          <a:xfrm>
            <a:off x="6400801" y="1834807"/>
            <a:ext cx="494713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000" b="1" dirty="0" err="1">
                <a:solidFill>
                  <a:srgbClr val="FF0000"/>
                </a:solidFill>
                <a:latin typeface="Times New Roman" panose="02020603050405020304" pitchFamily="18" charset="0"/>
              </a:rPr>
              <a:t>Người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thừa</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cân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béo</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phì</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có</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nguy</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cơ</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các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bệnh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về</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tim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mạch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tiểu</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đường</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huyết</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áp</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cao</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sỏi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mật</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mỡ</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trong</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máu</a:t>
            </a:r>
            <a:r>
              <a:rPr lang="en-US" altLang="en-US" sz="4000" b="1" dirty="0">
                <a:solidFill>
                  <a:srgbClr val="FF0000"/>
                </a:solidFill>
                <a:latin typeface="Times New Roman" panose="02020603050405020304" pitchFamily="18" charset="0"/>
              </a:rPr>
              <a:t>,….</a:t>
            </a:r>
          </a:p>
          <a:p>
            <a:pPr algn="just" eaLnBrk="1" hangingPunct="1"/>
            <a:endParaRPr lang="en-US" altLang="en-US" sz="4000" dirty="0">
              <a:solidFill>
                <a:srgbClr val="FF0000"/>
              </a:solidFill>
              <a:latin typeface="Times New Roman" panose="02020603050405020304" pitchFamily="18" charset="0"/>
              <a:cs typeface="Times New Roman" panose="02020603050405020304" pitchFamily="18" charset="0"/>
            </a:endParaRPr>
          </a:p>
        </p:txBody>
      </p:sp>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2243" y="1784949"/>
            <a:ext cx="4374652" cy="3929230"/>
          </a:xfrm>
          <a:prstGeom prst="rect">
            <a:avLst/>
          </a:prstGeom>
          <a:ln w="92075" cmpd="thickThin">
            <a:solidFill>
              <a:sysClr val="windowText" lastClr="000000">
                <a:lumMod val="75000"/>
                <a:lumOff val="25000"/>
              </a:sysClr>
            </a:solidFill>
          </a:ln>
        </p:spPr>
      </p:pic>
      <p:pic>
        <p:nvPicPr>
          <p:cNvPr id="59" name="图片 8">
            <a:extLst>
              <a:ext uri="{FF2B5EF4-FFF2-40B4-BE49-F238E27FC236}">
                <a16:creationId xmlns:a16="http://schemas.microsoft.com/office/drawing/2014/main" xmlns="" id="{5254C564-97F9-4850-900C-E1B10EE22BDF}"/>
              </a:ext>
            </a:extLst>
          </p:cNvPr>
          <p:cNvPicPr>
            <a:picLocks noChangeAspect="1"/>
          </p:cNvPicPr>
          <p:nvPr/>
        </p:nvPicPr>
        <p:blipFill>
          <a:blip r:embed="rId7"/>
          <a:stretch>
            <a:fillRect/>
          </a:stretch>
        </p:blipFill>
        <p:spPr>
          <a:xfrm flipV="1">
            <a:off x="10253994" y="206983"/>
            <a:ext cx="1568664" cy="1215428"/>
          </a:xfrm>
          <a:prstGeom prst="rect">
            <a:avLst/>
          </a:prstGeom>
        </p:spPr>
      </p:pic>
      <p:grpSp>
        <p:nvGrpSpPr>
          <p:cNvPr id="60" name="组合 4">
            <a:extLst>
              <a:ext uri="{FF2B5EF4-FFF2-40B4-BE49-F238E27FC236}">
                <a16:creationId xmlns:a16="http://schemas.microsoft.com/office/drawing/2014/main" xmlns="" id="{321E0BD2-FC4B-4F83-981C-587969B107AB}"/>
              </a:ext>
            </a:extLst>
          </p:cNvPr>
          <p:cNvGrpSpPr/>
          <p:nvPr/>
        </p:nvGrpSpPr>
        <p:grpSpPr>
          <a:xfrm>
            <a:off x="851467" y="1446018"/>
            <a:ext cx="5244533" cy="5411982"/>
            <a:chOff x="1319213" y="1998663"/>
            <a:chExt cx="4232275" cy="3679825"/>
          </a:xfrm>
        </p:grpSpPr>
        <p:sp>
          <p:nvSpPr>
            <p:cNvPr id="61" name="任意多边形 38">
              <a:extLst>
                <a:ext uri="{FF2B5EF4-FFF2-40B4-BE49-F238E27FC236}">
                  <a16:creationId xmlns:a16="http://schemas.microsoft.com/office/drawing/2014/main" xmlns="" id="{A5274E5F-6698-4981-A0EA-3D658650A100}"/>
                </a:ext>
              </a:extLst>
            </p:cNvPr>
            <p:cNvSpPr/>
            <p:nvPr/>
          </p:nvSpPr>
          <p:spPr>
            <a:xfrm>
              <a:off x="1319213" y="1998663"/>
              <a:ext cx="4232275" cy="3227387"/>
            </a:xfrm>
            <a:custGeom>
              <a:avLst/>
              <a:gdLst>
                <a:gd name="connsiteX0" fmla="*/ 692107 w 4233329"/>
                <a:gd name="connsiteY0" fmla="*/ 230189 h 3227560"/>
                <a:gd name="connsiteX1" fmla="*/ 606311 w 4233329"/>
                <a:gd name="connsiteY1" fmla="*/ 232933 h 3227560"/>
                <a:gd name="connsiteX2" fmla="*/ 330515 w 4233329"/>
                <a:gd name="connsiteY2" fmla="*/ 632928 h 3227560"/>
                <a:gd name="connsiteX3" fmla="*/ 403145 w 4233329"/>
                <a:gd name="connsiteY3" fmla="*/ 2772901 h 3227560"/>
                <a:gd name="connsiteX4" fmla="*/ 1440706 w 4233329"/>
                <a:gd name="connsiteY4" fmla="*/ 2952899 h 3227560"/>
                <a:gd name="connsiteX5" fmla="*/ 3703068 w 4233329"/>
                <a:gd name="connsiteY5" fmla="*/ 2920902 h 3227560"/>
                <a:gd name="connsiteX6" fmla="*/ 3906009 w 4233329"/>
                <a:gd name="connsiteY6" fmla="*/ 1782913 h 3227560"/>
                <a:gd name="connsiteX7" fmla="*/ 3775220 w 4233329"/>
                <a:gd name="connsiteY7" fmla="*/ 332932 h 3227560"/>
                <a:gd name="connsiteX8" fmla="*/ 1824604 w 4233329"/>
                <a:gd name="connsiteY8" fmla="*/ 262933 h 3227560"/>
                <a:gd name="connsiteX9" fmla="*/ 692107 w 4233329"/>
                <a:gd name="connsiteY9" fmla="*/ 230189 h 3227560"/>
                <a:gd name="connsiteX10" fmla="*/ 442503 w 4233329"/>
                <a:gd name="connsiteY10" fmla="*/ 300 h 3227560"/>
                <a:gd name="connsiteX11" fmla="*/ 1773431 w 4233329"/>
                <a:gd name="connsiteY11" fmla="*/ 38781 h 3227560"/>
                <a:gd name="connsiteX12" fmla="*/ 4065824 w 4233329"/>
                <a:gd name="connsiteY12" fmla="*/ 121045 h 3227560"/>
                <a:gd name="connsiteX13" fmla="*/ 4219530 w 4233329"/>
                <a:gd name="connsiteY13" fmla="*/ 1825085 h 3227560"/>
                <a:gd name="connsiteX14" fmla="*/ 3981031 w 4233329"/>
                <a:gd name="connsiteY14" fmla="*/ 3162467 h 3227560"/>
                <a:gd name="connsiteX15" fmla="*/ 1322268 w 4233329"/>
                <a:gd name="connsiteY15" fmla="*/ 3200070 h 3227560"/>
                <a:gd name="connsiteX16" fmla="*/ 102910 w 4233329"/>
                <a:gd name="connsiteY16" fmla="*/ 2988535 h 3227560"/>
                <a:gd name="connsiteX17" fmla="*/ 17555 w 4233329"/>
                <a:gd name="connsiteY17" fmla="*/ 473605 h 3227560"/>
                <a:gd name="connsiteX18" fmla="*/ 341674 w 4233329"/>
                <a:gd name="connsiteY18" fmla="*/ 3525 h 3227560"/>
                <a:gd name="connsiteX19" fmla="*/ 442503 w 4233329"/>
                <a:gd name="connsiteY19" fmla="*/ 300 h 322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3329" h="3227560">
                  <a:moveTo>
                    <a:pt x="692107" y="230189"/>
                  </a:moveTo>
                  <a:cubicBezTo>
                    <a:pt x="659083" y="230589"/>
                    <a:pt x="630305" y="231475"/>
                    <a:pt x="606311" y="232933"/>
                  </a:cubicBezTo>
                  <a:cubicBezTo>
                    <a:pt x="414362" y="244600"/>
                    <a:pt x="374752" y="437931"/>
                    <a:pt x="330515" y="632928"/>
                  </a:cubicBezTo>
                  <a:cubicBezTo>
                    <a:pt x="296654" y="1056256"/>
                    <a:pt x="320155" y="2603079"/>
                    <a:pt x="403145" y="2772901"/>
                  </a:cubicBezTo>
                  <a:cubicBezTo>
                    <a:pt x="486134" y="2942724"/>
                    <a:pt x="890719" y="2928232"/>
                    <a:pt x="1440706" y="2952899"/>
                  </a:cubicBezTo>
                  <a:cubicBezTo>
                    <a:pt x="1990693" y="2977566"/>
                    <a:pt x="3547289" y="3001102"/>
                    <a:pt x="3703068" y="2920902"/>
                  </a:cubicBezTo>
                  <a:cubicBezTo>
                    <a:pt x="3858848" y="2840703"/>
                    <a:pt x="3893984" y="2214242"/>
                    <a:pt x="3906009" y="1782913"/>
                  </a:cubicBezTo>
                  <a:cubicBezTo>
                    <a:pt x="3918035" y="1351585"/>
                    <a:pt x="3956302" y="484220"/>
                    <a:pt x="3775220" y="332932"/>
                  </a:cubicBezTo>
                  <a:cubicBezTo>
                    <a:pt x="3594137" y="181645"/>
                    <a:pt x="2352755" y="279599"/>
                    <a:pt x="1824604" y="262933"/>
                  </a:cubicBezTo>
                  <a:cubicBezTo>
                    <a:pt x="1362472" y="248350"/>
                    <a:pt x="923276" y="227386"/>
                    <a:pt x="692107" y="230189"/>
                  </a:cubicBezTo>
                  <a:close/>
                  <a:moveTo>
                    <a:pt x="442503" y="300"/>
                  </a:moveTo>
                  <a:cubicBezTo>
                    <a:pt x="714176" y="-2994"/>
                    <a:pt x="1230326" y="21643"/>
                    <a:pt x="1773431" y="38781"/>
                  </a:cubicBezTo>
                  <a:cubicBezTo>
                    <a:pt x="2394122" y="58367"/>
                    <a:pt x="3853013" y="-56751"/>
                    <a:pt x="4065824" y="121045"/>
                  </a:cubicBezTo>
                  <a:cubicBezTo>
                    <a:pt x="4278635" y="298840"/>
                    <a:pt x="4233662" y="1318182"/>
                    <a:pt x="4219530" y="1825085"/>
                  </a:cubicBezTo>
                  <a:cubicBezTo>
                    <a:pt x="4205397" y="2331989"/>
                    <a:pt x="4164105" y="3068215"/>
                    <a:pt x="3981031" y="3162467"/>
                  </a:cubicBezTo>
                  <a:cubicBezTo>
                    <a:pt x="3797956" y="3256719"/>
                    <a:pt x="1968621" y="3229059"/>
                    <a:pt x="1322268" y="3200070"/>
                  </a:cubicBezTo>
                  <a:cubicBezTo>
                    <a:pt x="675915" y="3171082"/>
                    <a:pt x="200440" y="3188112"/>
                    <a:pt x="102910" y="2988535"/>
                  </a:cubicBezTo>
                  <a:cubicBezTo>
                    <a:pt x="5380" y="2788957"/>
                    <a:pt x="-22240" y="971107"/>
                    <a:pt x="17555" y="473605"/>
                  </a:cubicBezTo>
                  <a:cubicBezTo>
                    <a:pt x="69542" y="244441"/>
                    <a:pt x="116093" y="17235"/>
                    <a:pt x="341674" y="3525"/>
                  </a:cubicBezTo>
                  <a:cubicBezTo>
                    <a:pt x="369872" y="1811"/>
                    <a:pt x="403693" y="770"/>
                    <a:pt x="442503" y="300"/>
                  </a:cubicBezTo>
                  <a:close/>
                </a:path>
              </a:pathLst>
            </a:custGeom>
            <a:blipFill>
              <a:blip r:embed="rId8"/>
              <a:tile tx="0" ty="0" sx="100000" sy="100000" flip="none" algn="tl"/>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605448"/>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62" name="任意多边形 39">
              <a:extLst>
                <a:ext uri="{FF2B5EF4-FFF2-40B4-BE49-F238E27FC236}">
                  <a16:creationId xmlns:a16="http://schemas.microsoft.com/office/drawing/2014/main" xmlns="" id="{C6C80237-591C-43D1-B792-AA4114A67171}"/>
                </a:ext>
              </a:extLst>
            </p:cNvPr>
            <p:cNvSpPr/>
            <p:nvPr/>
          </p:nvSpPr>
          <p:spPr>
            <a:xfrm>
              <a:off x="2457450" y="5205413"/>
              <a:ext cx="1920875" cy="473075"/>
            </a:xfrm>
            <a:custGeom>
              <a:avLst/>
              <a:gdLst>
                <a:gd name="connsiteX0" fmla="*/ 735217 w 1920382"/>
                <a:gd name="connsiteY0" fmla="*/ 0 h 472541"/>
                <a:gd name="connsiteX1" fmla="*/ 750207 w 1920382"/>
                <a:gd name="connsiteY1" fmla="*/ 254833 h 472541"/>
                <a:gd name="connsiteX2" fmla="*/ 120620 w 1920382"/>
                <a:gd name="connsiteY2" fmla="*/ 254833 h 472541"/>
                <a:gd name="connsiteX3" fmla="*/ 699 w 1920382"/>
                <a:gd name="connsiteY3" fmla="*/ 449705 h 472541"/>
                <a:gd name="connsiteX4" fmla="*/ 1919440 w 1920382"/>
                <a:gd name="connsiteY4" fmla="*/ 464695 h 472541"/>
                <a:gd name="connsiteX5" fmla="*/ 1844489 w 1920382"/>
                <a:gd name="connsiteY5" fmla="*/ 254833 h 472541"/>
                <a:gd name="connsiteX6" fmla="*/ 1154941 w 1920382"/>
                <a:gd name="connsiteY6" fmla="*/ 224852 h 472541"/>
                <a:gd name="connsiteX7" fmla="*/ 1169931 w 1920382"/>
                <a:gd name="connsiteY7" fmla="*/ 14990 h 47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0382" h="472541">
                  <a:moveTo>
                    <a:pt x="735217" y="0"/>
                  </a:moveTo>
                  <a:lnTo>
                    <a:pt x="750207" y="254833"/>
                  </a:lnTo>
                  <a:cubicBezTo>
                    <a:pt x="540345" y="254833"/>
                    <a:pt x="245538" y="222354"/>
                    <a:pt x="120620" y="254833"/>
                  </a:cubicBezTo>
                  <a:cubicBezTo>
                    <a:pt x="-4298" y="287312"/>
                    <a:pt x="-1800" y="368508"/>
                    <a:pt x="699" y="449705"/>
                  </a:cubicBezTo>
                  <a:cubicBezTo>
                    <a:pt x="640279" y="454702"/>
                    <a:pt x="1609643" y="487180"/>
                    <a:pt x="1919440" y="464695"/>
                  </a:cubicBezTo>
                  <a:cubicBezTo>
                    <a:pt x="1894456" y="394741"/>
                    <a:pt x="1971906" y="294807"/>
                    <a:pt x="1844489" y="254833"/>
                  </a:cubicBezTo>
                  <a:lnTo>
                    <a:pt x="1154941" y="224852"/>
                  </a:lnTo>
                  <a:lnTo>
                    <a:pt x="1169931" y="14990"/>
                  </a:lnTo>
                </a:path>
              </a:pathLst>
            </a:custGeom>
            <a:blipFill dpi="0" rotWithShape="1">
              <a:blip r:embed="rId8"/>
              <a:srcRect/>
              <a:stretch>
                <a:fillRect/>
              </a:stretch>
            </a:blipFill>
            <a:ln w="25400" cap="rnd">
              <a:solidFill>
                <a:schemeClr val="tx1">
                  <a:lumMod val="65000"/>
                  <a:lumOff val="3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605448"/>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grpSp>
    </p:spTree>
    <p:extLst>
      <p:ext uri="{BB962C8B-B14F-4D97-AF65-F5344CB8AC3E}">
        <p14:creationId xmlns:p14="http://schemas.microsoft.com/office/powerpoint/2010/main" val="124079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circle(in)">
                                      <p:cBhvr>
                                        <p:cTn id="10" dur="2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up)">
                                      <p:cBhvr>
                                        <p:cTn id="15" dur="500"/>
                                        <p:tgtEl>
                                          <p:spTgt spid="57"/>
                                        </p:tgtEl>
                                      </p:cBhvr>
                                    </p:animEffect>
                                  </p:childTnLst>
                                </p:cTn>
                              </p:par>
                              <p:par>
                                <p:cTn id="16" presetID="22" presetClass="entr" presetSubtype="1"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up)">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425" y="231706"/>
            <a:ext cx="5013940" cy="1286367"/>
          </a:xfrm>
          <a:prstGeom prst="rect">
            <a:avLst/>
          </a:prstGeom>
        </p:spPr>
      </p:pic>
      <p:sp>
        <p:nvSpPr>
          <p:cNvPr id="27" name="Text Box 21"/>
          <p:cNvSpPr txBox="1">
            <a:spLocks noChangeArrowheads="1"/>
          </p:cNvSpPr>
          <p:nvPr/>
        </p:nvSpPr>
        <p:spPr bwMode="auto">
          <a:xfrm>
            <a:off x="5980235" y="490168"/>
            <a:ext cx="38891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400" b="1" dirty="0">
                <a:latin typeface="Times New Roman" panose="02020603050405020304" pitchFamily="18" charset="0"/>
                <a:cs typeface="Times New Roman" panose="02020603050405020304" pitchFamily="18" charset="0"/>
              </a:rPr>
              <a:t>KẾT LUẬN</a:t>
            </a:r>
          </a:p>
        </p:txBody>
      </p:sp>
      <p:sp>
        <p:nvSpPr>
          <p:cNvPr id="36" name="Text Box 51">
            <a:extLst>
              <a:ext uri="{FF2B5EF4-FFF2-40B4-BE49-F238E27FC236}">
                <a16:creationId xmlns:a16="http://schemas.microsoft.com/office/drawing/2014/main" xmlns="" id="{173BF2B2-1886-48D6-AA10-8158140FC90D}"/>
              </a:ext>
            </a:extLst>
          </p:cNvPr>
          <p:cNvSpPr txBox="1">
            <a:spLocks noChangeArrowheads="1"/>
          </p:cNvSpPr>
          <p:nvPr/>
        </p:nvSpPr>
        <p:spPr bwMode="auto">
          <a:xfrm>
            <a:off x="3165231" y="4469547"/>
            <a:ext cx="8698523" cy="2308324"/>
          </a:xfrm>
          <a:custGeom>
            <a:avLst/>
            <a:gdLst>
              <a:gd name="connsiteX0" fmla="*/ 0 w 8698523"/>
              <a:gd name="connsiteY0" fmla="*/ 0 h 2308324"/>
              <a:gd name="connsiteX1" fmla="*/ 666887 w 8698523"/>
              <a:gd name="connsiteY1" fmla="*/ 0 h 2308324"/>
              <a:gd name="connsiteX2" fmla="*/ 1246788 w 8698523"/>
              <a:gd name="connsiteY2" fmla="*/ 0 h 2308324"/>
              <a:gd name="connsiteX3" fmla="*/ 2000660 w 8698523"/>
              <a:gd name="connsiteY3" fmla="*/ 0 h 2308324"/>
              <a:gd name="connsiteX4" fmla="*/ 2493577 w 8698523"/>
              <a:gd name="connsiteY4" fmla="*/ 0 h 2308324"/>
              <a:gd name="connsiteX5" fmla="*/ 2899508 w 8698523"/>
              <a:gd name="connsiteY5" fmla="*/ 0 h 2308324"/>
              <a:gd name="connsiteX6" fmla="*/ 3305439 w 8698523"/>
              <a:gd name="connsiteY6" fmla="*/ 0 h 2308324"/>
              <a:gd name="connsiteX7" fmla="*/ 3624385 w 8698523"/>
              <a:gd name="connsiteY7" fmla="*/ 0 h 2308324"/>
              <a:gd name="connsiteX8" fmla="*/ 4378257 w 8698523"/>
              <a:gd name="connsiteY8" fmla="*/ 0 h 2308324"/>
              <a:gd name="connsiteX9" fmla="*/ 4784188 w 8698523"/>
              <a:gd name="connsiteY9" fmla="*/ 0 h 2308324"/>
              <a:gd name="connsiteX10" fmla="*/ 5538060 w 8698523"/>
              <a:gd name="connsiteY10" fmla="*/ 0 h 2308324"/>
              <a:gd name="connsiteX11" fmla="*/ 6204946 w 8698523"/>
              <a:gd name="connsiteY11" fmla="*/ 0 h 2308324"/>
              <a:gd name="connsiteX12" fmla="*/ 6871833 w 8698523"/>
              <a:gd name="connsiteY12" fmla="*/ 0 h 2308324"/>
              <a:gd name="connsiteX13" fmla="*/ 7625705 w 8698523"/>
              <a:gd name="connsiteY13" fmla="*/ 0 h 2308324"/>
              <a:gd name="connsiteX14" fmla="*/ 8698523 w 8698523"/>
              <a:gd name="connsiteY14" fmla="*/ 0 h 2308324"/>
              <a:gd name="connsiteX15" fmla="*/ 8698523 w 8698523"/>
              <a:gd name="connsiteY15" fmla="*/ 553998 h 2308324"/>
              <a:gd name="connsiteX16" fmla="*/ 8698523 w 8698523"/>
              <a:gd name="connsiteY16" fmla="*/ 1107996 h 2308324"/>
              <a:gd name="connsiteX17" fmla="*/ 8698523 w 8698523"/>
              <a:gd name="connsiteY17" fmla="*/ 1661993 h 2308324"/>
              <a:gd name="connsiteX18" fmla="*/ 8698523 w 8698523"/>
              <a:gd name="connsiteY18" fmla="*/ 2308324 h 2308324"/>
              <a:gd name="connsiteX19" fmla="*/ 8118621 w 8698523"/>
              <a:gd name="connsiteY19" fmla="*/ 2308324 h 2308324"/>
              <a:gd name="connsiteX20" fmla="*/ 7451735 w 8698523"/>
              <a:gd name="connsiteY20" fmla="*/ 2308324 h 2308324"/>
              <a:gd name="connsiteX21" fmla="*/ 7045804 w 8698523"/>
              <a:gd name="connsiteY21" fmla="*/ 2308324 h 2308324"/>
              <a:gd name="connsiteX22" fmla="*/ 6291932 w 8698523"/>
              <a:gd name="connsiteY22" fmla="*/ 2308324 h 2308324"/>
              <a:gd name="connsiteX23" fmla="*/ 5625045 w 8698523"/>
              <a:gd name="connsiteY23" fmla="*/ 2308324 h 2308324"/>
              <a:gd name="connsiteX24" fmla="*/ 4871173 w 8698523"/>
              <a:gd name="connsiteY24" fmla="*/ 2308324 h 2308324"/>
              <a:gd name="connsiteX25" fmla="*/ 4291271 w 8698523"/>
              <a:gd name="connsiteY25" fmla="*/ 2308324 h 2308324"/>
              <a:gd name="connsiteX26" fmla="*/ 3972326 w 8698523"/>
              <a:gd name="connsiteY26" fmla="*/ 2308324 h 2308324"/>
              <a:gd name="connsiteX27" fmla="*/ 3218454 w 8698523"/>
              <a:gd name="connsiteY27" fmla="*/ 2308324 h 2308324"/>
              <a:gd name="connsiteX28" fmla="*/ 2638552 w 8698523"/>
              <a:gd name="connsiteY28" fmla="*/ 2308324 h 2308324"/>
              <a:gd name="connsiteX29" fmla="*/ 2232621 w 8698523"/>
              <a:gd name="connsiteY29" fmla="*/ 2308324 h 2308324"/>
              <a:gd name="connsiteX30" fmla="*/ 1826690 w 8698523"/>
              <a:gd name="connsiteY30" fmla="*/ 2308324 h 2308324"/>
              <a:gd name="connsiteX31" fmla="*/ 1420759 w 8698523"/>
              <a:gd name="connsiteY31" fmla="*/ 2308324 h 2308324"/>
              <a:gd name="connsiteX32" fmla="*/ 1014828 w 8698523"/>
              <a:gd name="connsiteY32" fmla="*/ 2308324 h 2308324"/>
              <a:gd name="connsiteX33" fmla="*/ 521911 w 8698523"/>
              <a:gd name="connsiteY33" fmla="*/ 2308324 h 2308324"/>
              <a:gd name="connsiteX34" fmla="*/ 0 w 8698523"/>
              <a:gd name="connsiteY34" fmla="*/ 2308324 h 2308324"/>
              <a:gd name="connsiteX35" fmla="*/ 0 w 8698523"/>
              <a:gd name="connsiteY35" fmla="*/ 1777409 h 2308324"/>
              <a:gd name="connsiteX36" fmla="*/ 0 w 8698523"/>
              <a:gd name="connsiteY36" fmla="*/ 1177245 h 2308324"/>
              <a:gd name="connsiteX37" fmla="*/ 0 w 8698523"/>
              <a:gd name="connsiteY37" fmla="*/ 600164 h 2308324"/>
              <a:gd name="connsiteX38" fmla="*/ 0 w 8698523"/>
              <a:gd name="connsiteY3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8523" h="2308324" fill="none" extrusionOk="0">
                <a:moveTo>
                  <a:pt x="0" y="0"/>
                </a:moveTo>
                <a:cubicBezTo>
                  <a:pt x="244611" y="-2585"/>
                  <a:pt x="374831" y="36906"/>
                  <a:pt x="666887" y="0"/>
                </a:cubicBezTo>
                <a:cubicBezTo>
                  <a:pt x="958943" y="-36906"/>
                  <a:pt x="1107359" y="28330"/>
                  <a:pt x="1246788" y="0"/>
                </a:cubicBezTo>
                <a:cubicBezTo>
                  <a:pt x="1386217" y="-28330"/>
                  <a:pt x="1653973" y="12861"/>
                  <a:pt x="2000660" y="0"/>
                </a:cubicBezTo>
                <a:cubicBezTo>
                  <a:pt x="2347347" y="-12861"/>
                  <a:pt x="2363256" y="52706"/>
                  <a:pt x="2493577" y="0"/>
                </a:cubicBezTo>
                <a:cubicBezTo>
                  <a:pt x="2623898" y="-52706"/>
                  <a:pt x="2801977" y="27179"/>
                  <a:pt x="2899508" y="0"/>
                </a:cubicBezTo>
                <a:cubicBezTo>
                  <a:pt x="2997039" y="-27179"/>
                  <a:pt x="3146861" y="30051"/>
                  <a:pt x="3305439" y="0"/>
                </a:cubicBezTo>
                <a:cubicBezTo>
                  <a:pt x="3464017" y="-30051"/>
                  <a:pt x="3496409" y="3216"/>
                  <a:pt x="3624385" y="0"/>
                </a:cubicBezTo>
                <a:cubicBezTo>
                  <a:pt x="3752361" y="-3216"/>
                  <a:pt x="4147308" y="20740"/>
                  <a:pt x="4378257" y="0"/>
                </a:cubicBezTo>
                <a:cubicBezTo>
                  <a:pt x="4609206" y="-20740"/>
                  <a:pt x="4587694" y="2029"/>
                  <a:pt x="4784188" y="0"/>
                </a:cubicBezTo>
                <a:cubicBezTo>
                  <a:pt x="4980682" y="-2029"/>
                  <a:pt x="5194771" y="86451"/>
                  <a:pt x="5538060" y="0"/>
                </a:cubicBezTo>
                <a:cubicBezTo>
                  <a:pt x="5881349" y="-86451"/>
                  <a:pt x="5888320" y="73197"/>
                  <a:pt x="6204946" y="0"/>
                </a:cubicBezTo>
                <a:cubicBezTo>
                  <a:pt x="6521572" y="-73197"/>
                  <a:pt x="6561678" y="8455"/>
                  <a:pt x="6871833" y="0"/>
                </a:cubicBezTo>
                <a:cubicBezTo>
                  <a:pt x="7181988" y="-8455"/>
                  <a:pt x="7264128" y="78981"/>
                  <a:pt x="7625705" y="0"/>
                </a:cubicBezTo>
                <a:cubicBezTo>
                  <a:pt x="7987282" y="-78981"/>
                  <a:pt x="8478833" y="97756"/>
                  <a:pt x="8698523" y="0"/>
                </a:cubicBezTo>
                <a:cubicBezTo>
                  <a:pt x="8719326" y="121461"/>
                  <a:pt x="8681814" y="435478"/>
                  <a:pt x="8698523" y="553998"/>
                </a:cubicBezTo>
                <a:cubicBezTo>
                  <a:pt x="8715232" y="672518"/>
                  <a:pt x="8687195" y="895726"/>
                  <a:pt x="8698523" y="1107996"/>
                </a:cubicBezTo>
                <a:cubicBezTo>
                  <a:pt x="8709851" y="1320266"/>
                  <a:pt x="8658445" y="1446743"/>
                  <a:pt x="8698523" y="1661993"/>
                </a:cubicBezTo>
                <a:cubicBezTo>
                  <a:pt x="8738601" y="1877243"/>
                  <a:pt x="8677482" y="2036236"/>
                  <a:pt x="8698523" y="2308324"/>
                </a:cubicBezTo>
                <a:cubicBezTo>
                  <a:pt x="8449011" y="2375464"/>
                  <a:pt x="8343716" y="2259154"/>
                  <a:pt x="8118621" y="2308324"/>
                </a:cubicBezTo>
                <a:cubicBezTo>
                  <a:pt x="7893526" y="2357494"/>
                  <a:pt x="7728053" y="2239259"/>
                  <a:pt x="7451735" y="2308324"/>
                </a:cubicBezTo>
                <a:cubicBezTo>
                  <a:pt x="7175417" y="2377389"/>
                  <a:pt x="7240118" y="2304237"/>
                  <a:pt x="7045804" y="2308324"/>
                </a:cubicBezTo>
                <a:cubicBezTo>
                  <a:pt x="6851490" y="2312411"/>
                  <a:pt x="6570529" y="2284182"/>
                  <a:pt x="6291932" y="2308324"/>
                </a:cubicBezTo>
                <a:cubicBezTo>
                  <a:pt x="6013335" y="2332466"/>
                  <a:pt x="5824219" y="2289314"/>
                  <a:pt x="5625045" y="2308324"/>
                </a:cubicBezTo>
                <a:cubicBezTo>
                  <a:pt x="5425871" y="2327334"/>
                  <a:pt x="5226037" y="2221032"/>
                  <a:pt x="4871173" y="2308324"/>
                </a:cubicBezTo>
                <a:cubicBezTo>
                  <a:pt x="4516309" y="2395616"/>
                  <a:pt x="4533990" y="2298072"/>
                  <a:pt x="4291271" y="2308324"/>
                </a:cubicBezTo>
                <a:cubicBezTo>
                  <a:pt x="4048552" y="2318576"/>
                  <a:pt x="4050163" y="2293682"/>
                  <a:pt x="3972326" y="2308324"/>
                </a:cubicBezTo>
                <a:cubicBezTo>
                  <a:pt x="3894490" y="2322966"/>
                  <a:pt x="3537542" y="2266228"/>
                  <a:pt x="3218454" y="2308324"/>
                </a:cubicBezTo>
                <a:cubicBezTo>
                  <a:pt x="2899366" y="2350420"/>
                  <a:pt x="2849181" y="2300539"/>
                  <a:pt x="2638552" y="2308324"/>
                </a:cubicBezTo>
                <a:cubicBezTo>
                  <a:pt x="2427923" y="2316109"/>
                  <a:pt x="2351883" y="2270725"/>
                  <a:pt x="2232621" y="2308324"/>
                </a:cubicBezTo>
                <a:cubicBezTo>
                  <a:pt x="2113359" y="2345923"/>
                  <a:pt x="1985995" y="2301081"/>
                  <a:pt x="1826690" y="2308324"/>
                </a:cubicBezTo>
                <a:cubicBezTo>
                  <a:pt x="1667385" y="2315567"/>
                  <a:pt x="1584531" y="2262922"/>
                  <a:pt x="1420759" y="2308324"/>
                </a:cubicBezTo>
                <a:cubicBezTo>
                  <a:pt x="1256987" y="2353726"/>
                  <a:pt x="1216720" y="2260439"/>
                  <a:pt x="1014828" y="2308324"/>
                </a:cubicBezTo>
                <a:cubicBezTo>
                  <a:pt x="812936" y="2356209"/>
                  <a:pt x="705941" y="2289195"/>
                  <a:pt x="521911" y="2308324"/>
                </a:cubicBezTo>
                <a:cubicBezTo>
                  <a:pt x="337881" y="2327453"/>
                  <a:pt x="244670" y="2260919"/>
                  <a:pt x="0" y="2308324"/>
                </a:cubicBezTo>
                <a:cubicBezTo>
                  <a:pt x="-4669" y="2051833"/>
                  <a:pt x="11419" y="1921405"/>
                  <a:pt x="0" y="1777409"/>
                </a:cubicBezTo>
                <a:cubicBezTo>
                  <a:pt x="-11419" y="1633414"/>
                  <a:pt x="30529" y="1344587"/>
                  <a:pt x="0" y="1177245"/>
                </a:cubicBezTo>
                <a:cubicBezTo>
                  <a:pt x="-30529" y="1009903"/>
                  <a:pt x="22903" y="808455"/>
                  <a:pt x="0" y="600164"/>
                </a:cubicBezTo>
                <a:cubicBezTo>
                  <a:pt x="-22903" y="391873"/>
                  <a:pt x="69767" y="170819"/>
                  <a:pt x="0" y="0"/>
                </a:cubicBezTo>
                <a:close/>
              </a:path>
              <a:path w="8698523" h="2308324" stroke="0" extrusionOk="0">
                <a:moveTo>
                  <a:pt x="0" y="0"/>
                </a:moveTo>
                <a:cubicBezTo>
                  <a:pt x="146055" y="-33219"/>
                  <a:pt x="288000" y="46623"/>
                  <a:pt x="492916" y="0"/>
                </a:cubicBezTo>
                <a:cubicBezTo>
                  <a:pt x="697832" y="-46623"/>
                  <a:pt x="721017" y="6862"/>
                  <a:pt x="811862" y="0"/>
                </a:cubicBezTo>
                <a:cubicBezTo>
                  <a:pt x="902707" y="-6862"/>
                  <a:pt x="1316583" y="4124"/>
                  <a:pt x="1565734" y="0"/>
                </a:cubicBezTo>
                <a:cubicBezTo>
                  <a:pt x="1814885" y="-4124"/>
                  <a:pt x="1803227" y="32584"/>
                  <a:pt x="1971665" y="0"/>
                </a:cubicBezTo>
                <a:cubicBezTo>
                  <a:pt x="2140103" y="-32584"/>
                  <a:pt x="2286747" y="42130"/>
                  <a:pt x="2377596" y="0"/>
                </a:cubicBezTo>
                <a:cubicBezTo>
                  <a:pt x="2468445" y="-42130"/>
                  <a:pt x="2541488" y="1695"/>
                  <a:pt x="2696542" y="0"/>
                </a:cubicBezTo>
                <a:cubicBezTo>
                  <a:pt x="2851596" y="-1695"/>
                  <a:pt x="3016748" y="32115"/>
                  <a:pt x="3102473" y="0"/>
                </a:cubicBezTo>
                <a:cubicBezTo>
                  <a:pt x="3188198" y="-32115"/>
                  <a:pt x="3411615" y="46122"/>
                  <a:pt x="3508404" y="0"/>
                </a:cubicBezTo>
                <a:cubicBezTo>
                  <a:pt x="3605193" y="-46122"/>
                  <a:pt x="4095736" y="56591"/>
                  <a:pt x="4262276" y="0"/>
                </a:cubicBezTo>
                <a:cubicBezTo>
                  <a:pt x="4428816" y="-56591"/>
                  <a:pt x="4673257" y="11534"/>
                  <a:pt x="4842178" y="0"/>
                </a:cubicBezTo>
                <a:cubicBezTo>
                  <a:pt x="5011099" y="-11534"/>
                  <a:pt x="5389535" y="7557"/>
                  <a:pt x="5596050" y="0"/>
                </a:cubicBezTo>
                <a:cubicBezTo>
                  <a:pt x="5802565" y="-7557"/>
                  <a:pt x="6120637" y="2828"/>
                  <a:pt x="6349922" y="0"/>
                </a:cubicBezTo>
                <a:cubicBezTo>
                  <a:pt x="6579207" y="-2828"/>
                  <a:pt x="6691976" y="2280"/>
                  <a:pt x="6929823" y="0"/>
                </a:cubicBezTo>
                <a:cubicBezTo>
                  <a:pt x="7167670" y="-2280"/>
                  <a:pt x="7304064" y="43515"/>
                  <a:pt x="7422740" y="0"/>
                </a:cubicBezTo>
                <a:cubicBezTo>
                  <a:pt x="7541416" y="-43515"/>
                  <a:pt x="7736150" y="58152"/>
                  <a:pt x="7915656" y="0"/>
                </a:cubicBezTo>
                <a:cubicBezTo>
                  <a:pt x="8095162" y="-58152"/>
                  <a:pt x="8334109" y="83365"/>
                  <a:pt x="8698523" y="0"/>
                </a:cubicBezTo>
                <a:cubicBezTo>
                  <a:pt x="8707921" y="183378"/>
                  <a:pt x="8660090" y="306578"/>
                  <a:pt x="8698523" y="553998"/>
                </a:cubicBezTo>
                <a:cubicBezTo>
                  <a:pt x="8736956" y="801418"/>
                  <a:pt x="8664312" y="838266"/>
                  <a:pt x="8698523" y="1107996"/>
                </a:cubicBezTo>
                <a:cubicBezTo>
                  <a:pt x="8732734" y="1377726"/>
                  <a:pt x="8638552" y="1476548"/>
                  <a:pt x="8698523" y="1685077"/>
                </a:cubicBezTo>
                <a:cubicBezTo>
                  <a:pt x="8758494" y="1893606"/>
                  <a:pt x="8684102" y="2036943"/>
                  <a:pt x="8698523" y="2308324"/>
                </a:cubicBezTo>
                <a:cubicBezTo>
                  <a:pt x="8453413" y="2374869"/>
                  <a:pt x="8401753" y="2268918"/>
                  <a:pt x="8118621" y="2308324"/>
                </a:cubicBezTo>
                <a:cubicBezTo>
                  <a:pt x="7835489" y="2347730"/>
                  <a:pt x="7639140" y="2288881"/>
                  <a:pt x="7451735" y="2308324"/>
                </a:cubicBezTo>
                <a:cubicBezTo>
                  <a:pt x="7264330" y="2327767"/>
                  <a:pt x="7129096" y="2305685"/>
                  <a:pt x="6958818" y="2308324"/>
                </a:cubicBezTo>
                <a:cubicBezTo>
                  <a:pt x="6788540" y="2310963"/>
                  <a:pt x="6449930" y="2261497"/>
                  <a:pt x="6291932" y="2308324"/>
                </a:cubicBezTo>
                <a:cubicBezTo>
                  <a:pt x="6133934" y="2355151"/>
                  <a:pt x="5829147" y="2265846"/>
                  <a:pt x="5712030" y="2308324"/>
                </a:cubicBezTo>
                <a:cubicBezTo>
                  <a:pt x="5594913" y="2350802"/>
                  <a:pt x="5430008" y="2280152"/>
                  <a:pt x="5219114" y="2308324"/>
                </a:cubicBezTo>
                <a:cubicBezTo>
                  <a:pt x="5008220" y="2336496"/>
                  <a:pt x="4862539" y="2259064"/>
                  <a:pt x="4726197" y="2308324"/>
                </a:cubicBezTo>
                <a:cubicBezTo>
                  <a:pt x="4589855" y="2357584"/>
                  <a:pt x="4477861" y="2266914"/>
                  <a:pt x="4320266" y="2308324"/>
                </a:cubicBezTo>
                <a:cubicBezTo>
                  <a:pt x="4162671" y="2349734"/>
                  <a:pt x="3935500" y="2263697"/>
                  <a:pt x="3827350" y="2308324"/>
                </a:cubicBezTo>
                <a:cubicBezTo>
                  <a:pt x="3719200" y="2352951"/>
                  <a:pt x="3575421" y="2299828"/>
                  <a:pt x="3508404" y="2308324"/>
                </a:cubicBezTo>
                <a:cubicBezTo>
                  <a:pt x="3441387" y="2316820"/>
                  <a:pt x="3133508" y="2260040"/>
                  <a:pt x="3015488" y="2308324"/>
                </a:cubicBezTo>
                <a:cubicBezTo>
                  <a:pt x="2897468" y="2356608"/>
                  <a:pt x="2448573" y="2307754"/>
                  <a:pt x="2261616" y="2308324"/>
                </a:cubicBezTo>
                <a:cubicBezTo>
                  <a:pt x="2074659" y="2308894"/>
                  <a:pt x="1999876" y="2260797"/>
                  <a:pt x="1855685" y="2308324"/>
                </a:cubicBezTo>
                <a:cubicBezTo>
                  <a:pt x="1711494" y="2355851"/>
                  <a:pt x="1397222" y="2233123"/>
                  <a:pt x="1188798" y="2308324"/>
                </a:cubicBezTo>
                <a:cubicBezTo>
                  <a:pt x="980374" y="2383525"/>
                  <a:pt x="917719" y="2299288"/>
                  <a:pt x="695882" y="2308324"/>
                </a:cubicBezTo>
                <a:cubicBezTo>
                  <a:pt x="474045" y="2317360"/>
                  <a:pt x="145291" y="2293825"/>
                  <a:pt x="0" y="2308324"/>
                </a:cubicBezTo>
                <a:cubicBezTo>
                  <a:pt x="-4084" y="2050802"/>
                  <a:pt x="24227" y="2007843"/>
                  <a:pt x="0" y="1708160"/>
                </a:cubicBezTo>
                <a:cubicBezTo>
                  <a:pt x="-24227" y="1408477"/>
                  <a:pt x="30925" y="1341355"/>
                  <a:pt x="0" y="1177245"/>
                </a:cubicBezTo>
                <a:cubicBezTo>
                  <a:pt x="-30925" y="1013136"/>
                  <a:pt x="39225" y="828782"/>
                  <a:pt x="0" y="646331"/>
                </a:cubicBezTo>
                <a:cubicBezTo>
                  <a:pt x="-39225" y="463880"/>
                  <a:pt x="5875" y="179379"/>
                  <a:pt x="0" y="0"/>
                </a:cubicBezTo>
                <a:close/>
              </a:path>
            </a:pathLst>
          </a:custGeom>
          <a:ln>
            <a:extLst>
              <a:ext uri="{C807C97D-BFC1-408E-A445-0C87EB9F89A2}">
                <ask:lineSketchStyleProps xmlns:ask="http://schemas.microsoft.com/office/drawing/2018/sketchyshapes" xmln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Người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thừa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cân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béo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phì</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có</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nguy</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cơ</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mắc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bệnh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về</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tim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mạch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tiểu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đường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huyết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áp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cao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sỏi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mật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mỡ</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trong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máu</a:t>
            </a:r>
            <a:r>
              <a:rPr lang="en-US" altLang="en-US" sz="3600" b="1" dirty="0">
                <a:solidFill>
                  <a:srgbClr val="FF0000"/>
                </a:solidFill>
                <a:latin typeface="Times New Roman" panose="02020603050405020304" pitchFamily="18" charset="0"/>
              </a:rPr>
              <a:t>,….</a:t>
            </a:r>
          </a:p>
          <a:p>
            <a:pPr algn="just"/>
            <a:endParaRPr lang="en-US" altLang="en-US" sz="3600" dirty="0">
              <a:solidFill>
                <a:srgbClr val="FF0000"/>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035" y="1259611"/>
            <a:ext cx="5304799" cy="6419872"/>
          </a:xfrm>
          <a:prstGeom prst="rect">
            <a:avLst/>
          </a:prstGeom>
        </p:spPr>
      </p:pic>
      <p:pic>
        <p:nvPicPr>
          <p:cNvPr id="38" name="Picture 2" descr="Mũi Tên Màu Đỏ Hướng Lên Biểu - Miễn Phí vector hình ảnh trê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612148" flipH="1">
            <a:off x="2293546" y="2454317"/>
            <a:ext cx="3712846" cy="2221930"/>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51">
            <a:extLst>
              <a:ext uri="{FF2B5EF4-FFF2-40B4-BE49-F238E27FC236}">
                <a16:creationId xmlns:a16="http://schemas.microsoft.com/office/drawing/2014/main" xmlns="" id="{173BF2B2-1886-48D6-AA10-8158140FC90D}"/>
              </a:ext>
            </a:extLst>
          </p:cNvPr>
          <p:cNvSpPr txBox="1">
            <a:spLocks noChangeArrowheads="1"/>
          </p:cNvSpPr>
          <p:nvPr/>
        </p:nvSpPr>
        <p:spPr bwMode="auto">
          <a:xfrm>
            <a:off x="4149969" y="2083616"/>
            <a:ext cx="7549662" cy="1754326"/>
          </a:xfrm>
          <a:custGeom>
            <a:avLst/>
            <a:gdLst>
              <a:gd name="connsiteX0" fmla="*/ 0 w 7549662"/>
              <a:gd name="connsiteY0" fmla="*/ 0 h 1754326"/>
              <a:gd name="connsiteX1" fmla="*/ 429750 w 7549662"/>
              <a:gd name="connsiteY1" fmla="*/ 0 h 1754326"/>
              <a:gd name="connsiteX2" fmla="*/ 1161486 w 7549662"/>
              <a:gd name="connsiteY2" fmla="*/ 0 h 1754326"/>
              <a:gd name="connsiteX3" fmla="*/ 1591236 w 7549662"/>
              <a:gd name="connsiteY3" fmla="*/ 0 h 1754326"/>
              <a:gd name="connsiteX4" fmla="*/ 2171980 w 7549662"/>
              <a:gd name="connsiteY4" fmla="*/ 0 h 1754326"/>
              <a:gd name="connsiteX5" fmla="*/ 2601730 w 7549662"/>
              <a:gd name="connsiteY5" fmla="*/ 0 h 1754326"/>
              <a:gd name="connsiteX6" fmla="*/ 3031480 w 7549662"/>
              <a:gd name="connsiteY6" fmla="*/ 0 h 1754326"/>
              <a:gd name="connsiteX7" fmla="*/ 3461230 w 7549662"/>
              <a:gd name="connsiteY7" fmla="*/ 0 h 1754326"/>
              <a:gd name="connsiteX8" fmla="*/ 4041973 w 7549662"/>
              <a:gd name="connsiteY8" fmla="*/ 0 h 1754326"/>
              <a:gd name="connsiteX9" fmla="*/ 4773709 w 7549662"/>
              <a:gd name="connsiteY9" fmla="*/ 0 h 1754326"/>
              <a:gd name="connsiteX10" fmla="*/ 5278956 w 7549662"/>
              <a:gd name="connsiteY10" fmla="*/ 0 h 1754326"/>
              <a:gd name="connsiteX11" fmla="*/ 5708706 w 7549662"/>
              <a:gd name="connsiteY11" fmla="*/ 0 h 1754326"/>
              <a:gd name="connsiteX12" fmla="*/ 6138456 w 7549662"/>
              <a:gd name="connsiteY12" fmla="*/ 0 h 1754326"/>
              <a:gd name="connsiteX13" fmla="*/ 6492709 w 7549662"/>
              <a:gd name="connsiteY13" fmla="*/ 0 h 1754326"/>
              <a:gd name="connsiteX14" fmla="*/ 7549662 w 7549662"/>
              <a:gd name="connsiteY14" fmla="*/ 0 h 1754326"/>
              <a:gd name="connsiteX15" fmla="*/ 7549662 w 7549662"/>
              <a:gd name="connsiteY15" fmla="*/ 549689 h 1754326"/>
              <a:gd name="connsiteX16" fmla="*/ 7549662 w 7549662"/>
              <a:gd name="connsiteY16" fmla="*/ 1134464 h 1754326"/>
              <a:gd name="connsiteX17" fmla="*/ 7549662 w 7549662"/>
              <a:gd name="connsiteY17" fmla="*/ 1754326 h 1754326"/>
              <a:gd name="connsiteX18" fmla="*/ 7119912 w 7549662"/>
              <a:gd name="connsiteY18" fmla="*/ 1754326 h 1754326"/>
              <a:gd name="connsiteX19" fmla="*/ 6388176 w 7549662"/>
              <a:gd name="connsiteY19" fmla="*/ 1754326 h 1754326"/>
              <a:gd name="connsiteX20" fmla="*/ 5656439 w 7549662"/>
              <a:gd name="connsiteY20" fmla="*/ 1754326 h 1754326"/>
              <a:gd name="connsiteX21" fmla="*/ 4924703 w 7549662"/>
              <a:gd name="connsiteY21" fmla="*/ 1754326 h 1754326"/>
              <a:gd name="connsiteX22" fmla="*/ 4192966 w 7549662"/>
              <a:gd name="connsiteY22" fmla="*/ 1754326 h 1754326"/>
              <a:gd name="connsiteX23" fmla="*/ 3838713 w 7549662"/>
              <a:gd name="connsiteY23" fmla="*/ 1754326 h 1754326"/>
              <a:gd name="connsiteX24" fmla="*/ 3333466 w 7549662"/>
              <a:gd name="connsiteY24" fmla="*/ 1754326 h 1754326"/>
              <a:gd name="connsiteX25" fmla="*/ 2903716 w 7549662"/>
              <a:gd name="connsiteY25" fmla="*/ 1754326 h 1754326"/>
              <a:gd name="connsiteX26" fmla="*/ 2247476 w 7549662"/>
              <a:gd name="connsiteY26" fmla="*/ 1754326 h 1754326"/>
              <a:gd name="connsiteX27" fmla="*/ 1817726 w 7549662"/>
              <a:gd name="connsiteY27" fmla="*/ 1754326 h 1754326"/>
              <a:gd name="connsiteX28" fmla="*/ 1085990 w 7549662"/>
              <a:gd name="connsiteY28" fmla="*/ 1754326 h 1754326"/>
              <a:gd name="connsiteX29" fmla="*/ 0 w 7549662"/>
              <a:gd name="connsiteY29" fmla="*/ 1754326 h 1754326"/>
              <a:gd name="connsiteX30" fmla="*/ 0 w 7549662"/>
              <a:gd name="connsiteY30" fmla="*/ 1134464 h 1754326"/>
              <a:gd name="connsiteX31" fmla="*/ 0 w 7549662"/>
              <a:gd name="connsiteY31" fmla="*/ 514602 h 1754326"/>
              <a:gd name="connsiteX32" fmla="*/ 0 w 7549662"/>
              <a:gd name="connsiteY3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49662" h="1754326" fill="none" extrusionOk="0">
                <a:moveTo>
                  <a:pt x="0" y="0"/>
                </a:moveTo>
                <a:cubicBezTo>
                  <a:pt x="187703" y="-24924"/>
                  <a:pt x="256023" y="28930"/>
                  <a:pt x="429750" y="0"/>
                </a:cubicBezTo>
                <a:cubicBezTo>
                  <a:pt x="603477" y="-28930"/>
                  <a:pt x="841979" y="75728"/>
                  <a:pt x="1161486" y="0"/>
                </a:cubicBezTo>
                <a:cubicBezTo>
                  <a:pt x="1480993" y="-75728"/>
                  <a:pt x="1412238" y="9723"/>
                  <a:pt x="1591236" y="0"/>
                </a:cubicBezTo>
                <a:cubicBezTo>
                  <a:pt x="1770234" y="-9723"/>
                  <a:pt x="1947478" y="38893"/>
                  <a:pt x="2171980" y="0"/>
                </a:cubicBezTo>
                <a:cubicBezTo>
                  <a:pt x="2396482" y="-38893"/>
                  <a:pt x="2446919" y="5415"/>
                  <a:pt x="2601730" y="0"/>
                </a:cubicBezTo>
                <a:cubicBezTo>
                  <a:pt x="2756541" y="-5415"/>
                  <a:pt x="2876807" y="3407"/>
                  <a:pt x="3031480" y="0"/>
                </a:cubicBezTo>
                <a:cubicBezTo>
                  <a:pt x="3186153" y="-3407"/>
                  <a:pt x="3265499" y="30459"/>
                  <a:pt x="3461230" y="0"/>
                </a:cubicBezTo>
                <a:cubicBezTo>
                  <a:pt x="3656961" y="-30459"/>
                  <a:pt x="3880806" y="38493"/>
                  <a:pt x="4041973" y="0"/>
                </a:cubicBezTo>
                <a:cubicBezTo>
                  <a:pt x="4203140" y="-38493"/>
                  <a:pt x="4433224" y="33032"/>
                  <a:pt x="4773709" y="0"/>
                </a:cubicBezTo>
                <a:cubicBezTo>
                  <a:pt x="5114194" y="-33032"/>
                  <a:pt x="5167971" y="58277"/>
                  <a:pt x="5278956" y="0"/>
                </a:cubicBezTo>
                <a:cubicBezTo>
                  <a:pt x="5389941" y="-58277"/>
                  <a:pt x="5568344" y="23825"/>
                  <a:pt x="5708706" y="0"/>
                </a:cubicBezTo>
                <a:cubicBezTo>
                  <a:pt x="5849068" y="-23825"/>
                  <a:pt x="5954663" y="27192"/>
                  <a:pt x="6138456" y="0"/>
                </a:cubicBezTo>
                <a:cubicBezTo>
                  <a:pt x="6322249" y="-27192"/>
                  <a:pt x="6337539" y="19951"/>
                  <a:pt x="6492709" y="0"/>
                </a:cubicBezTo>
                <a:cubicBezTo>
                  <a:pt x="6647879" y="-19951"/>
                  <a:pt x="7280936" y="41287"/>
                  <a:pt x="7549662" y="0"/>
                </a:cubicBezTo>
                <a:cubicBezTo>
                  <a:pt x="7552783" y="218917"/>
                  <a:pt x="7549002" y="392568"/>
                  <a:pt x="7549662" y="549689"/>
                </a:cubicBezTo>
                <a:cubicBezTo>
                  <a:pt x="7550322" y="706810"/>
                  <a:pt x="7504674" y="846362"/>
                  <a:pt x="7549662" y="1134464"/>
                </a:cubicBezTo>
                <a:cubicBezTo>
                  <a:pt x="7594650" y="1422567"/>
                  <a:pt x="7523662" y="1456022"/>
                  <a:pt x="7549662" y="1754326"/>
                </a:cubicBezTo>
                <a:cubicBezTo>
                  <a:pt x="7433833" y="1765995"/>
                  <a:pt x="7213016" y="1753739"/>
                  <a:pt x="7119912" y="1754326"/>
                </a:cubicBezTo>
                <a:cubicBezTo>
                  <a:pt x="7026808" y="1754913"/>
                  <a:pt x="6669112" y="1748593"/>
                  <a:pt x="6388176" y="1754326"/>
                </a:cubicBezTo>
                <a:cubicBezTo>
                  <a:pt x="6107240" y="1760059"/>
                  <a:pt x="5982450" y="1706040"/>
                  <a:pt x="5656439" y="1754326"/>
                </a:cubicBezTo>
                <a:cubicBezTo>
                  <a:pt x="5330428" y="1802612"/>
                  <a:pt x="5170263" y="1698966"/>
                  <a:pt x="4924703" y="1754326"/>
                </a:cubicBezTo>
                <a:cubicBezTo>
                  <a:pt x="4679143" y="1809686"/>
                  <a:pt x="4484331" y="1731302"/>
                  <a:pt x="4192966" y="1754326"/>
                </a:cubicBezTo>
                <a:cubicBezTo>
                  <a:pt x="3901601" y="1777350"/>
                  <a:pt x="3949318" y="1721765"/>
                  <a:pt x="3838713" y="1754326"/>
                </a:cubicBezTo>
                <a:cubicBezTo>
                  <a:pt x="3728108" y="1786887"/>
                  <a:pt x="3560223" y="1734778"/>
                  <a:pt x="3333466" y="1754326"/>
                </a:cubicBezTo>
                <a:cubicBezTo>
                  <a:pt x="3106709" y="1773874"/>
                  <a:pt x="3106769" y="1721290"/>
                  <a:pt x="2903716" y="1754326"/>
                </a:cubicBezTo>
                <a:cubicBezTo>
                  <a:pt x="2700663" y="1787362"/>
                  <a:pt x="2465294" y="1679117"/>
                  <a:pt x="2247476" y="1754326"/>
                </a:cubicBezTo>
                <a:cubicBezTo>
                  <a:pt x="2029658" y="1829535"/>
                  <a:pt x="1950606" y="1731149"/>
                  <a:pt x="1817726" y="1754326"/>
                </a:cubicBezTo>
                <a:cubicBezTo>
                  <a:pt x="1684846" y="1777503"/>
                  <a:pt x="1426838" y="1730837"/>
                  <a:pt x="1085990" y="1754326"/>
                </a:cubicBezTo>
                <a:cubicBezTo>
                  <a:pt x="745142" y="1777815"/>
                  <a:pt x="270258" y="1713037"/>
                  <a:pt x="0" y="1754326"/>
                </a:cubicBezTo>
                <a:cubicBezTo>
                  <a:pt x="-70321" y="1457482"/>
                  <a:pt x="48047" y="1397754"/>
                  <a:pt x="0" y="1134464"/>
                </a:cubicBezTo>
                <a:cubicBezTo>
                  <a:pt x="-48047" y="871174"/>
                  <a:pt x="4123" y="742131"/>
                  <a:pt x="0" y="514602"/>
                </a:cubicBezTo>
                <a:cubicBezTo>
                  <a:pt x="-4123" y="287073"/>
                  <a:pt x="14359" y="226462"/>
                  <a:pt x="0" y="0"/>
                </a:cubicBezTo>
                <a:close/>
              </a:path>
              <a:path w="7549662" h="1754326" stroke="0" extrusionOk="0">
                <a:moveTo>
                  <a:pt x="0" y="0"/>
                </a:moveTo>
                <a:cubicBezTo>
                  <a:pt x="239342" y="-38228"/>
                  <a:pt x="310685" y="24228"/>
                  <a:pt x="505247" y="0"/>
                </a:cubicBezTo>
                <a:cubicBezTo>
                  <a:pt x="699809" y="-24228"/>
                  <a:pt x="759968" y="20199"/>
                  <a:pt x="859500" y="0"/>
                </a:cubicBezTo>
                <a:cubicBezTo>
                  <a:pt x="959032" y="-20199"/>
                  <a:pt x="1420675" y="9303"/>
                  <a:pt x="1591236" y="0"/>
                </a:cubicBezTo>
                <a:cubicBezTo>
                  <a:pt x="1761797" y="-9303"/>
                  <a:pt x="1902472" y="6649"/>
                  <a:pt x="2020986" y="0"/>
                </a:cubicBezTo>
                <a:cubicBezTo>
                  <a:pt x="2139500" y="-6649"/>
                  <a:pt x="2252859" y="46471"/>
                  <a:pt x="2450736" y="0"/>
                </a:cubicBezTo>
                <a:cubicBezTo>
                  <a:pt x="2648613" y="-46471"/>
                  <a:pt x="2698243" y="25579"/>
                  <a:pt x="2804990" y="0"/>
                </a:cubicBezTo>
                <a:cubicBezTo>
                  <a:pt x="2911737" y="-25579"/>
                  <a:pt x="3098204" y="4383"/>
                  <a:pt x="3234740" y="0"/>
                </a:cubicBezTo>
                <a:cubicBezTo>
                  <a:pt x="3371276" y="-4383"/>
                  <a:pt x="3572096" y="37397"/>
                  <a:pt x="3664490" y="0"/>
                </a:cubicBezTo>
                <a:cubicBezTo>
                  <a:pt x="3756884" y="-37397"/>
                  <a:pt x="4238347" y="37414"/>
                  <a:pt x="4396226" y="0"/>
                </a:cubicBezTo>
                <a:cubicBezTo>
                  <a:pt x="4554105" y="-37414"/>
                  <a:pt x="4699131" y="68081"/>
                  <a:pt x="4976969" y="0"/>
                </a:cubicBezTo>
                <a:cubicBezTo>
                  <a:pt x="5254807" y="-68081"/>
                  <a:pt x="5459875" y="29615"/>
                  <a:pt x="5708706" y="0"/>
                </a:cubicBezTo>
                <a:cubicBezTo>
                  <a:pt x="5957537" y="-29615"/>
                  <a:pt x="6233254" y="77152"/>
                  <a:pt x="6440442" y="0"/>
                </a:cubicBezTo>
                <a:cubicBezTo>
                  <a:pt x="6647630" y="-77152"/>
                  <a:pt x="6757416" y="34159"/>
                  <a:pt x="7021186" y="0"/>
                </a:cubicBezTo>
                <a:cubicBezTo>
                  <a:pt x="7284956" y="-34159"/>
                  <a:pt x="7327721" y="20917"/>
                  <a:pt x="7549662" y="0"/>
                </a:cubicBezTo>
                <a:cubicBezTo>
                  <a:pt x="7605492" y="245793"/>
                  <a:pt x="7486476" y="358247"/>
                  <a:pt x="7549662" y="567232"/>
                </a:cubicBezTo>
                <a:cubicBezTo>
                  <a:pt x="7612848" y="776217"/>
                  <a:pt x="7528346" y="998893"/>
                  <a:pt x="7549662" y="1116921"/>
                </a:cubicBezTo>
                <a:cubicBezTo>
                  <a:pt x="7570978" y="1234949"/>
                  <a:pt x="7527168" y="1473594"/>
                  <a:pt x="7549662" y="1754326"/>
                </a:cubicBezTo>
                <a:cubicBezTo>
                  <a:pt x="7339217" y="1791716"/>
                  <a:pt x="7279353" y="1717588"/>
                  <a:pt x="7044415" y="1754326"/>
                </a:cubicBezTo>
                <a:cubicBezTo>
                  <a:pt x="6809477" y="1791064"/>
                  <a:pt x="6701882" y="1696722"/>
                  <a:pt x="6463672" y="1754326"/>
                </a:cubicBezTo>
                <a:cubicBezTo>
                  <a:pt x="6225462" y="1811930"/>
                  <a:pt x="6175476" y="1732779"/>
                  <a:pt x="5958426" y="1754326"/>
                </a:cubicBezTo>
                <a:cubicBezTo>
                  <a:pt x="5741376" y="1775873"/>
                  <a:pt x="5613015" y="1697309"/>
                  <a:pt x="5377682" y="1754326"/>
                </a:cubicBezTo>
                <a:cubicBezTo>
                  <a:pt x="5142349" y="1811343"/>
                  <a:pt x="5011523" y="1687313"/>
                  <a:pt x="4721442" y="1754326"/>
                </a:cubicBezTo>
                <a:cubicBezTo>
                  <a:pt x="4431361" y="1821339"/>
                  <a:pt x="4441171" y="1720028"/>
                  <a:pt x="4216196" y="1754326"/>
                </a:cubicBezTo>
                <a:cubicBezTo>
                  <a:pt x="3991221" y="1788624"/>
                  <a:pt x="3792189" y="1690122"/>
                  <a:pt x="3559956" y="1754326"/>
                </a:cubicBezTo>
                <a:cubicBezTo>
                  <a:pt x="3327723" y="1818530"/>
                  <a:pt x="3138230" y="1752456"/>
                  <a:pt x="2979213" y="1754326"/>
                </a:cubicBezTo>
                <a:cubicBezTo>
                  <a:pt x="2820196" y="1756196"/>
                  <a:pt x="2647806" y="1698927"/>
                  <a:pt x="2473966" y="1754326"/>
                </a:cubicBezTo>
                <a:cubicBezTo>
                  <a:pt x="2300126" y="1809725"/>
                  <a:pt x="2086327" y="1710960"/>
                  <a:pt x="1968720" y="1754326"/>
                </a:cubicBezTo>
                <a:cubicBezTo>
                  <a:pt x="1851113" y="1797692"/>
                  <a:pt x="1724776" y="1706251"/>
                  <a:pt x="1538970" y="1754326"/>
                </a:cubicBezTo>
                <a:cubicBezTo>
                  <a:pt x="1353164" y="1802401"/>
                  <a:pt x="1165748" y="1702097"/>
                  <a:pt x="1033723" y="1754326"/>
                </a:cubicBezTo>
                <a:cubicBezTo>
                  <a:pt x="901698" y="1806555"/>
                  <a:pt x="760868" y="1719874"/>
                  <a:pt x="679470" y="1754326"/>
                </a:cubicBezTo>
                <a:cubicBezTo>
                  <a:pt x="598072" y="1788778"/>
                  <a:pt x="175592" y="1751266"/>
                  <a:pt x="0" y="1754326"/>
                </a:cubicBezTo>
                <a:cubicBezTo>
                  <a:pt x="-13922" y="1448751"/>
                  <a:pt x="44565" y="1419460"/>
                  <a:pt x="0" y="1134464"/>
                </a:cubicBezTo>
                <a:cubicBezTo>
                  <a:pt x="-44565" y="849468"/>
                  <a:pt x="41083" y="760545"/>
                  <a:pt x="0" y="567232"/>
                </a:cubicBezTo>
                <a:cubicBezTo>
                  <a:pt x="-41083" y="373919"/>
                  <a:pt x="41794" y="115456"/>
                  <a:pt x="0" y="0"/>
                </a:cubicBezTo>
                <a:close/>
              </a:path>
            </a:pathLst>
          </a:custGeom>
          <a:ln>
            <a:extLst>
              <a:ext uri="{C807C97D-BFC1-408E-A445-0C87EB9F89A2}">
                <ask:lineSketchStyleProps xmlns:ask="http://schemas.microsoft.com/office/drawing/2018/sketchyshapes" xmln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nhiều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ít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nên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thể</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tích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tụ</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ngày</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càng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nhiều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gây</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béo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phì</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59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
                                        </p:tgtEl>
                                        <p:attrNameLst>
                                          <p:attrName>fillcolor</p:attrName>
                                        </p:attrNameLst>
                                      </p:cBhvr>
                                      <p:tavLst>
                                        <p:tav tm="0">
                                          <p:val>
                                            <p:clrVal>
                                              <a:schemeClr val="accent2"/>
                                            </p:clrVal>
                                          </p:val>
                                        </p:tav>
                                        <p:tav tm="50000">
                                          <p:val>
                                            <p:clrVal>
                                              <a:schemeClr val="hlink"/>
                                            </p:clrVal>
                                          </p:val>
                                        </p:tav>
                                      </p:tavLst>
                                    </p:anim>
                                    <p:set>
                                      <p:cBhvr>
                                        <p:cTn id="9" dur="80"/>
                                        <p:tgtEl>
                                          <p:spTgt spid="2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randombar(horizontal)">
                                      <p:cBhvr>
                                        <p:cTn id="21" dur="500"/>
                                        <p:tgtEl>
                                          <p:spTgt spid="3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fltVal val="0"/>
                                          </p:val>
                                        </p:tav>
                                        <p:tav tm="100000">
                                          <p:val>
                                            <p:strVal val="#ppt_w"/>
                                          </p:val>
                                        </p:tav>
                                      </p:tavLst>
                                    </p:anim>
                                    <p:anim calcmode="lin" valueType="num">
                                      <p:cBhvr>
                                        <p:cTn id="25" dur="1000" fill="hold"/>
                                        <p:tgtEl>
                                          <p:spTgt spid="36"/>
                                        </p:tgtEl>
                                        <p:attrNameLst>
                                          <p:attrName>ppt_h</p:attrName>
                                        </p:attrNameLst>
                                      </p:cBhvr>
                                      <p:tavLst>
                                        <p:tav tm="0">
                                          <p:val>
                                            <p:fltVal val="0"/>
                                          </p:val>
                                        </p:tav>
                                        <p:tav tm="100000">
                                          <p:val>
                                            <p:strVal val="#ppt_h"/>
                                          </p:val>
                                        </p:tav>
                                      </p:tavLst>
                                    </p:anim>
                                    <p:anim calcmode="lin" valueType="num">
                                      <p:cBhvr>
                                        <p:cTn id="26" dur="1000" fill="hold"/>
                                        <p:tgtEl>
                                          <p:spTgt spid="36"/>
                                        </p:tgtEl>
                                        <p:attrNameLst>
                                          <p:attrName>style.rotation</p:attrName>
                                        </p:attrNameLst>
                                      </p:cBhvr>
                                      <p:tavLst>
                                        <p:tav tm="0">
                                          <p:val>
                                            <p:fltVal val="90"/>
                                          </p:val>
                                        </p:tav>
                                        <p:tav tm="100000">
                                          <p:val>
                                            <p:fltVal val="0"/>
                                          </p:val>
                                        </p:tav>
                                      </p:tavLst>
                                    </p:anim>
                                    <p:animEffect transition="in" filter="fade">
                                      <p:cBhvr>
                                        <p:cTn id="2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10"/>
          <p:cNvSpPr/>
          <p:nvPr/>
        </p:nvSpPr>
        <p:spPr>
          <a:xfrm>
            <a:off x="984737" y="773723"/>
            <a:ext cx="10503877" cy="5658838"/>
          </a:xfrm>
          <a:prstGeom prst="roundRect">
            <a:avLst>
              <a:gd name="adj" fmla="val 11821"/>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237" y="1600555"/>
            <a:ext cx="3968723" cy="3276033"/>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28" name="Text Box 23"/>
          <p:cNvSpPr txBox="1">
            <a:spLocks noChangeArrowheads="1"/>
          </p:cNvSpPr>
          <p:nvPr/>
        </p:nvSpPr>
        <p:spPr bwMode="auto">
          <a:xfrm>
            <a:off x="2553381" y="894882"/>
            <a:ext cx="7272808" cy="523220"/>
          </a:xfrm>
          <a:custGeom>
            <a:avLst/>
            <a:gdLst>
              <a:gd name="connsiteX0" fmla="*/ 0 w 7272808"/>
              <a:gd name="connsiteY0" fmla="*/ 0 h 523220"/>
              <a:gd name="connsiteX1" fmla="*/ 486719 w 7272808"/>
              <a:gd name="connsiteY1" fmla="*/ 0 h 523220"/>
              <a:gd name="connsiteX2" fmla="*/ 900709 w 7272808"/>
              <a:gd name="connsiteY2" fmla="*/ 0 h 523220"/>
              <a:gd name="connsiteX3" fmla="*/ 1387428 w 7272808"/>
              <a:gd name="connsiteY3" fmla="*/ 0 h 523220"/>
              <a:gd name="connsiteX4" fmla="*/ 1728691 w 7272808"/>
              <a:gd name="connsiteY4" fmla="*/ 0 h 523220"/>
              <a:gd name="connsiteX5" fmla="*/ 2288137 w 7272808"/>
              <a:gd name="connsiteY5" fmla="*/ 0 h 523220"/>
              <a:gd name="connsiteX6" fmla="*/ 2774856 w 7272808"/>
              <a:gd name="connsiteY6" fmla="*/ 0 h 523220"/>
              <a:gd name="connsiteX7" fmla="*/ 3188847 w 7272808"/>
              <a:gd name="connsiteY7" fmla="*/ 0 h 523220"/>
              <a:gd name="connsiteX8" fmla="*/ 3530109 w 7272808"/>
              <a:gd name="connsiteY8" fmla="*/ 0 h 523220"/>
              <a:gd name="connsiteX9" fmla="*/ 4235012 w 7272808"/>
              <a:gd name="connsiteY9" fmla="*/ 0 h 523220"/>
              <a:gd name="connsiteX10" fmla="*/ 4794459 w 7272808"/>
              <a:gd name="connsiteY10" fmla="*/ 0 h 523220"/>
              <a:gd name="connsiteX11" fmla="*/ 5353906 w 7272808"/>
              <a:gd name="connsiteY11" fmla="*/ 0 h 523220"/>
              <a:gd name="connsiteX12" fmla="*/ 5767896 w 7272808"/>
              <a:gd name="connsiteY12" fmla="*/ 0 h 523220"/>
              <a:gd name="connsiteX13" fmla="*/ 6254615 w 7272808"/>
              <a:gd name="connsiteY13" fmla="*/ 0 h 523220"/>
              <a:gd name="connsiteX14" fmla="*/ 6668605 w 7272808"/>
              <a:gd name="connsiteY14" fmla="*/ 0 h 523220"/>
              <a:gd name="connsiteX15" fmla="*/ 7272808 w 7272808"/>
              <a:gd name="connsiteY15" fmla="*/ 0 h 523220"/>
              <a:gd name="connsiteX16" fmla="*/ 7272808 w 7272808"/>
              <a:gd name="connsiteY16" fmla="*/ 523220 h 523220"/>
              <a:gd name="connsiteX17" fmla="*/ 6931545 w 7272808"/>
              <a:gd name="connsiteY17" fmla="*/ 523220 h 523220"/>
              <a:gd name="connsiteX18" fmla="*/ 6444827 w 7272808"/>
              <a:gd name="connsiteY18" fmla="*/ 523220 h 523220"/>
              <a:gd name="connsiteX19" fmla="*/ 5958108 w 7272808"/>
              <a:gd name="connsiteY19" fmla="*/ 523220 h 523220"/>
              <a:gd name="connsiteX20" fmla="*/ 5544117 w 7272808"/>
              <a:gd name="connsiteY20" fmla="*/ 523220 h 523220"/>
              <a:gd name="connsiteX21" fmla="*/ 5130127 w 7272808"/>
              <a:gd name="connsiteY21" fmla="*/ 523220 h 523220"/>
              <a:gd name="connsiteX22" fmla="*/ 4716136 w 7272808"/>
              <a:gd name="connsiteY22" fmla="*/ 523220 h 523220"/>
              <a:gd name="connsiteX23" fmla="*/ 4011233 w 7272808"/>
              <a:gd name="connsiteY23" fmla="*/ 523220 h 523220"/>
              <a:gd name="connsiteX24" fmla="*/ 3597243 w 7272808"/>
              <a:gd name="connsiteY24" fmla="*/ 523220 h 523220"/>
              <a:gd name="connsiteX25" fmla="*/ 3110524 w 7272808"/>
              <a:gd name="connsiteY25" fmla="*/ 523220 h 523220"/>
              <a:gd name="connsiteX26" fmla="*/ 2478349 w 7272808"/>
              <a:gd name="connsiteY26" fmla="*/ 523220 h 523220"/>
              <a:gd name="connsiteX27" fmla="*/ 2137087 w 7272808"/>
              <a:gd name="connsiteY27" fmla="*/ 523220 h 523220"/>
              <a:gd name="connsiteX28" fmla="*/ 1795824 w 7272808"/>
              <a:gd name="connsiteY28" fmla="*/ 523220 h 523220"/>
              <a:gd name="connsiteX29" fmla="*/ 1236377 w 7272808"/>
              <a:gd name="connsiteY29" fmla="*/ 523220 h 523220"/>
              <a:gd name="connsiteX30" fmla="*/ 604203 w 7272808"/>
              <a:gd name="connsiteY30" fmla="*/ 523220 h 523220"/>
              <a:gd name="connsiteX31" fmla="*/ 0 w 7272808"/>
              <a:gd name="connsiteY31" fmla="*/ 523220 h 523220"/>
              <a:gd name="connsiteX32" fmla="*/ 0 w 7272808"/>
              <a:gd name="connsiteY3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2808" h="523220" fill="none" extrusionOk="0">
                <a:moveTo>
                  <a:pt x="0" y="0"/>
                </a:moveTo>
                <a:cubicBezTo>
                  <a:pt x="213781" y="-18503"/>
                  <a:pt x="251206" y="19717"/>
                  <a:pt x="486719" y="0"/>
                </a:cubicBezTo>
                <a:cubicBezTo>
                  <a:pt x="722232" y="-19717"/>
                  <a:pt x="718815" y="17606"/>
                  <a:pt x="900709" y="0"/>
                </a:cubicBezTo>
                <a:cubicBezTo>
                  <a:pt x="1082603" y="-17606"/>
                  <a:pt x="1168836" y="6843"/>
                  <a:pt x="1387428" y="0"/>
                </a:cubicBezTo>
                <a:cubicBezTo>
                  <a:pt x="1606020" y="-6843"/>
                  <a:pt x="1578237" y="40806"/>
                  <a:pt x="1728691" y="0"/>
                </a:cubicBezTo>
                <a:cubicBezTo>
                  <a:pt x="1879145" y="-40806"/>
                  <a:pt x="2065435" y="41388"/>
                  <a:pt x="2288137" y="0"/>
                </a:cubicBezTo>
                <a:cubicBezTo>
                  <a:pt x="2510839" y="-41388"/>
                  <a:pt x="2615829" y="52578"/>
                  <a:pt x="2774856" y="0"/>
                </a:cubicBezTo>
                <a:cubicBezTo>
                  <a:pt x="2933883" y="-52578"/>
                  <a:pt x="3016764" y="12663"/>
                  <a:pt x="3188847" y="0"/>
                </a:cubicBezTo>
                <a:cubicBezTo>
                  <a:pt x="3360930" y="-12663"/>
                  <a:pt x="3383912" y="9880"/>
                  <a:pt x="3530109" y="0"/>
                </a:cubicBezTo>
                <a:cubicBezTo>
                  <a:pt x="3676306" y="-9880"/>
                  <a:pt x="4059126" y="29802"/>
                  <a:pt x="4235012" y="0"/>
                </a:cubicBezTo>
                <a:cubicBezTo>
                  <a:pt x="4410898" y="-29802"/>
                  <a:pt x="4629280" y="33261"/>
                  <a:pt x="4794459" y="0"/>
                </a:cubicBezTo>
                <a:cubicBezTo>
                  <a:pt x="4959638" y="-33261"/>
                  <a:pt x="5111383" y="27639"/>
                  <a:pt x="5353906" y="0"/>
                </a:cubicBezTo>
                <a:cubicBezTo>
                  <a:pt x="5596429" y="-27639"/>
                  <a:pt x="5601435" y="29762"/>
                  <a:pt x="5767896" y="0"/>
                </a:cubicBezTo>
                <a:cubicBezTo>
                  <a:pt x="5934357" y="-29762"/>
                  <a:pt x="6131061" y="6025"/>
                  <a:pt x="6254615" y="0"/>
                </a:cubicBezTo>
                <a:cubicBezTo>
                  <a:pt x="6378169" y="-6025"/>
                  <a:pt x="6538064" y="27821"/>
                  <a:pt x="6668605" y="0"/>
                </a:cubicBezTo>
                <a:cubicBezTo>
                  <a:pt x="6799146" y="-27821"/>
                  <a:pt x="7010845" y="21838"/>
                  <a:pt x="7272808" y="0"/>
                </a:cubicBezTo>
                <a:cubicBezTo>
                  <a:pt x="7314159" y="257325"/>
                  <a:pt x="7241908" y="287224"/>
                  <a:pt x="7272808" y="523220"/>
                </a:cubicBezTo>
                <a:cubicBezTo>
                  <a:pt x="7158858" y="549549"/>
                  <a:pt x="7077782" y="483398"/>
                  <a:pt x="6931545" y="523220"/>
                </a:cubicBezTo>
                <a:cubicBezTo>
                  <a:pt x="6785308" y="563042"/>
                  <a:pt x="6582280" y="522802"/>
                  <a:pt x="6444827" y="523220"/>
                </a:cubicBezTo>
                <a:cubicBezTo>
                  <a:pt x="6307374" y="523638"/>
                  <a:pt x="6143844" y="520088"/>
                  <a:pt x="5958108" y="523220"/>
                </a:cubicBezTo>
                <a:cubicBezTo>
                  <a:pt x="5772372" y="526352"/>
                  <a:pt x="5647917" y="522392"/>
                  <a:pt x="5544117" y="523220"/>
                </a:cubicBezTo>
                <a:cubicBezTo>
                  <a:pt x="5440317" y="524048"/>
                  <a:pt x="5219705" y="488388"/>
                  <a:pt x="5130127" y="523220"/>
                </a:cubicBezTo>
                <a:cubicBezTo>
                  <a:pt x="5040549" y="558052"/>
                  <a:pt x="4851360" y="477747"/>
                  <a:pt x="4716136" y="523220"/>
                </a:cubicBezTo>
                <a:cubicBezTo>
                  <a:pt x="4580912" y="568693"/>
                  <a:pt x="4326156" y="489984"/>
                  <a:pt x="4011233" y="523220"/>
                </a:cubicBezTo>
                <a:cubicBezTo>
                  <a:pt x="3696310" y="556456"/>
                  <a:pt x="3688656" y="513097"/>
                  <a:pt x="3597243" y="523220"/>
                </a:cubicBezTo>
                <a:cubicBezTo>
                  <a:pt x="3505830" y="533343"/>
                  <a:pt x="3269769" y="477581"/>
                  <a:pt x="3110524" y="523220"/>
                </a:cubicBezTo>
                <a:cubicBezTo>
                  <a:pt x="2951279" y="568859"/>
                  <a:pt x="2638516" y="486669"/>
                  <a:pt x="2478349" y="523220"/>
                </a:cubicBezTo>
                <a:cubicBezTo>
                  <a:pt x="2318182" y="559771"/>
                  <a:pt x="2302029" y="507058"/>
                  <a:pt x="2137087" y="523220"/>
                </a:cubicBezTo>
                <a:cubicBezTo>
                  <a:pt x="1972145" y="539382"/>
                  <a:pt x="1877826" y="483345"/>
                  <a:pt x="1795824" y="523220"/>
                </a:cubicBezTo>
                <a:cubicBezTo>
                  <a:pt x="1713822" y="563095"/>
                  <a:pt x="1390862" y="490057"/>
                  <a:pt x="1236377" y="523220"/>
                </a:cubicBezTo>
                <a:cubicBezTo>
                  <a:pt x="1081892" y="556383"/>
                  <a:pt x="893121" y="464447"/>
                  <a:pt x="604203" y="523220"/>
                </a:cubicBezTo>
                <a:cubicBezTo>
                  <a:pt x="315285" y="581993"/>
                  <a:pt x="148037" y="509832"/>
                  <a:pt x="0" y="523220"/>
                </a:cubicBezTo>
                <a:cubicBezTo>
                  <a:pt x="-59143" y="401713"/>
                  <a:pt x="46043" y="216730"/>
                  <a:pt x="0" y="0"/>
                </a:cubicBezTo>
                <a:close/>
              </a:path>
              <a:path w="7272808" h="523220" stroke="0" extrusionOk="0">
                <a:moveTo>
                  <a:pt x="0" y="0"/>
                </a:moveTo>
                <a:cubicBezTo>
                  <a:pt x="129798" y="-14128"/>
                  <a:pt x="380641" y="28305"/>
                  <a:pt x="486719" y="0"/>
                </a:cubicBezTo>
                <a:cubicBezTo>
                  <a:pt x="592797" y="-28305"/>
                  <a:pt x="852767" y="28021"/>
                  <a:pt x="1118894" y="0"/>
                </a:cubicBezTo>
                <a:cubicBezTo>
                  <a:pt x="1385022" y="-28021"/>
                  <a:pt x="1386466" y="32508"/>
                  <a:pt x="1605612" y="0"/>
                </a:cubicBezTo>
                <a:cubicBezTo>
                  <a:pt x="1824758" y="-32508"/>
                  <a:pt x="1819085" y="7544"/>
                  <a:pt x="1946875" y="0"/>
                </a:cubicBezTo>
                <a:cubicBezTo>
                  <a:pt x="2074665" y="-7544"/>
                  <a:pt x="2301914" y="8528"/>
                  <a:pt x="2506322" y="0"/>
                </a:cubicBezTo>
                <a:cubicBezTo>
                  <a:pt x="2710730" y="-8528"/>
                  <a:pt x="2790440" y="38693"/>
                  <a:pt x="3065768" y="0"/>
                </a:cubicBezTo>
                <a:cubicBezTo>
                  <a:pt x="3341096" y="-38693"/>
                  <a:pt x="3322945" y="26656"/>
                  <a:pt x="3407031" y="0"/>
                </a:cubicBezTo>
                <a:cubicBezTo>
                  <a:pt x="3491117" y="-26656"/>
                  <a:pt x="3590549" y="9040"/>
                  <a:pt x="3748293" y="0"/>
                </a:cubicBezTo>
                <a:cubicBezTo>
                  <a:pt x="3906037" y="-9040"/>
                  <a:pt x="4014018" y="23951"/>
                  <a:pt x="4089556" y="0"/>
                </a:cubicBezTo>
                <a:cubicBezTo>
                  <a:pt x="4165094" y="-23951"/>
                  <a:pt x="4295052" y="14977"/>
                  <a:pt x="4430818" y="0"/>
                </a:cubicBezTo>
                <a:cubicBezTo>
                  <a:pt x="4566584" y="-14977"/>
                  <a:pt x="4635010" y="35581"/>
                  <a:pt x="4772081" y="0"/>
                </a:cubicBezTo>
                <a:cubicBezTo>
                  <a:pt x="4909152" y="-35581"/>
                  <a:pt x="5080171" y="38419"/>
                  <a:pt x="5331528" y="0"/>
                </a:cubicBezTo>
                <a:cubicBezTo>
                  <a:pt x="5582885" y="-38419"/>
                  <a:pt x="5735434" y="50084"/>
                  <a:pt x="6036431" y="0"/>
                </a:cubicBezTo>
                <a:cubicBezTo>
                  <a:pt x="6337428" y="-50084"/>
                  <a:pt x="6468477" y="23362"/>
                  <a:pt x="6668605" y="0"/>
                </a:cubicBezTo>
                <a:cubicBezTo>
                  <a:pt x="6868733" y="-23362"/>
                  <a:pt x="7104309" y="3816"/>
                  <a:pt x="7272808" y="0"/>
                </a:cubicBezTo>
                <a:cubicBezTo>
                  <a:pt x="7325506" y="217404"/>
                  <a:pt x="7247383" y="391497"/>
                  <a:pt x="7272808" y="523220"/>
                </a:cubicBezTo>
                <a:cubicBezTo>
                  <a:pt x="6939376" y="602210"/>
                  <a:pt x="6804946" y="463684"/>
                  <a:pt x="6567905" y="523220"/>
                </a:cubicBezTo>
                <a:cubicBezTo>
                  <a:pt x="6330864" y="582756"/>
                  <a:pt x="6287700" y="468794"/>
                  <a:pt x="6081186" y="523220"/>
                </a:cubicBezTo>
                <a:cubicBezTo>
                  <a:pt x="5874672" y="577646"/>
                  <a:pt x="5669719" y="500979"/>
                  <a:pt x="5521740" y="523220"/>
                </a:cubicBezTo>
                <a:cubicBezTo>
                  <a:pt x="5373761" y="545461"/>
                  <a:pt x="4965268" y="474969"/>
                  <a:pt x="4816837" y="523220"/>
                </a:cubicBezTo>
                <a:cubicBezTo>
                  <a:pt x="4668406" y="571471"/>
                  <a:pt x="4449857" y="522662"/>
                  <a:pt x="4257390" y="523220"/>
                </a:cubicBezTo>
                <a:cubicBezTo>
                  <a:pt x="4064923" y="523778"/>
                  <a:pt x="3981478" y="483932"/>
                  <a:pt x="3843399" y="523220"/>
                </a:cubicBezTo>
                <a:cubicBezTo>
                  <a:pt x="3705320" y="562508"/>
                  <a:pt x="3397624" y="500425"/>
                  <a:pt x="3211224" y="523220"/>
                </a:cubicBezTo>
                <a:cubicBezTo>
                  <a:pt x="3024825" y="546015"/>
                  <a:pt x="2664611" y="461383"/>
                  <a:pt x="2506322" y="523220"/>
                </a:cubicBezTo>
                <a:cubicBezTo>
                  <a:pt x="2348033" y="585057"/>
                  <a:pt x="2110185" y="470529"/>
                  <a:pt x="1946875" y="523220"/>
                </a:cubicBezTo>
                <a:cubicBezTo>
                  <a:pt x="1783565" y="575911"/>
                  <a:pt x="1776012" y="508882"/>
                  <a:pt x="1605612" y="523220"/>
                </a:cubicBezTo>
                <a:cubicBezTo>
                  <a:pt x="1435212" y="537558"/>
                  <a:pt x="1286190" y="513846"/>
                  <a:pt x="1046165" y="523220"/>
                </a:cubicBezTo>
                <a:cubicBezTo>
                  <a:pt x="806140" y="532594"/>
                  <a:pt x="803898" y="496809"/>
                  <a:pt x="704903" y="523220"/>
                </a:cubicBezTo>
                <a:cubicBezTo>
                  <a:pt x="605908" y="549631"/>
                  <a:pt x="237339" y="505893"/>
                  <a:pt x="0" y="523220"/>
                </a:cubicBezTo>
                <a:cubicBezTo>
                  <a:pt x="-52614" y="387515"/>
                  <a:pt x="48984" y="208756"/>
                  <a:pt x="0" y="0"/>
                </a:cubicBezTo>
                <a:close/>
              </a:path>
            </a:pathLst>
          </a:custGeom>
          <a:ln>
            <a:extLst>
              <a:ext uri="{C807C97D-BFC1-408E-A445-0C87EB9F89A2}">
                <ask:lineSketchStyleProps xmlns:ask="http://schemas.microsoft.com/office/drawing/2018/sketchyshapes" xmln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1" dirty="0" err="1">
                <a:solidFill>
                  <a:srgbClr val="FF0000"/>
                </a:solidFill>
                <a:latin typeface="Arial" charset="0"/>
              </a:rPr>
              <a:t>Làm</a:t>
            </a:r>
            <a:r>
              <a:rPr lang="en-US" sz="2800" b="1" dirty="0">
                <a:solidFill>
                  <a:srgbClr val="FF0000"/>
                </a:solidFill>
                <a:latin typeface="Arial" charset="0"/>
              </a:rPr>
              <a:t> </a:t>
            </a:r>
            <a:r>
              <a:rPr lang="en-US" sz="2800" b="1" dirty="0" err="1">
                <a:solidFill>
                  <a:srgbClr val="FF0000"/>
                </a:solidFill>
                <a:latin typeface="Arial" charset="0"/>
              </a:rPr>
              <a:t>thế</a:t>
            </a:r>
            <a:r>
              <a:rPr lang="en-US" sz="2800" b="1" dirty="0">
                <a:solidFill>
                  <a:srgbClr val="FF0000"/>
                </a:solidFill>
                <a:latin typeface="Arial" charset="0"/>
              </a:rPr>
              <a:t> </a:t>
            </a:r>
            <a:r>
              <a:rPr lang="en-US" sz="2800" b="1" dirty="0" err="1">
                <a:solidFill>
                  <a:srgbClr val="FF0000"/>
                </a:solidFill>
                <a:latin typeface="Arial" charset="0"/>
              </a:rPr>
              <a:t>nào</a:t>
            </a:r>
            <a:r>
              <a:rPr lang="en-US" sz="2800" b="1" dirty="0">
                <a:solidFill>
                  <a:srgbClr val="FF0000"/>
                </a:solidFill>
                <a:latin typeface="Arial" charset="0"/>
              </a:rPr>
              <a:t> </a:t>
            </a:r>
            <a:r>
              <a:rPr lang="en-US" sz="2800" b="1" dirty="0" err="1">
                <a:solidFill>
                  <a:srgbClr val="FF0000"/>
                </a:solidFill>
                <a:latin typeface="Arial" charset="0"/>
              </a:rPr>
              <a:t>để</a:t>
            </a:r>
            <a:r>
              <a:rPr lang="en-US" sz="2800" b="1" dirty="0">
                <a:solidFill>
                  <a:srgbClr val="FF0000"/>
                </a:solidFill>
                <a:latin typeface="Arial" charset="0"/>
              </a:rPr>
              <a:t> </a:t>
            </a:r>
            <a:r>
              <a:rPr lang="en-US" sz="2800" b="1" dirty="0" err="1">
                <a:solidFill>
                  <a:srgbClr val="FF0000"/>
                </a:solidFill>
                <a:latin typeface="Arial" charset="0"/>
              </a:rPr>
              <a:t>phòng</a:t>
            </a:r>
            <a:r>
              <a:rPr lang="en-US" sz="2800" b="1" dirty="0">
                <a:solidFill>
                  <a:srgbClr val="FF0000"/>
                </a:solidFill>
                <a:latin typeface="Arial" charset="0"/>
              </a:rPr>
              <a:t> </a:t>
            </a:r>
            <a:r>
              <a:rPr lang="en-US" sz="2800" b="1" dirty="0" err="1">
                <a:solidFill>
                  <a:srgbClr val="FF0000"/>
                </a:solidFill>
                <a:latin typeface="Arial" charset="0"/>
              </a:rPr>
              <a:t>bệnh</a:t>
            </a:r>
            <a:r>
              <a:rPr lang="en-US" sz="2800" b="1" dirty="0">
                <a:solidFill>
                  <a:srgbClr val="FF0000"/>
                </a:solidFill>
                <a:latin typeface="Arial" charset="0"/>
              </a:rPr>
              <a:t> </a:t>
            </a:r>
            <a:r>
              <a:rPr lang="en-US" sz="2800" b="1" dirty="0" err="1">
                <a:solidFill>
                  <a:srgbClr val="FF0000"/>
                </a:solidFill>
                <a:latin typeface="Arial" charset="0"/>
              </a:rPr>
              <a:t>béo</a:t>
            </a:r>
            <a:r>
              <a:rPr lang="en-US" sz="2800" b="1" dirty="0">
                <a:solidFill>
                  <a:srgbClr val="FF0000"/>
                </a:solidFill>
                <a:latin typeface="Arial" charset="0"/>
              </a:rPr>
              <a:t> phì?.</a:t>
            </a:r>
          </a:p>
        </p:txBody>
      </p:sp>
      <p:sp>
        <p:nvSpPr>
          <p:cNvPr id="31" name="Rectangle 30"/>
          <p:cNvSpPr/>
          <p:nvPr/>
        </p:nvSpPr>
        <p:spPr>
          <a:xfrm>
            <a:off x="8677328" y="5342102"/>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083169" y="5342103"/>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hi công sơn nhà - Uy tín - Chất lượng tại Hồ Chí Minh, Đồng Nai, Bình Dươ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01698" y="431288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ướng dẫn bé tập thể dục || https://hotelrazlog.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6676" y="1600555"/>
            <a:ext cx="4508148" cy="3177423"/>
          </a:xfrm>
          <a:prstGeom prst="rect">
            <a:avLst/>
          </a:prstGeom>
          <a:ln w="190500" cap="sq">
            <a:solidFill>
              <a:srgbClr val="C8C6BD"/>
            </a:solidFill>
            <a:prstDash val="solid"/>
            <a:miter lim="800000"/>
          </a:ln>
          <a:effectLst>
            <a:outerShdw blurRad="63500" sx="102000" sy="102000" algn="ctr"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168" name="Rectangle 7167"/>
          <p:cNvSpPr/>
          <p:nvPr/>
        </p:nvSpPr>
        <p:spPr>
          <a:xfrm>
            <a:off x="1683331" y="3851217"/>
            <a:ext cx="652743"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1</a:t>
            </a:r>
          </a:p>
        </p:txBody>
      </p:sp>
      <p:sp>
        <p:nvSpPr>
          <p:cNvPr id="36" name="Rectangle 35"/>
          <p:cNvSpPr/>
          <p:nvPr/>
        </p:nvSpPr>
        <p:spPr>
          <a:xfrm>
            <a:off x="6222651" y="3676259"/>
            <a:ext cx="646332"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2</a:t>
            </a:r>
          </a:p>
        </p:txBody>
      </p:sp>
      <p:sp>
        <p:nvSpPr>
          <p:cNvPr id="12" name="Rectangle 17"/>
          <p:cNvSpPr>
            <a:spLocks noChangeArrowheads="1"/>
          </p:cNvSpPr>
          <p:nvPr/>
        </p:nvSpPr>
        <p:spPr bwMode="auto">
          <a:xfrm>
            <a:off x="0" y="4282"/>
            <a:ext cx="7039106" cy="769441"/>
          </a:xfrm>
          <a:prstGeom prst="rect">
            <a:avLst/>
          </a:prstGeom>
          <a:noFill/>
          <a:ln w="9525">
            <a:noFill/>
            <a:miter lim="800000"/>
            <a:headEnd/>
            <a:tailEnd/>
          </a:ln>
        </p:spPr>
        <p:txBody>
          <a:bodyPr wrap="none">
            <a:spAutoFit/>
          </a:bodyPr>
          <a:lstStyle/>
          <a:p>
            <a:r>
              <a:rPr lang="en-US" sz="4400" b="1" smtClean="0">
                <a:solidFill>
                  <a:srgbClr val="FF0000"/>
                </a:solidFill>
                <a:latin typeface="Times New Roman" panose="02020603050405020304" pitchFamily="18" charset="0"/>
                <a:cs typeface="Times New Roman" panose="02020603050405020304" pitchFamily="18" charset="0"/>
              </a:rPr>
              <a:t>4. Cách </a:t>
            </a:r>
            <a:r>
              <a:rPr lang="en-US" sz="4400" b="1" dirty="0" err="1">
                <a:solidFill>
                  <a:srgbClr val="FF0000"/>
                </a:solidFill>
                <a:latin typeface="Times New Roman" panose="02020603050405020304" pitchFamily="18" charset="0"/>
                <a:cs typeface="Times New Roman" panose="02020603050405020304" pitchFamily="18" charset="0"/>
              </a:rPr>
              <a:t>phòng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bệnh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béo</a:t>
            </a:r>
            <a:r>
              <a:rPr lang="en-US" sz="4400" b="1" dirty="0">
                <a:solidFill>
                  <a:srgbClr val="FF0000"/>
                </a:solidFill>
                <a:latin typeface="Times New Roman" panose="02020603050405020304" pitchFamily="18" charset="0"/>
                <a:cs typeface="Times New Roman" panose="02020603050405020304" pitchFamily="18" charset="0"/>
              </a:rPr>
              <a:t> phì.</a:t>
            </a:r>
          </a:p>
        </p:txBody>
      </p:sp>
    </p:spTree>
    <p:extLst>
      <p:ext uri="{BB962C8B-B14F-4D97-AF65-F5344CB8AC3E}">
        <p14:creationId xmlns:p14="http://schemas.microsoft.com/office/powerpoint/2010/main" val="152361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 calcmode="lin" valueType="num">
                                      <p:cBhvr>
                                        <p:cTn id="33" dur="1000" fill="hold"/>
                                        <p:tgtEl>
                                          <p:spTgt spid="32"/>
                                        </p:tgtEl>
                                        <p:attrNameLst>
                                          <p:attrName>style.rotation</p:attrName>
                                        </p:attrNameLst>
                                      </p:cBhvr>
                                      <p:tavLst>
                                        <p:tav tm="0">
                                          <p:val>
                                            <p:fltVal val="90"/>
                                          </p:val>
                                        </p:tav>
                                        <p:tav tm="100000">
                                          <p:val>
                                            <p:fltVal val="0"/>
                                          </p:val>
                                        </p:tav>
                                      </p:tavLst>
                                    </p:anim>
                                    <p:animEffect transition="in" filter="fade">
                                      <p:cBhvr>
                                        <p:cTn id="34" dur="1000"/>
                                        <p:tgtEl>
                                          <p:spTgt spid="32"/>
                                        </p:tgtEl>
                                      </p:cBhvr>
                                    </p:animEffect>
                                  </p:childTnLst>
                                </p:cTn>
                              </p:par>
                              <p:par>
                                <p:cTn id="35" presetID="31" presetClass="entr" presetSubtype="0" fill="hold" nodeType="withEffect">
                                  <p:stCondLst>
                                    <p:cond delay="0"/>
                                  </p:stCondLst>
                                  <p:childTnLst>
                                    <p:set>
                                      <p:cBhvr>
                                        <p:cTn id="36" dur="1" fill="hold">
                                          <p:stCondLst>
                                            <p:cond delay="0"/>
                                          </p:stCondLst>
                                        </p:cTn>
                                        <p:tgtEl>
                                          <p:spTgt spid="7172"/>
                                        </p:tgtEl>
                                        <p:attrNameLst>
                                          <p:attrName>style.visibility</p:attrName>
                                        </p:attrNameLst>
                                      </p:cBhvr>
                                      <p:to>
                                        <p:strVal val="visible"/>
                                      </p:to>
                                    </p:set>
                                    <p:anim calcmode="lin" valueType="num">
                                      <p:cBhvr>
                                        <p:cTn id="37" dur="1000" fill="hold"/>
                                        <p:tgtEl>
                                          <p:spTgt spid="7172"/>
                                        </p:tgtEl>
                                        <p:attrNameLst>
                                          <p:attrName>ppt_w</p:attrName>
                                        </p:attrNameLst>
                                      </p:cBhvr>
                                      <p:tavLst>
                                        <p:tav tm="0">
                                          <p:val>
                                            <p:fltVal val="0"/>
                                          </p:val>
                                        </p:tav>
                                        <p:tav tm="100000">
                                          <p:val>
                                            <p:strVal val="#ppt_w"/>
                                          </p:val>
                                        </p:tav>
                                      </p:tavLst>
                                    </p:anim>
                                    <p:anim calcmode="lin" valueType="num">
                                      <p:cBhvr>
                                        <p:cTn id="38" dur="1000" fill="hold"/>
                                        <p:tgtEl>
                                          <p:spTgt spid="7172"/>
                                        </p:tgtEl>
                                        <p:attrNameLst>
                                          <p:attrName>ppt_h</p:attrName>
                                        </p:attrNameLst>
                                      </p:cBhvr>
                                      <p:tavLst>
                                        <p:tav tm="0">
                                          <p:val>
                                            <p:fltVal val="0"/>
                                          </p:val>
                                        </p:tav>
                                        <p:tav tm="100000">
                                          <p:val>
                                            <p:strVal val="#ppt_h"/>
                                          </p:val>
                                        </p:tav>
                                      </p:tavLst>
                                    </p:anim>
                                    <p:anim calcmode="lin" valueType="num">
                                      <p:cBhvr>
                                        <p:cTn id="39" dur="1000" fill="hold"/>
                                        <p:tgtEl>
                                          <p:spTgt spid="7172"/>
                                        </p:tgtEl>
                                        <p:attrNameLst>
                                          <p:attrName>style.rotation</p:attrName>
                                        </p:attrNameLst>
                                      </p:cBhvr>
                                      <p:tavLst>
                                        <p:tav tm="0">
                                          <p:val>
                                            <p:fltVal val="90"/>
                                          </p:val>
                                        </p:tav>
                                        <p:tav tm="100000">
                                          <p:val>
                                            <p:fltVal val="0"/>
                                          </p:val>
                                        </p:tav>
                                      </p:tavLst>
                                    </p:anim>
                                    <p:animEffect transition="in" filter="fade">
                                      <p:cBhvr>
                                        <p:cTn id="40" dur="1000"/>
                                        <p:tgtEl>
                                          <p:spTgt spid="717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168"/>
                                        </p:tgtEl>
                                        <p:attrNameLst>
                                          <p:attrName>style.visibility</p:attrName>
                                        </p:attrNameLst>
                                      </p:cBhvr>
                                      <p:to>
                                        <p:strVal val="visible"/>
                                      </p:to>
                                    </p:set>
                                    <p:anim calcmode="lin" valueType="num">
                                      <p:cBhvr>
                                        <p:cTn id="43" dur="1000" fill="hold"/>
                                        <p:tgtEl>
                                          <p:spTgt spid="7168"/>
                                        </p:tgtEl>
                                        <p:attrNameLst>
                                          <p:attrName>ppt_w</p:attrName>
                                        </p:attrNameLst>
                                      </p:cBhvr>
                                      <p:tavLst>
                                        <p:tav tm="0">
                                          <p:val>
                                            <p:fltVal val="0"/>
                                          </p:val>
                                        </p:tav>
                                        <p:tav tm="100000">
                                          <p:val>
                                            <p:strVal val="#ppt_w"/>
                                          </p:val>
                                        </p:tav>
                                      </p:tavLst>
                                    </p:anim>
                                    <p:anim calcmode="lin" valueType="num">
                                      <p:cBhvr>
                                        <p:cTn id="44" dur="1000" fill="hold"/>
                                        <p:tgtEl>
                                          <p:spTgt spid="7168"/>
                                        </p:tgtEl>
                                        <p:attrNameLst>
                                          <p:attrName>ppt_h</p:attrName>
                                        </p:attrNameLst>
                                      </p:cBhvr>
                                      <p:tavLst>
                                        <p:tav tm="0">
                                          <p:val>
                                            <p:fltVal val="0"/>
                                          </p:val>
                                        </p:tav>
                                        <p:tav tm="100000">
                                          <p:val>
                                            <p:strVal val="#ppt_h"/>
                                          </p:val>
                                        </p:tav>
                                      </p:tavLst>
                                    </p:anim>
                                    <p:anim calcmode="lin" valueType="num">
                                      <p:cBhvr>
                                        <p:cTn id="45" dur="1000" fill="hold"/>
                                        <p:tgtEl>
                                          <p:spTgt spid="7168"/>
                                        </p:tgtEl>
                                        <p:attrNameLst>
                                          <p:attrName>style.rotation</p:attrName>
                                        </p:attrNameLst>
                                      </p:cBhvr>
                                      <p:tavLst>
                                        <p:tav tm="0">
                                          <p:val>
                                            <p:fltVal val="90"/>
                                          </p:val>
                                        </p:tav>
                                        <p:tav tm="100000">
                                          <p:val>
                                            <p:fltVal val="0"/>
                                          </p:val>
                                        </p:tav>
                                      </p:tavLst>
                                    </p:anim>
                                    <p:animEffect transition="in" filter="fade">
                                      <p:cBhvr>
                                        <p:cTn id="46" dur="1000"/>
                                        <p:tgtEl>
                                          <p:spTgt spid="716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fltVal val="0"/>
                                          </p:val>
                                        </p:tav>
                                        <p:tav tm="100000">
                                          <p:val>
                                            <p:strVal val="#ppt_w"/>
                                          </p:val>
                                        </p:tav>
                                      </p:tavLst>
                                    </p:anim>
                                    <p:anim calcmode="lin" valueType="num">
                                      <p:cBhvr>
                                        <p:cTn id="50" dur="1000" fill="hold"/>
                                        <p:tgtEl>
                                          <p:spTgt spid="36"/>
                                        </p:tgtEl>
                                        <p:attrNameLst>
                                          <p:attrName>ppt_h</p:attrName>
                                        </p:attrNameLst>
                                      </p:cBhvr>
                                      <p:tavLst>
                                        <p:tav tm="0">
                                          <p:val>
                                            <p:fltVal val="0"/>
                                          </p:val>
                                        </p:tav>
                                        <p:tav tm="100000">
                                          <p:val>
                                            <p:strVal val="#ppt_h"/>
                                          </p:val>
                                        </p:tav>
                                      </p:tavLst>
                                    </p:anim>
                                    <p:anim calcmode="lin" valueType="num">
                                      <p:cBhvr>
                                        <p:cTn id="51" dur="1000" fill="hold"/>
                                        <p:tgtEl>
                                          <p:spTgt spid="36"/>
                                        </p:tgtEl>
                                        <p:attrNameLst>
                                          <p:attrName>style.rotation</p:attrName>
                                        </p:attrNameLst>
                                      </p:cBhvr>
                                      <p:tavLst>
                                        <p:tav tm="0">
                                          <p:val>
                                            <p:fltVal val="90"/>
                                          </p:val>
                                        </p:tav>
                                        <p:tav tm="100000">
                                          <p:val>
                                            <p:fltVal val="0"/>
                                          </p:val>
                                        </p:tav>
                                      </p:tavLst>
                                    </p:anim>
                                    <p:animEffect transition="in" filter="fade">
                                      <p:cBhvr>
                                        <p:cTn id="52" dur="10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7170"/>
                                        </p:tgtEl>
                                        <p:attrNameLst>
                                          <p:attrName>style.visibility</p:attrName>
                                        </p:attrNameLst>
                                      </p:cBhvr>
                                      <p:to>
                                        <p:strVal val="visible"/>
                                      </p:to>
                                    </p:set>
                                    <p:anim calcmode="lin" valueType="num">
                                      <p:cBhvr>
                                        <p:cTn id="57" dur="1000" fill="hold"/>
                                        <p:tgtEl>
                                          <p:spTgt spid="7170"/>
                                        </p:tgtEl>
                                        <p:attrNameLst>
                                          <p:attrName>ppt_w</p:attrName>
                                        </p:attrNameLst>
                                      </p:cBhvr>
                                      <p:tavLst>
                                        <p:tav tm="0">
                                          <p:val>
                                            <p:fltVal val="0"/>
                                          </p:val>
                                        </p:tav>
                                        <p:tav tm="100000">
                                          <p:val>
                                            <p:strVal val="#ppt_w"/>
                                          </p:val>
                                        </p:tav>
                                      </p:tavLst>
                                    </p:anim>
                                    <p:anim calcmode="lin" valueType="num">
                                      <p:cBhvr>
                                        <p:cTn id="58" dur="1000" fill="hold"/>
                                        <p:tgtEl>
                                          <p:spTgt spid="7170"/>
                                        </p:tgtEl>
                                        <p:attrNameLst>
                                          <p:attrName>ppt_h</p:attrName>
                                        </p:attrNameLst>
                                      </p:cBhvr>
                                      <p:tavLst>
                                        <p:tav tm="0">
                                          <p:val>
                                            <p:fltVal val="0"/>
                                          </p:val>
                                        </p:tav>
                                        <p:tav tm="100000">
                                          <p:val>
                                            <p:strVal val="#ppt_h"/>
                                          </p:val>
                                        </p:tav>
                                      </p:tavLst>
                                    </p:anim>
                                    <p:anim calcmode="lin" valueType="num">
                                      <p:cBhvr>
                                        <p:cTn id="59" dur="1000" fill="hold"/>
                                        <p:tgtEl>
                                          <p:spTgt spid="7170"/>
                                        </p:tgtEl>
                                        <p:attrNameLst>
                                          <p:attrName>style.rotation</p:attrName>
                                        </p:attrNameLst>
                                      </p:cBhvr>
                                      <p:tavLst>
                                        <p:tav tm="0">
                                          <p:val>
                                            <p:fltVal val="90"/>
                                          </p:val>
                                        </p:tav>
                                        <p:tav tm="100000">
                                          <p:val>
                                            <p:fltVal val="0"/>
                                          </p:val>
                                        </p:tav>
                                      </p:tavLst>
                                    </p:anim>
                                    <p:animEffect transition="in" filter="fade">
                                      <p:cBhvr>
                                        <p:cTn id="6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1" grpId="0" animBg="1"/>
      <p:bldP spid="32" grpId="0" animBg="1"/>
      <p:bldP spid="7168"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10"/>
          <p:cNvSpPr/>
          <p:nvPr/>
        </p:nvSpPr>
        <p:spPr>
          <a:xfrm>
            <a:off x="984737" y="773723"/>
            <a:ext cx="10503877" cy="5658838"/>
          </a:xfrm>
          <a:prstGeom prst="roundRect">
            <a:avLst>
              <a:gd name="adj" fmla="val 11821"/>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242" name="Picture 2" descr="Linda Chica Listo Para Comer Los 5 Grupos De Alimentos, Sanos, Orgánicos,  Nutrición, Medicina, Salud Mental Y Física, La Categoría Ilustraciones  Vectoriales, Clip Art Vectorizado Libre De Derechos. Image 53424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2" y="1825341"/>
            <a:ext cx="3267137" cy="3267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Text Box 23"/>
          <p:cNvSpPr txBox="1">
            <a:spLocks noChangeArrowheads="1"/>
          </p:cNvSpPr>
          <p:nvPr/>
        </p:nvSpPr>
        <p:spPr bwMode="auto">
          <a:xfrm>
            <a:off x="2506489" y="475130"/>
            <a:ext cx="7272808" cy="523220"/>
          </a:xfrm>
          <a:custGeom>
            <a:avLst/>
            <a:gdLst>
              <a:gd name="connsiteX0" fmla="*/ 0 w 7272808"/>
              <a:gd name="connsiteY0" fmla="*/ 0 h 523220"/>
              <a:gd name="connsiteX1" fmla="*/ 486719 w 7272808"/>
              <a:gd name="connsiteY1" fmla="*/ 0 h 523220"/>
              <a:gd name="connsiteX2" fmla="*/ 900709 w 7272808"/>
              <a:gd name="connsiteY2" fmla="*/ 0 h 523220"/>
              <a:gd name="connsiteX3" fmla="*/ 1387428 w 7272808"/>
              <a:gd name="connsiteY3" fmla="*/ 0 h 523220"/>
              <a:gd name="connsiteX4" fmla="*/ 1728691 w 7272808"/>
              <a:gd name="connsiteY4" fmla="*/ 0 h 523220"/>
              <a:gd name="connsiteX5" fmla="*/ 2288137 w 7272808"/>
              <a:gd name="connsiteY5" fmla="*/ 0 h 523220"/>
              <a:gd name="connsiteX6" fmla="*/ 2774856 w 7272808"/>
              <a:gd name="connsiteY6" fmla="*/ 0 h 523220"/>
              <a:gd name="connsiteX7" fmla="*/ 3188847 w 7272808"/>
              <a:gd name="connsiteY7" fmla="*/ 0 h 523220"/>
              <a:gd name="connsiteX8" fmla="*/ 3530109 w 7272808"/>
              <a:gd name="connsiteY8" fmla="*/ 0 h 523220"/>
              <a:gd name="connsiteX9" fmla="*/ 4235012 w 7272808"/>
              <a:gd name="connsiteY9" fmla="*/ 0 h 523220"/>
              <a:gd name="connsiteX10" fmla="*/ 4794459 w 7272808"/>
              <a:gd name="connsiteY10" fmla="*/ 0 h 523220"/>
              <a:gd name="connsiteX11" fmla="*/ 5353906 w 7272808"/>
              <a:gd name="connsiteY11" fmla="*/ 0 h 523220"/>
              <a:gd name="connsiteX12" fmla="*/ 5767896 w 7272808"/>
              <a:gd name="connsiteY12" fmla="*/ 0 h 523220"/>
              <a:gd name="connsiteX13" fmla="*/ 6254615 w 7272808"/>
              <a:gd name="connsiteY13" fmla="*/ 0 h 523220"/>
              <a:gd name="connsiteX14" fmla="*/ 6668605 w 7272808"/>
              <a:gd name="connsiteY14" fmla="*/ 0 h 523220"/>
              <a:gd name="connsiteX15" fmla="*/ 7272808 w 7272808"/>
              <a:gd name="connsiteY15" fmla="*/ 0 h 523220"/>
              <a:gd name="connsiteX16" fmla="*/ 7272808 w 7272808"/>
              <a:gd name="connsiteY16" fmla="*/ 523220 h 523220"/>
              <a:gd name="connsiteX17" fmla="*/ 6931545 w 7272808"/>
              <a:gd name="connsiteY17" fmla="*/ 523220 h 523220"/>
              <a:gd name="connsiteX18" fmla="*/ 6444827 w 7272808"/>
              <a:gd name="connsiteY18" fmla="*/ 523220 h 523220"/>
              <a:gd name="connsiteX19" fmla="*/ 5958108 w 7272808"/>
              <a:gd name="connsiteY19" fmla="*/ 523220 h 523220"/>
              <a:gd name="connsiteX20" fmla="*/ 5544117 w 7272808"/>
              <a:gd name="connsiteY20" fmla="*/ 523220 h 523220"/>
              <a:gd name="connsiteX21" fmla="*/ 5130127 w 7272808"/>
              <a:gd name="connsiteY21" fmla="*/ 523220 h 523220"/>
              <a:gd name="connsiteX22" fmla="*/ 4716136 w 7272808"/>
              <a:gd name="connsiteY22" fmla="*/ 523220 h 523220"/>
              <a:gd name="connsiteX23" fmla="*/ 4011233 w 7272808"/>
              <a:gd name="connsiteY23" fmla="*/ 523220 h 523220"/>
              <a:gd name="connsiteX24" fmla="*/ 3597243 w 7272808"/>
              <a:gd name="connsiteY24" fmla="*/ 523220 h 523220"/>
              <a:gd name="connsiteX25" fmla="*/ 3110524 w 7272808"/>
              <a:gd name="connsiteY25" fmla="*/ 523220 h 523220"/>
              <a:gd name="connsiteX26" fmla="*/ 2478349 w 7272808"/>
              <a:gd name="connsiteY26" fmla="*/ 523220 h 523220"/>
              <a:gd name="connsiteX27" fmla="*/ 2137087 w 7272808"/>
              <a:gd name="connsiteY27" fmla="*/ 523220 h 523220"/>
              <a:gd name="connsiteX28" fmla="*/ 1795824 w 7272808"/>
              <a:gd name="connsiteY28" fmla="*/ 523220 h 523220"/>
              <a:gd name="connsiteX29" fmla="*/ 1236377 w 7272808"/>
              <a:gd name="connsiteY29" fmla="*/ 523220 h 523220"/>
              <a:gd name="connsiteX30" fmla="*/ 604203 w 7272808"/>
              <a:gd name="connsiteY30" fmla="*/ 523220 h 523220"/>
              <a:gd name="connsiteX31" fmla="*/ 0 w 7272808"/>
              <a:gd name="connsiteY31" fmla="*/ 523220 h 523220"/>
              <a:gd name="connsiteX32" fmla="*/ 0 w 7272808"/>
              <a:gd name="connsiteY3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2808" h="523220" fill="none" extrusionOk="0">
                <a:moveTo>
                  <a:pt x="0" y="0"/>
                </a:moveTo>
                <a:cubicBezTo>
                  <a:pt x="213781" y="-18503"/>
                  <a:pt x="251206" y="19717"/>
                  <a:pt x="486719" y="0"/>
                </a:cubicBezTo>
                <a:cubicBezTo>
                  <a:pt x="722232" y="-19717"/>
                  <a:pt x="718815" y="17606"/>
                  <a:pt x="900709" y="0"/>
                </a:cubicBezTo>
                <a:cubicBezTo>
                  <a:pt x="1082603" y="-17606"/>
                  <a:pt x="1168836" y="6843"/>
                  <a:pt x="1387428" y="0"/>
                </a:cubicBezTo>
                <a:cubicBezTo>
                  <a:pt x="1606020" y="-6843"/>
                  <a:pt x="1578237" y="40806"/>
                  <a:pt x="1728691" y="0"/>
                </a:cubicBezTo>
                <a:cubicBezTo>
                  <a:pt x="1879145" y="-40806"/>
                  <a:pt x="2065435" y="41388"/>
                  <a:pt x="2288137" y="0"/>
                </a:cubicBezTo>
                <a:cubicBezTo>
                  <a:pt x="2510839" y="-41388"/>
                  <a:pt x="2615829" y="52578"/>
                  <a:pt x="2774856" y="0"/>
                </a:cubicBezTo>
                <a:cubicBezTo>
                  <a:pt x="2933883" y="-52578"/>
                  <a:pt x="3016764" y="12663"/>
                  <a:pt x="3188847" y="0"/>
                </a:cubicBezTo>
                <a:cubicBezTo>
                  <a:pt x="3360930" y="-12663"/>
                  <a:pt x="3383912" y="9880"/>
                  <a:pt x="3530109" y="0"/>
                </a:cubicBezTo>
                <a:cubicBezTo>
                  <a:pt x="3676306" y="-9880"/>
                  <a:pt x="4059126" y="29802"/>
                  <a:pt x="4235012" y="0"/>
                </a:cubicBezTo>
                <a:cubicBezTo>
                  <a:pt x="4410898" y="-29802"/>
                  <a:pt x="4629280" y="33261"/>
                  <a:pt x="4794459" y="0"/>
                </a:cubicBezTo>
                <a:cubicBezTo>
                  <a:pt x="4959638" y="-33261"/>
                  <a:pt x="5111383" y="27639"/>
                  <a:pt x="5353906" y="0"/>
                </a:cubicBezTo>
                <a:cubicBezTo>
                  <a:pt x="5596429" y="-27639"/>
                  <a:pt x="5601435" y="29762"/>
                  <a:pt x="5767896" y="0"/>
                </a:cubicBezTo>
                <a:cubicBezTo>
                  <a:pt x="5934357" y="-29762"/>
                  <a:pt x="6131061" y="6025"/>
                  <a:pt x="6254615" y="0"/>
                </a:cubicBezTo>
                <a:cubicBezTo>
                  <a:pt x="6378169" y="-6025"/>
                  <a:pt x="6538064" y="27821"/>
                  <a:pt x="6668605" y="0"/>
                </a:cubicBezTo>
                <a:cubicBezTo>
                  <a:pt x="6799146" y="-27821"/>
                  <a:pt x="7010845" y="21838"/>
                  <a:pt x="7272808" y="0"/>
                </a:cubicBezTo>
                <a:cubicBezTo>
                  <a:pt x="7314159" y="257325"/>
                  <a:pt x="7241908" y="287224"/>
                  <a:pt x="7272808" y="523220"/>
                </a:cubicBezTo>
                <a:cubicBezTo>
                  <a:pt x="7158858" y="549549"/>
                  <a:pt x="7077782" y="483398"/>
                  <a:pt x="6931545" y="523220"/>
                </a:cubicBezTo>
                <a:cubicBezTo>
                  <a:pt x="6785308" y="563042"/>
                  <a:pt x="6582280" y="522802"/>
                  <a:pt x="6444827" y="523220"/>
                </a:cubicBezTo>
                <a:cubicBezTo>
                  <a:pt x="6307374" y="523638"/>
                  <a:pt x="6143844" y="520088"/>
                  <a:pt x="5958108" y="523220"/>
                </a:cubicBezTo>
                <a:cubicBezTo>
                  <a:pt x="5772372" y="526352"/>
                  <a:pt x="5647917" y="522392"/>
                  <a:pt x="5544117" y="523220"/>
                </a:cubicBezTo>
                <a:cubicBezTo>
                  <a:pt x="5440317" y="524048"/>
                  <a:pt x="5219705" y="488388"/>
                  <a:pt x="5130127" y="523220"/>
                </a:cubicBezTo>
                <a:cubicBezTo>
                  <a:pt x="5040549" y="558052"/>
                  <a:pt x="4851360" y="477747"/>
                  <a:pt x="4716136" y="523220"/>
                </a:cubicBezTo>
                <a:cubicBezTo>
                  <a:pt x="4580912" y="568693"/>
                  <a:pt x="4326156" y="489984"/>
                  <a:pt x="4011233" y="523220"/>
                </a:cubicBezTo>
                <a:cubicBezTo>
                  <a:pt x="3696310" y="556456"/>
                  <a:pt x="3688656" y="513097"/>
                  <a:pt x="3597243" y="523220"/>
                </a:cubicBezTo>
                <a:cubicBezTo>
                  <a:pt x="3505830" y="533343"/>
                  <a:pt x="3269769" y="477581"/>
                  <a:pt x="3110524" y="523220"/>
                </a:cubicBezTo>
                <a:cubicBezTo>
                  <a:pt x="2951279" y="568859"/>
                  <a:pt x="2638516" y="486669"/>
                  <a:pt x="2478349" y="523220"/>
                </a:cubicBezTo>
                <a:cubicBezTo>
                  <a:pt x="2318182" y="559771"/>
                  <a:pt x="2302029" y="507058"/>
                  <a:pt x="2137087" y="523220"/>
                </a:cubicBezTo>
                <a:cubicBezTo>
                  <a:pt x="1972145" y="539382"/>
                  <a:pt x="1877826" y="483345"/>
                  <a:pt x="1795824" y="523220"/>
                </a:cubicBezTo>
                <a:cubicBezTo>
                  <a:pt x="1713822" y="563095"/>
                  <a:pt x="1390862" y="490057"/>
                  <a:pt x="1236377" y="523220"/>
                </a:cubicBezTo>
                <a:cubicBezTo>
                  <a:pt x="1081892" y="556383"/>
                  <a:pt x="893121" y="464447"/>
                  <a:pt x="604203" y="523220"/>
                </a:cubicBezTo>
                <a:cubicBezTo>
                  <a:pt x="315285" y="581993"/>
                  <a:pt x="148037" y="509832"/>
                  <a:pt x="0" y="523220"/>
                </a:cubicBezTo>
                <a:cubicBezTo>
                  <a:pt x="-59143" y="401713"/>
                  <a:pt x="46043" y="216730"/>
                  <a:pt x="0" y="0"/>
                </a:cubicBezTo>
                <a:close/>
              </a:path>
              <a:path w="7272808" h="523220" stroke="0" extrusionOk="0">
                <a:moveTo>
                  <a:pt x="0" y="0"/>
                </a:moveTo>
                <a:cubicBezTo>
                  <a:pt x="129798" y="-14128"/>
                  <a:pt x="380641" y="28305"/>
                  <a:pt x="486719" y="0"/>
                </a:cubicBezTo>
                <a:cubicBezTo>
                  <a:pt x="592797" y="-28305"/>
                  <a:pt x="852767" y="28021"/>
                  <a:pt x="1118894" y="0"/>
                </a:cubicBezTo>
                <a:cubicBezTo>
                  <a:pt x="1385022" y="-28021"/>
                  <a:pt x="1386466" y="32508"/>
                  <a:pt x="1605612" y="0"/>
                </a:cubicBezTo>
                <a:cubicBezTo>
                  <a:pt x="1824758" y="-32508"/>
                  <a:pt x="1819085" y="7544"/>
                  <a:pt x="1946875" y="0"/>
                </a:cubicBezTo>
                <a:cubicBezTo>
                  <a:pt x="2074665" y="-7544"/>
                  <a:pt x="2301914" y="8528"/>
                  <a:pt x="2506322" y="0"/>
                </a:cubicBezTo>
                <a:cubicBezTo>
                  <a:pt x="2710730" y="-8528"/>
                  <a:pt x="2790440" y="38693"/>
                  <a:pt x="3065768" y="0"/>
                </a:cubicBezTo>
                <a:cubicBezTo>
                  <a:pt x="3341096" y="-38693"/>
                  <a:pt x="3322945" y="26656"/>
                  <a:pt x="3407031" y="0"/>
                </a:cubicBezTo>
                <a:cubicBezTo>
                  <a:pt x="3491117" y="-26656"/>
                  <a:pt x="3590549" y="9040"/>
                  <a:pt x="3748293" y="0"/>
                </a:cubicBezTo>
                <a:cubicBezTo>
                  <a:pt x="3906037" y="-9040"/>
                  <a:pt x="4014018" y="23951"/>
                  <a:pt x="4089556" y="0"/>
                </a:cubicBezTo>
                <a:cubicBezTo>
                  <a:pt x="4165094" y="-23951"/>
                  <a:pt x="4295052" y="14977"/>
                  <a:pt x="4430818" y="0"/>
                </a:cubicBezTo>
                <a:cubicBezTo>
                  <a:pt x="4566584" y="-14977"/>
                  <a:pt x="4635010" y="35581"/>
                  <a:pt x="4772081" y="0"/>
                </a:cubicBezTo>
                <a:cubicBezTo>
                  <a:pt x="4909152" y="-35581"/>
                  <a:pt x="5080171" y="38419"/>
                  <a:pt x="5331528" y="0"/>
                </a:cubicBezTo>
                <a:cubicBezTo>
                  <a:pt x="5582885" y="-38419"/>
                  <a:pt x="5735434" y="50084"/>
                  <a:pt x="6036431" y="0"/>
                </a:cubicBezTo>
                <a:cubicBezTo>
                  <a:pt x="6337428" y="-50084"/>
                  <a:pt x="6468477" y="23362"/>
                  <a:pt x="6668605" y="0"/>
                </a:cubicBezTo>
                <a:cubicBezTo>
                  <a:pt x="6868733" y="-23362"/>
                  <a:pt x="7104309" y="3816"/>
                  <a:pt x="7272808" y="0"/>
                </a:cubicBezTo>
                <a:cubicBezTo>
                  <a:pt x="7325506" y="217404"/>
                  <a:pt x="7247383" y="391497"/>
                  <a:pt x="7272808" y="523220"/>
                </a:cubicBezTo>
                <a:cubicBezTo>
                  <a:pt x="6939376" y="602210"/>
                  <a:pt x="6804946" y="463684"/>
                  <a:pt x="6567905" y="523220"/>
                </a:cubicBezTo>
                <a:cubicBezTo>
                  <a:pt x="6330864" y="582756"/>
                  <a:pt x="6287700" y="468794"/>
                  <a:pt x="6081186" y="523220"/>
                </a:cubicBezTo>
                <a:cubicBezTo>
                  <a:pt x="5874672" y="577646"/>
                  <a:pt x="5669719" y="500979"/>
                  <a:pt x="5521740" y="523220"/>
                </a:cubicBezTo>
                <a:cubicBezTo>
                  <a:pt x="5373761" y="545461"/>
                  <a:pt x="4965268" y="474969"/>
                  <a:pt x="4816837" y="523220"/>
                </a:cubicBezTo>
                <a:cubicBezTo>
                  <a:pt x="4668406" y="571471"/>
                  <a:pt x="4449857" y="522662"/>
                  <a:pt x="4257390" y="523220"/>
                </a:cubicBezTo>
                <a:cubicBezTo>
                  <a:pt x="4064923" y="523778"/>
                  <a:pt x="3981478" y="483932"/>
                  <a:pt x="3843399" y="523220"/>
                </a:cubicBezTo>
                <a:cubicBezTo>
                  <a:pt x="3705320" y="562508"/>
                  <a:pt x="3397624" y="500425"/>
                  <a:pt x="3211224" y="523220"/>
                </a:cubicBezTo>
                <a:cubicBezTo>
                  <a:pt x="3024825" y="546015"/>
                  <a:pt x="2664611" y="461383"/>
                  <a:pt x="2506322" y="523220"/>
                </a:cubicBezTo>
                <a:cubicBezTo>
                  <a:pt x="2348033" y="585057"/>
                  <a:pt x="2110185" y="470529"/>
                  <a:pt x="1946875" y="523220"/>
                </a:cubicBezTo>
                <a:cubicBezTo>
                  <a:pt x="1783565" y="575911"/>
                  <a:pt x="1776012" y="508882"/>
                  <a:pt x="1605612" y="523220"/>
                </a:cubicBezTo>
                <a:cubicBezTo>
                  <a:pt x="1435212" y="537558"/>
                  <a:pt x="1286190" y="513846"/>
                  <a:pt x="1046165" y="523220"/>
                </a:cubicBezTo>
                <a:cubicBezTo>
                  <a:pt x="806140" y="532594"/>
                  <a:pt x="803898" y="496809"/>
                  <a:pt x="704903" y="523220"/>
                </a:cubicBezTo>
                <a:cubicBezTo>
                  <a:pt x="605908" y="549631"/>
                  <a:pt x="237339" y="505893"/>
                  <a:pt x="0" y="523220"/>
                </a:cubicBezTo>
                <a:cubicBezTo>
                  <a:pt x="-52614" y="387515"/>
                  <a:pt x="48984" y="208756"/>
                  <a:pt x="0" y="0"/>
                </a:cubicBezTo>
                <a:close/>
              </a:path>
            </a:pathLst>
          </a:custGeom>
          <a:ln>
            <a:extLst>
              <a:ext uri="{C807C97D-BFC1-408E-A445-0C87EB9F89A2}">
                <ask:lineSketchStyleProps xmlns:ask="http://schemas.microsoft.com/office/drawing/2018/sketchyshapes" xmln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1" dirty="0" err="1">
                <a:solidFill>
                  <a:srgbClr val="FF0000"/>
                </a:solidFill>
                <a:latin typeface="Arial" charset="0"/>
              </a:rPr>
              <a:t>Làm</a:t>
            </a:r>
            <a:r>
              <a:rPr lang="en-US" sz="2800" b="1" dirty="0">
                <a:solidFill>
                  <a:srgbClr val="FF0000"/>
                </a:solidFill>
                <a:latin typeface="Arial" charset="0"/>
              </a:rPr>
              <a:t> </a:t>
            </a:r>
            <a:r>
              <a:rPr lang="en-US" sz="2800" b="1" dirty="0" err="1">
                <a:solidFill>
                  <a:srgbClr val="FF0000"/>
                </a:solidFill>
                <a:latin typeface="Arial" charset="0"/>
              </a:rPr>
              <a:t>thế</a:t>
            </a:r>
            <a:r>
              <a:rPr lang="en-US" sz="2800" b="1" dirty="0">
                <a:solidFill>
                  <a:srgbClr val="FF0000"/>
                </a:solidFill>
                <a:latin typeface="Arial" charset="0"/>
              </a:rPr>
              <a:t> </a:t>
            </a:r>
            <a:r>
              <a:rPr lang="en-US" sz="2800" b="1" dirty="0" err="1">
                <a:solidFill>
                  <a:srgbClr val="FF0000"/>
                </a:solidFill>
                <a:latin typeface="Arial" charset="0"/>
              </a:rPr>
              <a:t>nào</a:t>
            </a:r>
            <a:r>
              <a:rPr lang="en-US" sz="2800" b="1" dirty="0">
                <a:solidFill>
                  <a:srgbClr val="FF0000"/>
                </a:solidFill>
                <a:latin typeface="Arial" charset="0"/>
              </a:rPr>
              <a:t> </a:t>
            </a:r>
            <a:r>
              <a:rPr lang="en-US" sz="2800" b="1" dirty="0" err="1">
                <a:solidFill>
                  <a:srgbClr val="FF0000"/>
                </a:solidFill>
                <a:latin typeface="Arial" charset="0"/>
              </a:rPr>
              <a:t>để</a:t>
            </a:r>
            <a:r>
              <a:rPr lang="en-US" sz="2800" b="1" dirty="0">
                <a:solidFill>
                  <a:srgbClr val="FF0000"/>
                </a:solidFill>
                <a:latin typeface="Arial" charset="0"/>
              </a:rPr>
              <a:t> </a:t>
            </a:r>
            <a:r>
              <a:rPr lang="en-US" sz="2800" b="1" dirty="0" err="1">
                <a:solidFill>
                  <a:srgbClr val="FF0000"/>
                </a:solidFill>
                <a:latin typeface="Arial" charset="0"/>
              </a:rPr>
              <a:t>phòng</a:t>
            </a:r>
            <a:r>
              <a:rPr lang="en-US" sz="2800" b="1" dirty="0">
                <a:solidFill>
                  <a:srgbClr val="FF0000"/>
                </a:solidFill>
                <a:latin typeface="Arial" charset="0"/>
              </a:rPr>
              <a:t> </a:t>
            </a:r>
            <a:r>
              <a:rPr lang="en-US" sz="2800" b="1" dirty="0" err="1">
                <a:solidFill>
                  <a:srgbClr val="FF0000"/>
                </a:solidFill>
                <a:latin typeface="Arial" charset="0"/>
              </a:rPr>
              <a:t>bệnh</a:t>
            </a:r>
            <a:r>
              <a:rPr lang="en-US" sz="2800" b="1" dirty="0">
                <a:solidFill>
                  <a:srgbClr val="FF0000"/>
                </a:solidFill>
                <a:latin typeface="Arial" charset="0"/>
              </a:rPr>
              <a:t> </a:t>
            </a:r>
            <a:r>
              <a:rPr lang="en-US" sz="2800" b="1" dirty="0" err="1">
                <a:solidFill>
                  <a:srgbClr val="FF0000"/>
                </a:solidFill>
                <a:latin typeface="Arial" charset="0"/>
              </a:rPr>
              <a:t>béo</a:t>
            </a:r>
            <a:r>
              <a:rPr lang="en-US" sz="2800" b="1" dirty="0">
                <a:solidFill>
                  <a:srgbClr val="FF0000"/>
                </a:solidFill>
                <a:latin typeface="Arial" charset="0"/>
              </a:rPr>
              <a:t> phì?.</a:t>
            </a:r>
          </a:p>
        </p:txBody>
      </p:sp>
      <p:pic>
        <p:nvPicPr>
          <p:cNvPr id="30" name="Graphic 13">
            <a:extLst>
              <a:ext uri="{FF2B5EF4-FFF2-40B4-BE49-F238E27FC236}">
                <a16:creationId xmlns:a16="http://schemas.microsoft.com/office/drawing/2014/main" xmlns="" id="{F3BFD035-FA03-4F2C-8F59-65BBE38CA9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5727">
            <a:off x="535891" y="371269"/>
            <a:ext cx="1107644" cy="1047227"/>
          </a:xfrm>
          <a:prstGeom prst="rect">
            <a:avLst/>
          </a:prstGeom>
        </p:spPr>
      </p:pic>
      <p:sp>
        <p:nvSpPr>
          <p:cNvPr id="31" name="Rectangle 30"/>
          <p:cNvSpPr/>
          <p:nvPr/>
        </p:nvSpPr>
        <p:spPr>
          <a:xfrm>
            <a:off x="8677328" y="5342102"/>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hi công sơn nhà - Uy tín - Chất lượng tại Hồ Chí Minh, Đồng Nai, Bình Dươ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01698" y="431288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ải Hình ảnh Uống Phim Hoạt Hình Phim Hoạt Hình ăn Uống Lành Mạnh Và Chương  Trình Thư Giãn, Bánh Mì Kẹp Thịt, Vật, Gà Hình nền Vector để tải xuống miễn"/>
          <p:cNvPicPr>
            <a:picLocks noChangeAspect="1" noChangeArrowheads="1"/>
          </p:cNvPicPr>
          <p:nvPr/>
        </p:nvPicPr>
        <p:blipFill rotWithShape="1">
          <a:blip r:embed="rId8">
            <a:extLst>
              <a:ext uri="{28A0092B-C50C-407E-A947-70E740481C1C}">
                <a14:useLocalDpi xmlns:a14="http://schemas.microsoft.com/office/drawing/2010/main" val="0"/>
              </a:ext>
            </a:extLst>
          </a:blip>
          <a:srcRect b="24995"/>
          <a:stretch/>
        </p:blipFill>
        <p:spPr bwMode="auto">
          <a:xfrm>
            <a:off x="929298" y="1464285"/>
            <a:ext cx="3595810" cy="404556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948597" y="4363512"/>
            <a:ext cx="652743"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1</a:t>
            </a:r>
          </a:p>
        </p:txBody>
      </p:sp>
      <p:sp>
        <p:nvSpPr>
          <p:cNvPr id="15" name="Rectangle 14"/>
          <p:cNvSpPr/>
          <p:nvPr/>
        </p:nvSpPr>
        <p:spPr>
          <a:xfrm>
            <a:off x="6949262" y="4016961"/>
            <a:ext cx="646332"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2</a:t>
            </a:r>
          </a:p>
        </p:txBody>
      </p:sp>
      <p:sp>
        <p:nvSpPr>
          <p:cNvPr id="16" name="Rectangle 15"/>
          <p:cNvSpPr/>
          <p:nvPr/>
        </p:nvSpPr>
        <p:spPr>
          <a:xfrm>
            <a:off x="2956697" y="5384444"/>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7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decel="100000"/>
                                        <p:tgtEl>
                                          <p:spTgt spid="28"/>
                                        </p:tgtEl>
                                      </p:cBhvr>
                                    </p:animEffect>
                                    <p:anim calcmode="lin" valueType="num">
                                      <p:cBhvr>
                                        <p:cTn id="8" dur="800" decel="100000" fill="hold"/>
                                        <p:tgtEl>
                                          <p:spTgt spid="28"/>
                                        </p:tgtEl>
                                        <p:attrNameLst>
                                          <p:attrName>style.rotation</p:attrName>
                                        </p:attrNameLst>
                                      </p:cBhvr>
                                      <p:tavLst>
                                        <p:tav tm="0">
                                          <p:val>
                                            <p:fltVal val="-90"/>
                                          </p:val>
                                        </p:tav>
                                        <p:tav tm="100000">
                                          <p:val>
                                            <p:fltVal val="0"/>
                                          </p:val>
                                        </p:tav>
                                      </p:tavLst>
                                    </p:anim>
                                    <p:anim calcmode="lin" valueType="num">
                                      <p:cBhvr>
                                        <p:cTn id="9" dur="800" decel="100000" fill="hold"/>
                                        <p:tgtEl>
                                          <p:spTgt spid="28"/>
                                        </p:tgtEl>
                                        <p:attrNameLst>
                                          <p:attrName>ppt_x</p:attrName>
                                        </p:attrNameLst>
                                      </p:cBhvr>
                                      <p:tavLst>
                                        <p:tav tm="0">
                                          <p:val>
                                            <p:strVal val="#ppt_x+0.4"/>
                                          </p:val>
                                        </p:tav>
                                        <p:tav tm="100000">
                                          <p:val>
                                            <p:strVal val="#ppt_x-0.05"/>
                                          </p:val>
                                        </p:tav>
                                      </p:tavLst>
                                    </p:anim>
                                    <p:anim calcmode="lin" valueType="num">
                                      <p:cBhvr>
                                        <p:cTn id="10" dur="800" decel="100000" fill="hold"/>
                                        <p:tgtEl>
                                          <p:spTgt spid="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30"/>
                                        </p:tgtEl>
                                        <p:attrNameLst>
                                          <p:attrName>r</p:attrName>
                                        </p:attrNameLst>
                                      </p:cBhvr>
                                    </p:animRot>
                                    <p:animRot by="-240000">
                                      <p:cBhvr>
                                        <p:cTn id="15" dur="200" fill="hold">
                                          <p:stCondLst>
                                            <p:cond delay="200"/>
                                          </p:stCondLst>
                                        </p:cTn>
                                        <p:tgtEl>
                                          <p:spTgt spid="30"/>
                                        </p:tgtEl>
                                        <p:attrNameLst>
                                          <p:attrName>r</p:attrName>
                                        </p:attrNameLst>
                                      </p:cBhvr>
                                    </p:animRot>
                                    <p:animRot by="240000">
                                      <p:cBhvr>
                                        <p:cTn id="16" dur="200" fill="hold">
                                          <p:stCondLst>
                                            <p:cond delay="400"/>
                                          </p:stCondLst>
                                        </p:cTn>
                                        <p:tgtEl>
                                          <p:spTgt spid="30"/>
                                        </p:tgtEl>
                                        <p:attrNameLst>
                                          <p:attrName>r</p:attrName>
                                        </p:attrNameLst>
                                      </p:cBhvr>
                                    </p:animRot>
                                    <p:animRot by="-240000">
                                      <p:cBhvr>
                                        <p:cTn id="17" dur="200" fill="hold">
                                          <p:stCondLst>
                                            <p:cond delay="600"/>
                                          </p:stCondLst>
                                        </p:cTn>
                                        <p:tgtEl>
                                          <p:spTgt spid="30"/>
                                        </p:tgtEl>
                                        <p:attrNameLst>
                                          <p:attrName>r</p:attrName>
                                        </p:attrNameLst>
                                      </p:cBhvr>
                                    </p:animRot>
                                    <p:animRot by="120000">
                                      <p:cBhvr>
                                        <p:cTn id="18" dur="200" fill="hold">
                                          <p:stCondLst>
                                            <p:cond delay="800"/>
                                          </p:stCondLst>
                                        </p:cTn>
                                        <p:tgtEl>
                                          <p:spTgt spid="30"/>
                                        </p:tgtEl>
                                        <p:attrNameLst>
                                          <p:attrName>r</p:attrName>
                                        </p:attrNameLst>
                                      </p:cBhvr>
                                    </p:animRot>
                                  </p:childTnLst>
                                </p:cTn>
                              </p:par>
                              <p:par>
                                <p:cTn id="19" presetID="31" presetClass="entr" presetSubtype="0" fill="hold" grpId="1"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par>
                                <p:cTn id="25" presetID="3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 calcmode="lin" valueType="num">
                                      <p:cBhvr>
                                        <p:cTn id="29" dur="1000" fill="hold"/>
                                        <p:tgtEl>
                                          <p:spTgt spid="30"/>
                                        </p:tgtEl>
                                        <p:attrNameLst>
                                          <p:attrName>style.rotation</p:attrName>
                                        </p:attrNameLst>
                                      </p:cBhvr>
                                      <p:tavLst>
                                        <p:tav tm="0">
                                          <p:val>
                                            <p:fltVal val="90"/>
                                          </p:val>
                                        </p:tav>
                                        <p:tav tm="100000">
                                          <p:val>
                                            <p:fltVal val="0"/>
                                          </p:val>
                                        </p:tav>
                                      </p:tavLst>
                                    </p:anim>
                                    <p:animEffect transition="in" filter="fade">
                                      <p:cBhvr>
                                        <p:cTn id="30" dur="1000"/>
                                        <p:tgtEl>
                                          <p:spTgt spid="30"/>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1000" fill="hold"/>
                                        <p:tgtEl>
                                          <p:spTgt spid="29"/>
                                        </p:tgtEl>
                                        <p:attrNameLst>
                                          <p:attrName>ppt_w</p:attrName>
                                        </p:attrNameLst>
                                      </p:cBhvr>
                                      <p:tavLst>
                                        <p:tav tm="0">
                                          <p:val>
                                            <p:fltVal val="0"/>
                                          </p:val>
                                        </p:tav>
                                        <p:tav tm="100000">
                                          <p:val>
                                            <p:strVal val="#ppt_w"/>
                                          </p:val>
                                        </p:tav>
                                      </p:tavLst>
                                    </p:anim>
                                    <p:anim calcmode="lin" valueType="num">
                                      <p:cBhvr>
                                        <p:cTn id="34" dur="1000" fill="hold"/>
                                        <p:tgtEl>
                                          <p:spTgt spid="29"/>
                                        </p:tgtEl>
                                        <p:attrNameLst>
                                          <p:attrName>ppt_h</p:attrName>
                                        </p:attrNameLst>
                                      </p:cBhvr>
                                      <p:tavLst>
                                        <p:tav tm="0">
                                          <p:val>
                                            <p:fltVal val="0"/>
                                          </p:val>
                                        </p:tav>
                                        <p:tav tm="100000">
                                          <p:val>
                                            <p:strVal val="#ppt_h"/>
                                          </p:val>
                                        </p:tav>
                                      </p:tavLst>
                                    </p:anim>
                                    <p:anim calcmode="lin" valueType="num">
                                      <p:cBhvr>
                                        <p:cTn id="35" dur="1000" fill="hold"/>
                                        <p:tgtEl>
                                          <p:spTgt spid="29"/>
                                        </p:tgtEl>
                                        <p:attrNameLst>
                                          <p:attrName>style.rotation</p:attrName>
                                        </p:attrNameLst>
                                      </p:cBhvr>
                                      <p:tavLst>
                                        <p:tav tm="0">
                                          <p:val>
                                            <p:fltVal val="90"/>
                                          </p:val>
                                        </p:tav>
                                        <p:tav tm="100000">
                                          <p:val>
                                            <p:fltVal val="0"/>
                                          </p:val>
                                        </p:tav>
                                      </p:tavLst>
                                    </p:anim>
                                    <p:animEffect transition="in" filter="fade">
                                      <p:cBhvr>
                                        <p:cTn id="36" dur="1000"/>
                                        <p:tgtEl>
                                          <p:spTgt spid="29"/>
                                        </p:tgtEl>
                                      </p:cBhvr>
                                    </p:animEffect>
                                  </p:childTnLst>
                                </p:cTn>
                              </p:par>
                              <p:par>
                                <p:cTn id="37" presetID="31" presetClass="entr" presetSubtype="0" fill="hold" nodeType="withEffect">
                                  <p:stCondLst>
                                    <p:cond delay="0"/>
                                  </p:stCondLst>
                                  <p:childTnLst>
                                    <p:set>
                                      <p:cBhvr>
                                        <p:cTn id="38" dur="1" fill="hold">
                                          <p:stCondLst>
                                            <p:cond delay="0"/>
                                          </p:stCondLst>
                                        </p:cTn>
                                        <p:tgtEl>
                                          <p:spTgt spid="10242"/>
                                        </p:tgtEl>
                                        <p:attrNameLst>
                                          <p:attrName>style.visibility</p:attrName>
                                        </p:attrNameLst>
                                      </p:cBhvr>
                                      <p:to>
                                        <p:strVal val="visible"/>
                                      </p:to>
                                    </p:set>
                                    <p:anim calcmode="lin" valueType="num">
                                      <p:cBhvr>
                                        <p:cTn id="39" dur="1000" fill="hold"/>
                                        <p:tgtEl>
                                          <p:spTgt spid="10242"/>
                                        </p:tgtEl>
                                        <p:attrNameLst>
                                          <p:attrName>ppt_w</p:attrName>
                                        </p:attrNameLst>
                                      </p:cBhvr>
                                      <p:tavLst>
                                        <p:tav tm="0">
                                          <p:val>
                                            <p:fltVal val="0"/>
                                          </p:val>
                                        </p:tav>
                                        <p:tav tm="100000">
                                          <p:val>
                                            <p:strVal val="#ppt_w"/>
                                          </p:val>
                                        </p:tav>
                                      </p:tavLst>
                                    </p:anim>
                                    <p:anim calcmode="lin" valueType="num">
                                      <p:cBhvr>
                                        <p:cTn id="40" dur="1000" fill="hold"/>
                                        <p:tgtEl>
                                          <p:spTgt spid="10242"/>
                                        </p:tgtEl>
                                        <p:attrNameLst>
                                          <p:attrName>ppt_h</p:attrName>
                                        </p:attrNameLst>
                                      </p:cBhvr>
                                      <p:tavLst>
                                        <p:tav tm="0">
                                          <p:val>
                                            <p:fltVal val="0"/>
                                          </p:val>
                                        </p:tav>
                                        <p:tav tm="100000">
                                          <p:val>
                                            <p:strVal val="#ppt_h"/>
                                          </p:val>
                                        </p:tav>
                                      </p:tavLst>
                                    </p:anim>
                                    <p:anim calcmode="lin" valueType="num">
                                      <p:cBhvr>
                                        <p:cTn id="41" dur="1000" fill="hold"/>
                                        <p:tgtEl>
                                          <p:spTgt spid="10242"/>
                                        </p:tgtEl>
                                        <p:attrNameLst>
                                          <p:attrName>style.rotation</p:attrName>
                                        </p:attrNameLst>
                                      </p:cBhvr>
                                      <p:tavLst>
                                        <p:tav tm="0">
                                          <p:val>
                                            <p:fltVal val="90"/>
                                          </p:val>
                                        </p:tav>
                                        <p:tav tm="100000">
                                          <p:val>
                                            <p:fltVal val="0"/>
                                          </p:val>
                                        </p:tav>
                                      </p:tavLst>
                                    </p:anim>
                                    <p:animEffect transition="in" filter="fade">
                                      <p:cBhvr>
                                        <p:cTn id="42" dur="1000"/>
                                        <p:tgtEl>
                                          <p:spTgt spid="10242"/>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1000" fill="hold"/>
                                        <p:tgtEl>
                                          <p:spTgt spid="31"/>
                                        </p:tgtEl>
                                        <p:attrNameLst>
                                          <p:attrName>ppt_w</p:attrName>
                                        </p:attrNameLst>
                                      </p:cBhvr>
                                      <p:tavLst>
                                        <p:tav tm="0">
                                          <p:val>
                                            <p:fltVal val="0"/>
                                          </p:val>
                                        </p:tav>
                                        <p:tav tm="100000">
                                          <p:val>
                                            <p:strVal val="#ppt_w"/>
                                          </p:val>
                                        </p:tav>
                                      </p:tavLst>
                                    </p:anim>
                                    <p:anim calcmode="lin" valueType="num">
                                      <p:cBhvr>
                                        <p:cTn id="46" dur="1000" fill="hold"/>
                                        <p:tgtEl>
                                          <p:spTgt spid="31"/>
                                        </p:tgtEl>
                                        <p:attrNameLst>
                                          <p:attrName>ppt_h</p:attrName>
                                        </p:attrNameLst>
                                      </p:cBhvr>
                                      <p:tavLst>
                                        <p:tav tm="0">
                                          <p:val>
                                            <p:fltVal val="0"/>
                                          </p:val>
                                        </p:tav>
                                        <p:tav tm="100000">
                                          <p:val>
                                            <p:strVal val="#ppt_h"/>
                                          </p:val>
                                        </p:tav>
                                      </p:tavLst>
                                    </p:anim>
                                    <p:anim calcmode="lin" valueType="num">
                                      <p:cBhvr>
                                        <p:cTn id="47" dur="1000" fill="hold"/>
                                        <p:tgtEl>
                                          <p:spTgt spid="31"/>
                                        </p:tgtEl>
                                        <p:attrNameLst>
                                          <p:attrName>style.rotation</p:attrName>
                                        </p:attrNameLst>
                                      </p:cBhvr>
                                      <p:tavLst>
                                        <p:tav tm="0">
                                          <p:val>
                                            <p:fltVal val="90"/>
                                          </p:val>
                                        </p:tav>
                                        <p:tav tm="100000">
                                          <p:val>
                                            <p:fltVal val="0"/>
                                          </p:val>
                                        </p:tav>
                                      </p:tavLst>
                                    </p:anim>
                                    <p:animEffect transition="in" filter="fade">
                                      <p:cBhvr>
                                        <p:cTn id="48" dur="1000"/>
                                        <p:tgtEl>
                                          <p:spTgt spid="31"/>
                                        </p:tgtEl>
                                      </p:cBhvr>
                                    </p:animEffect>
                                  </p:childTnLst>
                                </p:cTn>
                              </p:par>
                              <p:par>
                                <p:cTn id="49" presetID="3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fltVal val="0"/>
                                          </p:val>
                                        </p:tav>
                                        <p:tav tm="100000">
                                          <p:val>
                                            <p:strVal val="#ppt_w"/>
                                          </p:val>
                                        </p:tav>
                                      </p:tavLst>
                                    </p:anim>
                                    <p:anim calcmode="lin" valueType="num">
                                      <p:cBhvr>
                                        <p:cTn id="52" dur="1000" fill="hold"/>
                                        <p:tgtEl>
                                          <p:spTgt spid="10"/>
                                        </p:tgtEl>
                                        <p:attrNameLst>
                                          <p:attrName>ppt_h</p:attrName>
                                        </p:attrNameLst>
                                      </p:cBhvr>
                                      <p:tavLst>
                                        <p:tav tm="0">
                                          <p:val>
                                            <p:fltVal val="0"/>
                                          </p:val>
                                        </p:tav>
                                        <p:tav tm="100000">
                                          <p:val>
                                            <p:strVal val="#ppt_h"/>
                                          </p:val>
                                        </p:tav>
                                      </p:tavLst>
                                    </p:anim>
                                    <p:anim calcmode="lin" valueType="num">
                                      <p:cBhvr>
                                        <p:cTn id="53" dur="1000" fill="hold"/>
                                        <p:tgtEl>
                                          <p:spTgt spid="10"/>
                                        </p:tgtEl>
                                        <p:attrNameLst>
                                          <p:attrName>style.rotation</p:attrName>
                                        </p:attrNameLst>
                                      </p:cBhvr>
                                      <p:tavLst>
                                        <p:tav tm="0">
                                          <p:val>
                                            <p:fltVal val="90"/>
                                          </p:val>
                                        </p:tav>
                                        <p:tav tm="100000">
                                          <p:val>
                                            <p:fltVal val="0"/>
                                          </p:val>
                                        </p:tav>
                                      </p:tavLst>
                                    </p:anim>
                                    <p:animEffect transition="in" filter="fade">
                                      <p:cBhvr>
                                        <p:cTn id="54" dur="1000"/>
                                        <p:tgtEl>
                                          <p:spTgt spid="10"/>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90"/>
                                          </p:val>
                                        </p:tav>
                                        <p:tav tm="100000">
                                          <p:val>
                                            <p:fltVal val="0"/>
                                          </p:val>
                                        </p:tav>
                                      </p:tavLst>
                                    </p:anim>
                                    <p:animEffect transition="in" filter="fade">
                                      <p:cBhvr>
                                        <p:cTn id="60" dur="1000"/>
                                        <p:tgtEl>
                                          <p:spTgt spid="13"/>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fltVal val="0"/>
                                          </p:val>
                                        </p:tav>
                                        <p:tav tm="100000">
                                          <p:val>
                                            <p:strVal val="#ppt_w"/>
                                          </p:val>
                                        </p:tav>
                                      </p:tavLst>
                                    </p:anim>
                                    <p:anim calcmode="lin" valueType="num">
                                      <p:cBhvr>
                                        <p:cTn id="64" dur="1000" fill="hold"/>
                                        <p:tgtEl>
                                          <p:spTgt spid="15"/>
                                        </p:tgtEl>
                                        <p:attrNameLst>
                                          <p:attrName>ppt_h</p:attrName>
                                        </p:attrNameLst>
                                      </p:cBhvr>
                                      <p:tavLst>
                                        <p:tav tm="0">
                                          <p:val>
                                            <p:fltVal val="0"/>
                                          </p:val>
                                        </p:tav>
                                        <p:tav tm="100000">
                                          <p:val>
                                            <p:strVal val="#ppt_h"/>
                                          </p:val>
                                        </p:tav>
                                      </p:tavLst>
                                    </p:anim>
                                    <p:anim calcmode="lin" valueType="num">
                                      <p:cBhvr>
                                        <p:cTn id="65" dur="1000" fill="hold"/>
                                        <p:tgtEl>
                                          <p:spTgt spid="15"/>
                                        </p:tgtEl>
                                        <p:attrNameLst>
                                          <p:attrName>style.rotation</p:attrName>
                                        </p:attrNameLst>
                                      </p:cBhvr>
                                      <p:tavLst>
                                        <p:tav tm="0">
                                          <p:val>
                                            <p:fltVal val="90"/>
                                          </p:val>
                                        </p:tav>
                                        <p:tav tm="100000">
                                          <p:val>
                                            <p:fltVal val="0"/>
                                          </p:val>
                                        </p:tav>
                                      </p:tavLst>
                                    </p:anim>
                                    <p:animEffect transition="in" filter="fade">
                                      <p:cBhvr>
                                        <p:cTn id="66" dur="1000"/>
                                        <p:tgtEl>
                                          <p:spTgt spid="15"/>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fltVal val="0"/>
                                          </p:val>
                                        </p:tav>
                                        <p:tav tm="100000">
                                          <p:val>
                                            <p:strVal val="#ppt_w"/>
                                          </p:val>
                                        </p:tav>
                                      </p:tavLst>
                                    </p:anim>
                                    <p:anim calcmode="lin" valueType="num">
                                      <p:cBhvr>
                                        <p:cTn id="70" dur="1000" fill="hold"/>
                                        <p:tgtEl>
                                          <p:spTgt spid="16"/>
                                        </p:tgtEl>
                                        <p:attrNameLst>
                                          <p:attrName>ppt_h</p:attrName>
                                        </p:attrNameLst>
                                      </p:cBhvr>
                                      <p:tavLst>
                                        <p:tav tm="0">
                                          <p:val>
                                            <p:fltVal val="0"/>
                                          </p:val>
                                        </p:tav>
                                        <p:tav tm="100000">
                                          <p:val>
                                            <p:strVal val="#ppt_h"/>
                                          </p:val>
                                        </p:tav>
                                      </p:tavLst>
                                    </p:anim>
                                    <p:anim calcmode="lin" valueType="num">
                                      <p:cBhvr>
                                        <p:cTn id="71" dur="1000" fill="hold"/>
                                        <p:tgtEl>
                                          <p:spTgt spid="16"/>
                                        </p:tgtEl>
                                        <p:attrNameLst>
                                          <p:attrName>style.rotation</p:attrName>
                                        </p:attrNameLst>
                                      </p:cBhvr>
                                      <p:tavLst>
                                        <p:tav tm="0">
                                          <p:val>
                                            <p:fltVal val="90"/>
                                          </p:val>
                                        </p:tav>
                                        <p:tav tm="100000">
                                          <p:val>
                                            <p:fltVal val="0"/>
                                          </p:val>
                                        </p:tav>
                                      </p:tavLst>
                                    </p:anim>
                                    <p:animEffect transition="in" filter="fade">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7170"/>
                                        </p:tgtEl>
                                        <p:attrNameLst>
                                          <p:attrName>style.visibility</p:attrName>
                                        </p:attrNameLst>
                                      </p:cBhvr>
                                      <p:to>
                                        <p:strVal val="visible"/>
                                      </p:to>
                                    </p:set>
                                    <p:anim calcmode="lin" valueType="num">
                                      <p:cBhvr>
                                        <p:cTn id="77" dur="1000" fill="hold"/>
                                        <p:tgtEl>
                                          <p:spTgt spid="7170"/>
                                        </p:tgtEl>
                                        <p:attrNameLst>
                                          <p:attrName>ppt_w</p:attrName>
                                        </p:attrNameLst>
                                      </p:cBhvr>
                                      <p:tavLst>
                                        <p:tav tm="0">
                                          <p:val>
                                            <p:fltVal val="0"/>
                                          </p:val>
                                        </p:tav>
                                        <p:tav tm="100000">
                                          <p:val>
                                            <p:strVal val="#ppt_w"/>
                                          </p:val>
                                        </p:tav>
                                      </p:tavLst>
                                    </p:anim>
                                    <p:anim calcmode="lin" valueType="num">
                                      <p:cBhvr>
                                        <p:cTn id="78" dur="1000" fill="hold"/>
                                        <p:tgtEl>
                                          <p:spTgt spid="7170"/>
                                        </p:tgtEl>
                                        <p:attrNameLst>
                                          <p:attrName>ppt_h</p:attrName>
                                        </p:attrNameLst>
                                      </p:cBhvr>
                                      <p:tavLst>
                                        <p:tav tm="0">
                                          <p:val>
                                            <p:fltVal val="0"/>
                                          </p:val>
                                        </p:tav>
                                        <p:tav tm="100000">
                                          <p:val>
                                            <p:strVal val="#ppt_h"/>
                                          </p:val>
                                        </p:tav>
                                      </p:tavLst>
                                    </p:anim>
                                    <p:anim calcmode="lin" valueType="num">
                                      <p:cBhvr>
                                        <p:cTn id="79" dur="1000" fill="hold"/>
                                        <p:tgtEl>
                                          <p:spTgt spid="7170"/>
                                        </p:tgtEl>
                                        <p:attrNameLst>
                                          <p:attrName>style.rotation</p:attrName>
                                        </p:attrNameLst>
                                      </p:cBhvr>
                                      <p:tavLst>
                                        <p:tav tm="0">
                                          <p:val>
                                            <p:fltVal val="90"/>
                                          </p:val>
                                        </p:tav>
                                        <p:tav tm="100000">
                                          <p:val>
                                            <p:fltVal val="0"/>
                                          </p:val>
                                        </p:tav>
                                      </p:tavLst>
                                    </p:anim>
                                    <p:animEffect transition="in" filter="fade">
                                      <p:cBhvr>
                                        <p:cTn id="8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8" grpId="1" animBg="1"/>
      <p:bldP spid="31" grpId="0" animBg="1"/>
      <p:bldP spid="13" grpId="0"/>
      <p:bldP spid="15"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10"/>
          <p:cNvSpPr/>
          <p:nvPr/>
        </p:nvSpPr>
        <p:spPr>
          <a:xfrm>
            <a:off x="1089713" y="740941"/>
            <a:ext cx="10503877" cy="5658838"/>
          </a:xfrm>
          <a:prstGeom prst="roundRect">
            <a:avLst>
              <a:gd name="adj" fmla="val 11821"/>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Text Box 23"/>
          <p:cNvSpPr txBox="1">
            <a:spLocks noChangeArrowheads="1"/>
          </p:cNvSpPr>
          <p:nvPr/>
        </p:nvSpPr>
        <p:spPr bwMode="auto">
          <a:xfrm>
            <a:off x="2506489" y="475130"/>
            <a:ext cx="7272808" cy="523220"/>
          </a:xfrm>
          <a:custGeom>
            <a:avLst/>
            <a:gdLst>
              <a:gd name="connsiteX0" fmla="*/ 0 w 7272808"/>
              <a:gd name="connsiteY0" fmla="*/ 0 h 523220"/>
              <a:gd name="connsiteX1" fmla="*/ 486719 w 7272808"/>
              <a:gd name="connsiteY1" fmla="*/ 0 h 523220"/>
              <a:gd name="connsiteX2" fmla="*/ 900709 w 7272808"/>
              <a:gd name="connsiteY2" fmla="*/ 0 h 523220"/>
              <a:gd name="connsiteX3" fmla="*/ 1387428 w 7272808"/>
              <a:gd name="connsiteY3" fmla="*/ 0 h 523220"/>
              <a:gd name="connsiteX4" fmla="*/ 1728691 w 7272808"/>
              <a:gd name="connsiteY4" fmla="*/ 0 h 523220"/>
              <a:gd name="connsiteX5" fmla="*/ 2288137 w 7272808"/>
              <a:gd name="connsiteY5" fmla="*/ 0 h 523220"/>
              <a:gd name="connsiteX6" fmla="*/ 2774856 w 7272808"/>
              <a:gd name="connsiteY6" fmla="*/ 0 h 523220"/>
              <a:gd name="connsiteX7" fmla="*/ 3188847 w 7272808"/>
              <a:gd name="connsiteY7" fmla="*/ 0 h 523220"/>
              <a:gd name="connsiteX8" fmla="*/ 3530109 w 7272808"/>
              <a:gd name="connsiteY8" fmla="*/ 0 h 523220"/>
              <a:gd name="connsiteX9" fmla="*/ 4235012 w 7272808"/>
              <a:gd name="connsiteY9" fmla="*/ 0 h 523220"/>
              <a:gd name="connsiteX10" fmla="*/ 4794459 w 7272808"/>
              <a:gd name="connsiteY10" fmla="*/ 0 h 523220"/>
              <a:gd name="connsiteX11" fmla="*/ 5353906 w 7272808"/>
              <a:gd name="connsiteY11" fmla="*/ 0 h 523220"/>
              <a:gd name="connsiteX12" fmla="*/ 5767896 w 7272808"/>
              <a:gd name="connsiteY12" fmla="*/ 0 h 523220"/>
              <a:gd name="connsiteX13" fmla="*/ 6254615 w 7272808"/>
              <a:gd name="connsiteY13" fmla="*/ 0 h 523220"/>
              <a:gd name="connsiteX14" fmla="*/ 6668605 w 7272808"/>
              <a:gd name="connsiteY14" fmla="*/ 0 h 523220"/>
              <a:gd name="connsiteX15" fmla="*/ 7272808 w 7272808"/>
              <a:gd name="connsiteY15" fmla="*/ 0 h 523220"/>
              <a:gd name="connsiteX16" fmla="*/ 7272808 w 7272808"/>
              <a:gd name="connsiteY16" fmla="*/ 523220 h 523220"/>
              <a:gd name="connsiteX17" fmla="*/ 6931545 w 7272808"/>
              <a:gd name="connsiteY17" fmla="*/ 523220 h 523220"/>
              <a:gd name="connsiteX18" fmla="*/ 6444827 w 7272808"/>
              <a:gd name="connsiteY18" fmla="*/ 523220 h 523220"/>
              <a:gd name="connsiteX19" fmla="*/ 5958108 w 7272808"/>
              <a:gd name="connsiteY19" fmla="*/ 523220 h 523220"/>
              <a:gd name="connsiteX20" fmla="*/ 5544117 w 7272808"/>
              <a:gd name="connsiteY20" fmla="*/ 523220 h 523220"/>
              <a:gd name="connsiteX21" fmla="*/ 5130127 w 7272808"/>
              <a:gd name="connsiteY21" fmla="*/ 523220 h 523220"/>
              <a:gd name="connsiteX22" fmla="*/ 4716136 w 7272808"/>
              <a:gd name="connsiteY22" fmla="*/ 523220 h 523220"/>
              <a:gd name="connsiteX23" fmla="*/ 4011233 w 7272808"/>
              <a:gd name="connsiteY23" fmla="*/ 523220 h 523220"/>
              <a:gd name="connsiteX24" fmla="*/ 3597243 w 7272808"/>
              <a:gd name="connsiteY24" fmla="*/ 523220 h 523220"/>
              <a:gd name="connsiteX25" fmla="*/ 3110524 w 7272808"/>
              <a:gd name="connsiteY25" fmla="*/ 523220 h 523220"/>
              <a:gd name="connsiteX26" fmla="*/ 2478349 w 7272808"/>
              <a:gd name="connsiteY26" fmla="*/ 523220 h 523220"/>
              <a:gd name="connsiteX27" fmla="*/ 2137087 w 7272808"/>
              <a:gd name="connsiteY27" fmla="*/ 523220 h 523220"/>
              <a:gd name="connsiteX28" fmla="*/ 1795824 w 7272808"/>
              <a:gd name="connsiteY28" fmla="*/ 523220 h 523220"/>
              <a:gd name="connsiteX29" fmla="*/ 1236377 w 7272808"/>
              <a:gd name="connsiteY29" fmla="*/ 523220 h 523220"/>
              <a:gd name="connsiteX30" fmla="*/ 604203 w 7272808"/>
              <a:gd name="connsiteY30" fmla="*/ 523220 h 523220"/>
              <a:gd name="connsiteX31" fmla="*/ 0 w 7272808"/>
              <a:gd name="connsiteY31" fmla="*/ 523220 h 523220"/>
              <a:gd name="connsiteX32" fmla="*/ 0 w 7272808"/>
              <a:gd name="connsiteY3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2808" h="523220" fill="none" extrusionOk="0">
                <a:moveTo>
                  <a:pt x="0" y="0"/>
                </a:moveTo>
                <a:cubicBezTo>
                  <a:pt x="213781" y="-18503"/>
                  <a:pt x="251206" y="19717"/>
                  <a:pt x="486719" y="0"/>
                </a:cubicBezTo>
                <a:cubicBezTo>
                  <a:pt x="722232" y="-19717"/>
                  <a:pt x="718815" y="17606"/>
                  <a:pt x="900709" y="0"/>
                </a:cubicBezTo>
                <a:cubicBezTo>
                  <a:pt x="1082603" y="-17606"/>
                  <a:pt x="1168836" y="6843"/>
                  <a:pt x="1387428" y="0"/>
                </a:cubicBezTo>
                <a:cubicBezTo>
                  <a:pt x="1606020" y="-6843"/>
                  <a:pt x="1578237" y="40806"/>
                  <a:pt x="1728691" y="0"/>
                </a:cubicBezTo>
                <a:cubicBezTo>
                  <a:pt x="1879145" y="-40806"/>
                  <a:pt x="2065435" y="41388"/>
                  <a:pt x="2288137" y="0"/>
                </a:cubicBezTo>
                <a:cubicBezTo>
                  <a:pt x="2510839" y="-41388"/>
                  <a:pt x="2615829" y="52578"/>
                  <a:pt x="2774856" y="0"/>
                </a:cubicBezTo>
                <a:cubicBezTo>
                  <a:pt x="2933883" y="-52578"/>
                  <a:pt x="3016764" y="12663"/>
                  <a:pt x="3188847" y="0"/>
                </a:cubicBezTo>
                <a:cubicBezTo>
                  <a:pt x="3360930" y="-12663"/>
                  <a:pt x="3383912" y="9880"/>
                  <a:pt x="3530109" y="0"/>
                </a:cubicBezTo>
                <a:cubicBezTo>
                  <a:pt x="3676306" y="-9880"/>
                  <a:pt x="4059126" y="29802"/>
                  <a:pt x="4235012" y="0"/>
                </a:cubicBezTo>
                <a:cubicBezTo>
                  <a:pt x="4410898" y="-29802"/>
                  <a:pt x="4629280" y="33261"/>
                  <a:pt x="4794459" y="0"/>
                </a:cubicBezTo>
                <a:cubicBezTo>
                  <a:pt x="4959638" y="-33261"/>
                  <a:pt x="5111383" y="27639"/>
                  <a:pt x="5353906" y="0"/>
                </a:cubicBezTo>
                <a:cubicBezTo>
                  <a:pt x="5596429" y="-27639"/>
                  <a:pt x="5601435" y="29762"/>
                  <a:pt x="5767896" y="0"/>
                </a:cubicBezTo>
                <a:cubicBezTo>
                  <a:pt x="5934357" y="-29762"/>
                  <a:pt x="6131061" y="6025"/>
                  <a:pt x="6254615" y="0"/>
                </a:cubicBezTo>
                <a:cubicBezTo>
                  <a:pt x="6378169" y="-6025"/>
                  <a:pt x="6538064" y="27821"/>
                  <a:pt x="6668605" y="0"/>
                </a:cubicBezTo>
                <a:cubicBezTo>
                  <a:pt x="6799146" y="-27821"/>
                  <a:pt x="7010845" y="21838"/>
                  <a:pt x="7272808" y="0"/>
                </a:cubicBezTo>
                <a:cubicBezTo>
                  <a:pt x="7314159" y="257325"/>
                  <a:pt x="7241908" y="287224"/>
                  <a:pt x="7272808" y="523220"/>
                </a:cubicBezTo>
                <a:cubicBezTo>
                  <a:pt x="7158858" y="549549"/>
                  <a:pt x="7077782" y="483398"/>
                  <a:pt x="6931545" y="523220"/>
                </a:cubicBezTo>
                <a:cubicBezTo>
                  <a:pt x="6785308" y="563042"/>
                  <a:pt x="6582280" y="522802"/>
                  <a:pt x="6444827" y="523220"/>
                </a:cubicBezTo>
                <a:cubicBezTo>
                  <a:pt x="6307374" y="523638"/>
                  <a:pt x="6143844" y="520088"/>
                  <a:pt x="5958108" y="523220"/>
                </a:cubicBezTo>
                <a:cubicBezTo>
                  <a:pt x="5772372" y="526352"/>
                  <a:pt x="5647917" y="522392"/>
                  <a:pt x="5544117" y="523220"/>
                </a:cubicBezTo>
                <a:cubicBezTo>
                  <a:pt x="5440317" y="524048"/>
                  <a:pt x="5219705" y="488388"/>
                  <a:pt x="5130127" y="523220"/>
                </a:cubicBezTo>
                <a:cubicBezTo>
                  <a:pt x="5040549" y="558052"/>
                  <a:pt x="4851360" y="477747"/>
                  <a:pt x="4716136" y="523220"/>
                </a:cubicBezTo>
                <a:cubicBezTo>
                  <a:pt x="4580912" y="568693"/>
                  <a:pt x="4326156" y="489984"/>
                  <a:pt x="4011233" y="523220"/>
                </a:cubicBezTo>
                <a:cubicBezTo>
                  <a:pt x="3696310" y="556456"/>
                  <a:pt x="3688656" y="513097"/>
                  <a:pt x="3597243" y="523220"/>
                </a:cubicBezTo>
                <a:cubicBezTo>
                  <a:pt x="3505830" y="533343"/>
                  <a:pt x="3269769" y="477581"/>
                  <a:pt x="3110524" y="523220"/>
                </a:cubicBezTo>
                <a:cubicBezTo>
                  <a:pt x="2951279" y="568859"/>
                  <a:pt x="2638516" y="486669"/>
                  <a:pt x="2478349" y="523220"/>
                </a:cubicBezTo>
                <a:cubicBezTo>
                  <a:pt x="2318182" y="559771"/>
                  <a:pt x="2302029" y="507058"/>
                  <a:pt x="2137087" y="523220"/>
                </a:cubicBezTo>
                <a:cubicBezTo>
                  <a:pt x="1972145" y="539382"/>
                  <a:pt x="1877826" y="483345"/>
                  <a:pt x="1795824" y="523220"/>
                </a:cubicBezTo>
                <a:cubicBezTo>
                  <a:pt x="1713822" y="563095"/>
                  <a:pt x="1390862" y="490057"/>
                  <a:pt x="1236377" y="523220"/>
                </a:cubicBezTo>
                <a:cubicBezTo>
                  <a:pt x="1081892" y="556383"/>
                  <a:pt x="893121" y="464447"/>
                  <a:pt x="604203" y="523220"/>
                </a:cubicBezTo>
                <a:cubicBezTo>
                  <a:pt x="315285" y="581993"/>
                  <a:pt x="148037" y="509832"/>
                  <a:pt x="0" y="523220"/>
                </a:cubicBezTo>
                <a:cubicBezTo>
                  <a:pt x="-59143" y="401713"/>
                  <a:pt x="46043" y="216730"/>
                  <a:pt x="0" y="0"/>
                </a:cubicBezTo>
                <a:close/>
              </a:path>
              <a:path w="7272808" h="523220" stroke="0" extrusionOk="0">
                <a:moveTo>
                  <a:pt x="0" y="0"/>
                </a:moveTo>
                <a:cubicBezTo>
                  <a:pt x="129798" y="-14128"/>
                  <a:pt x="380641" y="28305"/>
                  <a:pt x="486719" y="0"/>
                </a:cubicBezTo>
                <a:cubicBezTo>
                  <a:pt x="592797" y="-28305"/>
                  <a:pt x="852767" y="28021"/>
                  <a:pt x="1118894" y="0"/>
                </a:cubicBezTo>
                <a:cubicBezTo>
                  <a:pt x="1385022" y="-28021"/>
                  <a:pt x="1386466" y="32508"/>
                  <a:pt x="1605612" y="0"/>
                </a:cubicBezTo>
                <a:cubicBezTo>
                  <a:pt x="1824758" y="-32508"/>
                  <a:pt x="1819085" y="7544"/>
                  <a:pt x="1946875" y="0"/>
                </a:cubicBezTo>
                <a:cubicBezTo>
                  <a:pt x="2074665" y="-7544"/>
                  <a:pt x="2301914" y="8528"/>
                  <a:pt x="2506322" y="0"/>
                </a:cubicBezTo>
                <a:cubicBezTo>
                  <a:pt x="2710730" y="-8528"/>
                  <a:pt x="2790440" y="38693"/>
                  <a:pt x="3065768" y="0"/>
                </a:cubicBezTo>
                <a:cubicBezTo>
                  <a:pt x="3341096" y="-38693"/>
                  <a:pt x="3322945" y="26656"/>
                  <a:pt x="3407031" y="0"/>
                </a:cubicBezTo>
                <a:cubicBezTo>
                  <a:pt x="3491117" y="-26656"/>
                  <a:pt x="3590549" y="9040"/>
                  <a:pt x="3748293" y="0"/>
                </a:cubicBezTo>
                <a:cubicBezTo>
                  <a:pt x="3906037" y="-9040"/>
                  <a:pt x="4014018" y="23951"/>
                  <a:pt x="4089556" y="0"/>
                </a:cubicBezTo>
                <a:cubicBezTo>
                  <a:pt x="4165094" y="-23951"/>
                  <a:pt x="4295052" y="14977"/>
                  <a:pt x="4430818" y="0"/>
                </a:cubicBezTo>
                <a:cubicBezTo>
                  <a:pt x="4566584" y="-14977"/>
                  <a:pt x="4635010" y="35581"/>
                  <a:pt x="4772081" y="0"/>
                </a:cubicBezTo>
                <a:cubicBezTo>
                  <a:pt x="4909152" y="-35581"/>
                  <a:pt x="5080171" y="38419"/>
                  <a:pt x="5331528" y="0"/>
                </a:cubicBezTo>
                <a:cubicBezTo>
                  <a:pt x="5582885" y="-38419"/>
                  <a:pt x="5735434" y="50084"/>
                  <a:pt x="6036431" y="0"/>
                </a:cubicBezTo>
                <a:cubicBezTo>
                  <a:pt x="6337428" y="-50084"/>
                  <a:pt x="6468477" y="23362"/>
                  <a:pt x="6668605" y="0"/>
                </a:cubicBezTo>
                <a:cubicBezTo>
                  <a:pt x="6868733" y="-23362"/>
                  <a:pt x="7104309" y="3816"/>
                  <a:pt x="7272808" y="0"/>
                </a:cubicBezTo>
                <a:cubicBezTo>
                  <a:pt x="7325506" y="217404"/>
                  <a:pt x="7247383" y="391497"/>
                  <a:pt x="7272808" y="523220"/>
                </a:cubicBezTo>
                <a:cubicBezTo>
                  <a:pt x="6939376" y="602210"/>
                  <a:pt x="6804946" y="463684"/>
                  <a:pt x="6567905" y="523220"/>
                </a:cubicBezTo>
                <a:cubicBezTo>
                  <a:pt x="6330864" y="582756"/>
                  <a:pt x="6287700" y="468794"/>
                  <a:pt x="6081186" y="523220"/>
                </a:cubicBezTo>
                <a:cubicBezTo>
                  <a:pt x="5874672" y="577646"/>
                  <a:pt x="5669719" y="500979"/>
                  <a:pt x="5521740" y="523220"/>
                </a:cubicBezTo>
                <a:cubicBezTo>
                  <a:pt x="5373761" y="545461"/>
                  <a:pt x="4965268" y="474969"/>
                  <a:pt x="4816837" y="523220"/>
                </a:cubicBezTo>
                <a:cubicBezTo>
                  <a:pt x="4668406" y="571471"/>
                  <a:pt x="4449857" y="522662"/>
                  <a:pt x="4257390" y="523220"/>
                </a:cubicBezTo>
                <a:cubicBezTo>
                  <a:pt x="4064923" y="523778"/>
                  <a:pt x="3981478" y="483932"/>
                  <a:pt x="3843399" y="523220"/>
                </a:cubicBezTo>
                <a:cubicBezTo>
                  <a:pt x="3705320" y="562508"/>
                  <a:pt x="3397624" y="500425"/>
                  <a:pt x="3211224" y="523220"/>
                </a:cubicBezTo>
                <a:cubicBezTo>
                  <a:pt x="3024825" y="546015"/>
                  <a:pt x="2664611" y="461383"/>
                  <a:pt x="2506322" y="523220"/>
                </a:cubicBezTo>
                <a:cubicBezTo>
                  <a:pt x="2348033" y="585057"/>
                  <a:pt x="2110185" y="470529"/>
                  <a:pt x="1946875" y="523220"/>
                </a:cubicBezTo>
                <a:cubicBezTo>
                  <a:pt x="1783565" y="575911"/>
                  <a:pt x="1776012" y="508882"/>
                  <a:pt x="1605612" y="523220"/>
                </a:cubicBezTo>
                <a:cubicBezTo>
                  <a:pt x="1435212" y="537558"/>
                  <a:pt x="1286190" y="513846"/>
                  <a:pt x="1046165" y="523220"/>
                </a:cubicBezTo>
                <a:cubicBezTo>
                  <a:pt x="806140" y="532594"/>
                  <a:pt x="803898" y="496809"/>
                  <a:pt x="704903" y="523220"/>
                </a:cubicBezTo>
                <a:cubicBezTo>
                  <a:pt x="605908" y="549631"/>
                  <a:pt x="237339" y="505893"/>
                  <a:pt x="0" y="523220"/>
                </a:cubicBezTo>
                <a:cubicBezTo>
                  <a:pt x="-52614" y="387515"/>
                  <a:pt x="48984" y="208756"/>
                  <a:pt x="0" y="0"/>
                </a:cubicBezTo>
                <a:close/>
              </a:path>
            </a:pathLst>
          </a:custGeom>
          <a:ln>
            <a:extLst>
              <a:ext uri="{C807C97D-BFC1-408E-A445-0C87EB9F89A2}">
                <ask:lineSketchStyleProps xmlns:ask="http://schemas.microsoft.com/office/drawing/2018/sketchyshapes" xmln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1" dirty="0" err="1">
                <a:solidFill>
                  <a:srgbClr val="FF0000"/>
                </a:solidFill>
                <a:latin typeface="Arial" charset="0"/>
              </a:rPr>
              <a:t>Làm</a:t>
            </a:r>
            <a:r>
              <a:rPr lang="en-US" sz="2800" b="1" dirty="0">
                <a:solidFill>
                  <a:srgbClr val="FF0000"/>
                </a:solidFill>
                <a:latin typeface="Arial" charset="0"/>
              </a:rPr>
              <a:t> </a:t>
            </a:r>
            <a:r>
              <a:rPr lang="en-US" sz="2800" b="1" dirty="0" err="1">
                <a:solidFill>
                  <a:srgbClr val="FF0000"/>
                </a:solidFill>
                <a:latin typeface="Arial" charset="0"/>
              </a:rPr>
              <a:t>thế</a:t>
            </a:r>
            <a:r>
              <a:rPr lang="en-US" sz="2800" b="1" dirty="0">
                <a:solidFill>
                  <a:srgbClr val="FF0000"/>
                </a:solidFill>
                <a:latin typeface="Arial" charset="0"/>
              </a:rPr>
              <a:t> </a:t>
            </a:r>
            <a:r>
              <a:rPr lang="en-US" sz="2800" b="1" dirty="0" err="1">
                <a:solidFill>
                  <a:srgbClr val="FF0000"/>
                </a:solidFill>
                <a:latin typeface="Arial" charset="0"/>
              </a:rPr>
              <a:t>nào</a:t>
            </a:r>
            <a:r>
              <a:rPr lang="en-US" sz="2800" b="1" dirty="0">
                <a:solidFill>
                  <a:srgbClr val="FF0000"/>
                </a:solidFill>
                <a:latin typeface="Arial" charset="0"/>
              </a:rPr>
              <a:t> </a:t>
            </a:r>
            <a:r>
              <a:rPr lang="en-US" sz="2800" b="1" dirty="0" err="1">
                <a:solidFill>
                  <a:srgbClr val="FF0000"/>
                </a:solidFill>
                <a:latin typeface="Arial" charset="0"/>
              </a:rPr>
              <a:t>để</a:t>
            </a:r>
            <a:r>
              <a:rPr lang="en-US" sz="2800" b="1" dirty="0">
                <a:solidFill>
                  <a:srgbClr val="FF0000"/>
                </a:solidFill>
                <a:latin typeface="Arial" charset="0"/>
              </a:rPr>
              <a:t> </a:t>
            </a:r>
            <a:r>
              <a:rPr lang="en-US" sz="2800" b="1" dirty="0" err="1">
                <a:solidFill>
                  <a:srgbClr val="FF0000"/>
                </a:solidFill>
                <a:latin typeface="Arial" charset="0"/>
              </a:rPr>
              <a:t>phòng</a:t>
            </a:r>
            <a:r>
              <a:rPr lang="en-US" sz="2800" b="1" dirty="0">
                <a:solidFill>
                  <a:srgbClr val="FF0000"/>
                </a:solidFill>
                <a:latin typeface="Arial" charset="0"/>
              </a:rPr>
              <a:t> </a:t>
            </a:r>
            <a:r>
              <a:rPr lang="en-US" sz="2800" b="1" dirty="0" err="1">
                <a:solidFill>
                  <a:srgbClr val="FF0000"/>
                </a:solidFill>
                <a:latin typeface="Arial" charset="0"/>
              </a:rPr>
              <a:t>bệnh</a:t>
            </a:r>
            <a:r>
              <a:rPr lang="en-US" sz="2800" b="1" dirty="0">
                <a:solidFill>
                  <a:srgbClr val="FF0000"/>
                </a:solidFill>
                <a:latin typeface="Arial" charset="0"/>
              </a:rPr>
              <a:t> </a:t>
            </a:r>
            <a:r>
              <a:rPr lang="en-US" sz="2800" b="1" dirty="0" err="1">
                <a:solidFill>
                  <a:srgbClr val="FF0000"/>
                </a:solidFill>
                <a:latin typeface="Arial" charset="0"/>
              </a:rPr>
              <a:t>béo</a:t>
            </a:r>
            <a:r>
              <a:rPr lang="en-US" sz="2800" b="1" dirty="0">
                <a:solidFill>
                  <a:srgbClr val="FF0000"/>
                </a:solidFill>
                <a:latin typeface="Arial" charset="0"/>
              </a:rPr>
              <a:t> phì?.</a:t>
            </a:r>
          </a:p>
        </p:txBody>
      </p:sp>
      <p:pic>
        <p:nvPicPr>
          <p:cNvPr id="30" name="Graphic 13">
            <a:extLst>
              <a:ext uri="{FF2B5EF4-FFF2-40B4-BE49-F238E27FC236}">
                <a16:creationId xmlns:a16="http://schemas.microsoft.com/office/drawing/2014/main" xmlns=""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65727">
            <a:off x="535891" y="371269"/>
            <a:ext cx="1107644" cy="1047227"/>
          </a:xfrm>
          <a:prstGeom prst="rect">
            <a:avLst/>
          </a:prstGeom>
        </p:spPr>
      </p:pic>
      <p:sp>
        <p:nvSpPr>
          <p:cNvPr id="31" name="Rectangle 30"/>
          <p:cNvSpPr/>
          <p:nvPr/>
        </p:nvSpPr>
        <p:spPr>
          <a:xfrm>
            <a:off x="8677328" y="5342102"/>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83169" y="5342103"/>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vector trẻ em đẹp đáng yêu"/>
          <p:cNvPicPr>
            <a:picLocks noChangeAspect="1" noChangeArrowheads="1"/>
          </p:cNvPicPr>
          <p:nvPr/>
        </p:nvPicPr>
        <p:blipFill rotWithShape="1">
          <a:blip r:embed="rId5">
            <a:extLst>
              <a:ext uri="{28A0092B-C50C-407E-A947-70E740481C1C}">
                <a14:useLocalDpi xmlns:a14="http://schemas.microsoft.com/office/drawing/2010/main" val="0"/>
              </a:ext>
            </a:extLst>
          </a:blip>
          <a:srcRect b="9354"/>
          <a:stretch/>
        </p:blipFill>
        <p:spPr bwMode="auto">
          <a:xfrm>
            <a:off x="1773780" y="1677261"/>
            <a:ext cx="3767637" cy="34152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1939" y="1920034"/>
            <a:ext cx="3355872" cy="29296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2" descr="Thi công sơn nhà - Uy tín - Chất lượng tại Hồ Chí Minh, Đồng Nai, Bình Dươ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83169" y="438375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53746" y="4040434"/>
            <a:ext cx="652743"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1</a:t>
            </a:r>
          </a:p>
        </p:txBody>
      </p:sp>
      <p:sp>
        <p:nvSpPr>
          <p:cNvPr id="17" name="Rectangle 16"/>
          <p:cNvSpPr/>
          <p:nvPr/>
        </p:nvSpPr>
        <p:spPr>
          <a:xfrm>
            <a:off x="6735715" y="3849921"/>
            <a:ext cx="646332"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547716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1" grpId="0" animBg="1"/>
      <p:bldP spid="11" grpId="0" animBg="1"/>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49" y="260598"/>
            <a:ext cx="11717726" cy="1458007"/>
          </a:xfrm>
          <a:prstGeom prst="rect">
            <a:avLst/>
          </a:prstGeom>
        </p:spPr>
      </p:pic>
      <p:sp>
        <p:nvSpPr>
          <p:cNvPr id="36" name="Text Box 51">
            <a:extLst>
              <a:ext uri="{FF2B5EF4-FFF2-40B4-BE49-F238E27FC236}">
                <a16:creationId xmlns:a16="http://schemas.microsoft.com/office/drawing/2014/main" xmlns="" id="{173BF2B2-1886-48D6-AA10-8158140FC90D}"/>
              </a:ext>
            </a:extLst>
          </p:cNvPr>
          <p:cNvSpPr txBox="1">
            <a:spLocks noChangeArrowheads="1"/>
          </p:cNvSpPr>
          <p:nvPr/>
        </p:nvSpPr>
        <p:spPr bwMode="auto">
          <a:xfrm>
            <a:off x="5134708" y="4814455"/>
            <a:ext cx="7057292" cy="1200329"/>
          </a:xfrm>
          <a:custGeom>
            <a:avLst/>
            <a:gdLst>
              <a:gd name="connsiteX0" fmla="*/ 0 w 7057292"/>
              <a:gd name="connsiteY0" fmla="*/ 0 h 1200329"/>
              <a:gd name="connsiteX1" fmla="*/ 729254 w 7057292"/>
              <a:gd name="connsiteY1" fmla="*/ 0 h 1200329"/>
              <a:gd name="connsiteX2" fmla="*/ 1317361 w 7057292"/>
              <a:gd name="connsiteY2" fmla="*/ 0 h 1200329"/>
              <a:gd name="connsiteX3" fmla="*/ 1764323 w 7057292"/>
              <a:gd name="connsiteY3" fmla="*/ 0 h 1200329"/>
              <a:gd name="connsiteX4" fmla="*/ 2281858 w 7057292"/>
              <a:gd name="connsiteY4" fmla="*/ 0 h 1200329"/>
              <a:gd name="connsiteX5" fmla="*/ 2658247 w 7057292"/>
              <a:gd name="connsiteY5" fmla="*/ 0 h 1200329"/>
              <a:gd name="connsiteX6" fmla="*/ 3387500 w 7057292"/>
              <a:gd name="connsiteY6" fmla="*/ 0 h 1200329"/>
              <a:gd name="connsiteX7" fmla="*/ 3834462 w 7057292"/>
              <a:gd name="connsiteY7" fmla="*/ 0 h 1200329"/>
              <a:gd name="connsiteX8" fmla="*/ 4422570 w 7057292"/>
              <a:gd name="connsiteY8" fmla="*/ 0 h 1200329"/>
              <a:gd name="connsiteX9" fmla="*/ 4869531 w 7057292"/>
              <a:gd name="connsiteY9" fmla="*/ 0 h 1200329"/>
              <a:gd name="connsiteX10" fmla="*/ 5316493 w 7057292"/>
              <a:gd name="connsiteY10" fmla="*/ 0 h 1200329"/>
              <a:gd name="connsiteX11" fmla="*/ 5763455 w 7057292"/>
              <a:gd name="connsiteY11" fmla="*/ 0 h 1200329"/>
              <a:gd name="connsiteX12" fmla="*/ 6351563 w 7057292"/>
              <a:gd name="connsiteY12" fmla="*/ 0 h 1200329"/>
              <a:gd name="connsiteX13" fmla="*/ 7057292 w 7057292"/>
              <a:gd name="connsiteY13" fmla="*/ 0 h 1200329"/>
              <a:gd name="connsiteX14" fmla="*/ 7057292 w 7057292"/>
              <a:gd name="connsiteY14" fmla="*/ 388106 h 1200329"/>
              <a:gd name="connsiteX15" fmla="*/ 7057292 w 7057292"/>
              <a:gd name="connsiteY15" fmla="*/ 812223 h 1200329"/>
              <a:gd name="connsiteX16" fmla="*/ 7057292 w 7057292"/>
              <a:gd name="connsiteY16" fmla="*/ 1200329 h 1200329"/>
              <a:gd name="connsiteX17" fmla="*/ 6328038 w 7057292"/>
              <a:gd name="connsiteY17" fmla="*/ 1200329 h 1200329"/>
              <a:gd name="connsiteX18" fmla="*/ 5739931 w 7057292"/>
              <a:gd name="connsiteY18" fmla="*/ 1200329 h 1200329"/>
              <a:gd name="connsiteX19" fmla="*/ 5151823 w 7057292"/>
              <a:gd name="connsiteY19" fmla="*/ 1200329 h 1200329"/>
              <a:gd name="connsiteX20" fmla="*/ 4563715 w 7057292"/>
              <a:gd name="connsiteY20" fmla="*/ 1200329 h 1200329"/>
              <a:gd name="connsiteX21" fmla="*/ 3905035 w 7057292"/>
              <a:gd name="connsiteY21" fmla="*/ 1200329 h 1200329"/>
              <a:gd name="connsiteX22" fmla="*/ 3458073 w 7057292"/>
              <a:gd name="connsiteY22" fmla="*/ 1200329 h 1200329"/>
              <a:gd name="connsiteX23" fmla="*/ 2728820 w 7057292"/>
              <a:gd name="connsiteY23" fmla="*/ 1200329 h 1200329"/>
              <a:gd name="connsiteX24" fmla="*/ 1999566 w 7057292"/>
              <a:gd name="connsiteY24" fmla="*/ 1200329 h 1200329"/>
              <a:gd name="connsiteX25" fmla="*/ 1270313 w 7057292"/>
              <a:gd name="connsiteY25" fmla="*/ 1200329 h 1200329"/>
              <a:gd name="connsiteX26" fmla="*/ 541059 w 7057292"/>
              <a:gd name="connsiteY26" fmla="*/ 1200329 h 1200329"/>
              <a:gd name="connsiteX27" fmla="*/ 0 w 7057292"/>
              <a:gd name="connsiteY27" fmla="*/ 1200329 h 1200329"/>
              <a:gd name="connsiteX28" fmla="*/ 0 w 7057292"/>
              <a:gd name="connsiteY28" fmla="*/ 812223 h 1200329"/>
              <a:gd name="connsiteX29" fmla="*/ 0 w 7057292"/>
              <a:gd name="connsiteY29" fmla="*/ 448123 h 1200329"/>
              <a:gd name="connsiteX30" fmla="*/ 0 w 7057292"/>
              <a:gd name="connsiteY3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57292" h="1200329" fill="none" extrusionOk="0">
                <a:moveTo>
                  <a:pt x="0" y="0"/>
                </a:moveTo>
                <a:cubicBezTo>
                  <a:pt x="263741" y="-61293"/>
                  <a:pt x="457023" y="43653"/>
                  <a:pt x="729254" y="0"/>
                </a:cubicBezTo>
                <a:cubicBezTo>
                  <a:pt x="1001485" y="-43653"/>
                  <a:pt x="1046681" y="55736"/>
                  <a:pt x="1317361" y="0"/>
                </a:cubicBezTo>
                <a:cubicBezTo>
                  <a:pt x="1588041" y="-55736"/>
                  <a:pt x="1668755" y="32681"/>
                  <a:pt x="1764323" y="0"/>
                </a:cubicBezTo>
                <a:cubicBezTo>
                  <a:pt x="1859891" y="-32681"/>
                  <a:pt x="2127962" y="12349"/>
                  <a:pt x="2281858" y="0"/>
                </a:cubicBezTo>
                <a:cubicBezTo>
                  <a:pt x="2435755" y="-12349"/>
                  <a:pt x="2534693" y="17344"/>
                  <a:pt x="2658247" y="0"/>
                </a:cubicBezTo>
                <a:cubicBezTo>
                  <a:pt x="2781801" y="-17344"/>
                  <a:pt x="3194014" y="71018"/>
                  <a:pt x="3387500" y="0"/>
                </a:cubicBezTo>
                <a:cubicBezTo>
                  <a:pt x="3580986" y="-71018"/>
                  <a:pt x="3653066" y="36230"/>
                  <a:pt x="3834462" y="0"/>
                </a:cubicBezTo>
                <a:cubicBezTo>
                  <a:pt x="4015858" y="-36230"/>
                  <a:pt x="4180232" y="338"/>
                  <a:pt x="4422570" y="0"/>
                </a:cubicBezTo>
                <a:cubicBezTo>
                  <a:pt x="4664908" y="-338"/>
                  <a:pt x="4722689" y="8205"/>
                  <a:pt x="4869531" y="0"/>
                </a:cubicBezTo>
                <a:cubicBezTo>
                  <a:pt x="5016373" y="-8205"/>
                  <a:pt x="5138242" y="48684"/>
                  <a:pt x="5316493" y="0"/>
                </a:cubicBezTo>
                <a:cubicBezTo>
                  <a:pt x="5494744" y="-48684"/>
                  <a:pt x="5591243" y="12230"/>
                  <a:pt x="5763455" y="0"/>
                </a:cubicBezTo>
                <a:cubicBezTo>
                  <a:pt x="5935667" y="-12230"/>
                  <a:pt x="6154667" y="48083"/>
                  <a:pt x="6351563" y="0"/>
                </a:cubicBezTo>
                <a:cubicBezTo>
                  <a:pt x="6548459" y="-48083"/>
                  <a:pt x="6826970" y="74593"/>
                  <a:pt x="7057292" y="0"/>
                </a:cubicBezTo>
                <a:cubicBezTo>
                  <a:pt x="7060879" y="99453"/>
                  <a:pt x="7037646" y="303080"/>
                  <a:pt x="7057292" y="388106"/>
                </a:cubicBezTo>
                <a:cubicBezTo>
                  <a:pt x="7076938" y="473132"/>
                  <a:pt x="7048332" y="626426"/>
                  <a:pt x="7057292" y="812223"/>
                </a:cubicBezTo>
                <a:cubicBezTo>
                  <a:pt x="7066252" y="998020"/>
                  <a:pt x="7035451" y="1021010"/>
                  <a:pt x="7057292" y="1200329"/>
                </a:cubicBezTo>
                <a:cubicBezTo>
                  <a:pt x="6873649" y="1273555"/>
                  <a:pt x="6589879" y="1196458"/>
                  <a:pt x="6328038" y="1200329"/>
                </a:cubicBezTo>
                <a:cubicBezTo>
                  <a:pt x="6066197" y="1204200"/>
                  <a:pt x="5866657" y="1140913"/>
                  <a:pt x="5739931" y="1200329"/>
                </a:cubicBezTo>
                <a:cubicBezTo>
                  <a:pt x="5613205" y="1259745"/>
                  <a:pt x="5270819" y="1164190"/>
                  <a:pt x="5151823" y="1200329"/>
                </a:cubicBezTo>
                <a:cubicBezTo>
                  <a:pt x="5032827" y="1236468"/>
                  <a:pt x="4826574" y="1145805"/>
                  <a:pt x="4563715" y="1200329"/>
                </a:cubicBezTo>
                <a:cubicBezTo>
                  <a:pt x="4300856" y="1254853"/>
                  <a:pt x="4226562" y="1183981"/>
                  <a:pt x="3905035" y="1200329"/>
                </a:cubicBezTo>
                <a:cubicBezTo>
                  <a:pt x="3583508" y="1216677"/>
                  <a:pt x="3572493" y="1194662"/>
                  <a:pt x="3458073" y="1200329"/>
                </a:cubicBezTo>
                <a:cubicBezTo>
                  <a:pt x="3343653" y="1205996"/>
                  <a:pt x="2932828" y="1126256"/>
                  <a:pt x="2728820" y="1200329"/>
                </a:cubicBezTo>
                <a:cubicBezTo>
                  <a:pt x="2524812" y="1274402"/>
                  <a:pt x="2231521" y="1140867"/>
                  <a:pt x="1999566" y="1200329"/>
                </a:cubicBezTo>
                <a:cubicBezTo>
                  <a:pt x="1767611" y="1259791"/>
                  <a:pt x="1487439" y="1131474"/>
                  <a:pt x="1270313" y="1200329"/>
                </a:cubicBezTo>
                <a:cubicBezTo>
                  <a:pt x="1053187" y="1269184"/>
                  <a:pt x="710883" y="1126700"/>
                  <a:pt x="541059" y="1200329"/>
                </a:cubicBezTo>
                <a:cubicBezTo>
                  <a:pt x="371235" y="1273958"/>
                  <a:pt x="264864" y="1193445"/>
                  <a:pt x="0" y="1200329"/>
                </a:cubicBezTo>
                <a:cubicBezTo>
                  <a:pt x="-4400" y="1081209"/>
                  <a:pt x="13764" y="963229"/>
                  <a:pt x="0" y="812223"/>
                </a:cubicBezTo>
                <a:cubicBezTo>
                  <a:pt x="-13764" y="661217"/>
                  <a:pt x="26222" y="591532"/>
                  <a:pt x="0" y="448123"/>
                </a:cubicBezTo>
                <a:cubicBezTo>
                  <a:pt x="-26222" y="304714"/>
                  <a:pt x="40084" y="94516"/>
                  <a:pt x="0" y="0"/>
                </a:cubicBezTo>
                <a:close/>
              </a:path>
              <a:path w="7057292" h="1200329" stroke="0" extrusionOk="0">
                <a:moveTo>
                  <a:pt x="0" y="0"/>
                </a:moveTo>
                <a:cubicBezTo>
                  <a:pt x="199966" y="-29590"/>
                  <a:pt x="333688" y="21363"/>
                  <a:pt x="517535" y="0"/>
                </a:cubicBezTo>
                <a:cubicBezTo>
                  <a:pt x="701383" y="-21363"/>
                  <a:pt x="800527" y="15606"/>
                  <a:pt x="893924" y="0"/>
                </a:cubicBezTo>
                <a:cubicBezTo>
                  <a:pt x="987321" y="-15606"/>
                  <a:pt x="1313152" y="73554"/>
                  <a:pt x="1623177" y="0"/>
                </a:cubicBezTo>
                <a:cubicBezTo>
                  <a:pt x="1933202" y="-73554"/>
                  <a:pt x="1963170" y="7602"/>
                  <a:pt x="2070139" y="0"/>
                </a:cubicBezTo>
                <a:cubicBezTo>
                  <a:pt x="2177108" y="-7602"/>
                  <a:pt x="2319477" y="21307"/>
                  <a:pt x="2517101" y="0"/>
                </a:cubicBezTo>
                <a:cubicBezTo>
                  <a:pt x="2714725" y="-21307"/>
                  <a:pt x="2799713" y="13559"/>
                  <a:pt x="2893490" y="0"/>
                </a:cubicBezTo>
                <a:cubicBezTo>
                  <a:pt x="2987267" y="-13559"/>
                  <a:pt x="3177082" y="35060"/>
                  <a:pt x="3340452" y="0"/>
                </a:cubicBezTo>
                <a:cubicBezTo>
                  <a:pt x="3503822" y="-35060"/>
                  <a:pt x="3640539" y="35834"/>
                  <a:pt x="3787413" y="0"/>
                </a:cubicBezTo>
                <a:cubicBezTo>
                  <a:pt x="3934287" y="-35834"/>
                  <a:pt x="4206163" y="41049"/>
                  <a:pt x="4516667" y="0"/>
                </a:cubicBezTo>
                <a:cubicBezTo>
                  <a:pt x="4827171" y="-41049"/>
                  <a:pt x="4933885" y="8857"/>
                  <a:pt x="5104775" y="0"/>
                </a:cubicBezTo>
                <a:cubicBezTo>
                  <a:pt x="5275665" y="-8857"/>
                  <a:pt x="5594653" y="70457"/>
                  <a:pt x="5834028" y="0"/>
                </a:cubicBezTo>
                <a:cubicBezTo>
                  <a:pt x="6073403" y="-70457"/>
                  <a:pt x="6687266" y="69396"/>
                  <a:pt x="7057292" y="0"/>
                </a:cubicBezTo>
                <a:cubicBezTo>
                  <a:pt x="7100765" y="144684"/>
                  <a:pt x="7011348" y="225627"/>
                  <a:pt x="7057292" y="400110"/>
                </a:cubicBezTo>
                <a:cubicBezTo>
                  <a:pt x="7103236" y="574593"/>
                  <a:pt x="7041170" y="630435"/>
                  <a:pt x="7057292" y="800219"/>
                </a:cubicBezTo>
                <a:cubicBezTo>
                  <a:pt x="7073414" y="970003"/>
                  <a:pt x="7047105" y="1038871"/>
                  <a:pt x="7057292" y="1200329"/>
                </a:cubicBezTo>
                <a:cubicBezTo>
                  <a:pt x="6924617" y="1205681"/>
                  <a:pt x="6718650" y="1159265"/>
                  <a:pt x="6610330" y="1200329"/>
                </a:cubicBezTo>
                <a:cubicBezTo>
                  <a:pt x="6502010" y="1241393"/>
                  <a:pt x="6234217" y="1141239"/>
                  <a:pt x="5951650" y="1200329"/>
                </a:cubicBezTo>
                <a:cubicBezTo>
                  <a:pt x="5669083" y="1259419"/>
                  <a:pt x="5444017" y="1163429"/>
                  <a:pt x="5222396" y="1200329"/>
                </a:cubicBezTo>
                <a:cubicBezTo>
                  <a:pt x="5000775" y="1237229"/>
                  <a:pt x="4906287" y="1156447"/>
                  <a:pt x="4634288" y="1200329"/>
                </a:cubicBezTo>
                <a:cubicBezTo>
                  <a:pt x="4362289" y="1244211"/>
                  <a:pt x="4254648" y="1155830"/>
                  <a:pt x="4116754" y="1200329"/>
                </a:cubicBezTo>
                <a:cubicBezTo>
                  <a:pt x="3978860" y="1244828"/>
                  <a:pt x="3786181" y="1167744"/>
                  <a:pt x="3528646" y="1200329"/>
                </a:cubicBezTo>
                <a:cubicBezTo>
                  <a:pt x="3271111" y="1232914"/>
                  <a:pt x="3125965" y="1171044"/>
                  <a:pt x="2869965" y="1200329"/>
                </a:cubicBezTo>
                <a:cubicBezTo>
                  <a:pt x="2613965" y="1229614"/>
                  <a:pt x="2593921" y="1153308"/>
                  <a:pt x="2352431" y="1200329"/>
                </a:cubicBezTo>
                <a:cubicBezTo>
                  <a:pt x="2110941" y="1247350"/>
                  <a:pt x="1919615" y="1151453"/>
                  <a:pt x="1693750" y="1200329"/>
                </a:cubicBezTo>
                <a:cubicBezTo>
                  <a:pt x="1467885" y="1249205"/>
                  <a:pt x="1259904" y="1178629"/>
                  <a:pt x="1105642" y="1200329"/>
                </a:cubicBezTo>
                <a:cubicBezTo>
                  <a:pt x="951380" y="1222029"/>
                  <a:pt x="808809" y="1180997"/>
                  <a:pt x="588108" y="1200329"/>
                </a:cubicBezTo>
                <a:cubicBezTo>
                  <a:pt x="367407" y="1219661"/>
                  <a:pt x="267024" y="1137863"/>
                  <a:pt x="0" y="1200329"/>
                </a:cubicBezTo>
                <a:cubicBezTo>
                  <a:pt x="-2652" y="1067410"/>
                  <a:pt x="18121" y="983705"/>
                  <a:pt x="0" y="824226"/>
                </a:cubicBezTo>
                <a:cubicBezTo>
                  <a:pt x="-18121" y="664747"/>
                  <a:pt x="1959" y="545448"/>
                  <a:pt x="0" y="460126"/>
                </a:cubicBezTo>
                <a:cubicBezTo>
                  <a:pt x="-1959" y="374804"/>
                  <a:pt x="395" y="118495"/>
                  <a:pt x="0" y="0"/>
                </a:cubicBezTo>
                <a:close/>
              </a:path>
            </a:pathLst>
          </a:custGeom>
          <a:ln>
            <a:extLst>
              <a:ext uri="{C807C97D-BFC1-408E-A445-0C87EB9F89A2}">
                <ask:lineSketchStyleProps xmlns:ask="http://schemas.microsoft.com/office/drawing/2018/sketchyshapes" xmln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600" b="1" dirty="0">
                <a:solidFill>
                  <a:srgbClr val="0000FF"/>
                </a:solidFill>
                <a:latin typeface="Arial" charset="0"/>
              </a:rPr>
              <a:t>- </a:t>
            </a:r>
            <a:r>
              <a:rPr lang="en-US" sz="3600" b="1" dirty="0" err="1">
                <a:solidFill>
                  <a:srgbClr val="0000FF"/>
                </a:solidFill>
                <a:latin typeface="Arial" charset="0"/>
              </a:rPr>
              <a:t>Năng</a:t>
            </a:r>
            <a:r>
              <a:rPr lang="en-US" sz="3600" b="1" dirty="0">
                <a:solidFill>
                  <a:srgbClr val="0000FF"/>
                </a:solidFill>
                <a:latin typeface="Arial" charset="0"/>
              </a:rPr>
              <a:t> </a:t>
            </a:r>
            <a:r>
              <a:rPr lang="en-US" sz="3600" b="1" dirty="0" err="1">
                <a:solidFill>
                  <a:srgbClr val="0000FF"/>
                </a:solidFill>
                <a:latin typeface="Arial" charset="0"/>
              </a:rPr>
              <a:t>vận</a:t>
            </a:r>
            <a:r>
              <a:rPr lang="en-US" sz="3600" b="1" dirty="0">
                <a:solidFill>
                  <a:srgbClr val="0000FF"/>
                </a:solidFill>
                <a:latin typeface="Arial" charset="0"/>
              </a:rPr>
              <a:t> </a:t>
            </a:r>
            <a:r>
              <a:rPr lang="en-US" sz="3600" b="1" dirty="0" err="1">
                <a:solidFill>
                  <a:srgbClr val="0000FF"/>
                </a:solidFill>
                <a:latin typeface="Arial" charset="0"/>
              </a:rPr>
              <a:t>động</a:t>
            </a:r>
            <a:r>
              <a:rPr lang="en-US" sz="3600" b="1" dirty="0">
                <a:solidFill>
                  <a:srgbClr val="0000FF"/>
                </a:solidFill>
                <a:latin typeface="Arial" charset="0"/>
              </a:rPr>
              <a:t> </a:t>
            </a:r>
            <a:r>
              <a:rPr lang="en-US" sz="3600" b="1" dirty="0" err="1">
                <a:solidFill>
                  <a:srgbClr val="0000FF"/>
                </a:solidFill>
                <a:latin typeface="Arial" charset="0"/>
              </a:rPr>
              <a:t>cơ</a:t>
            </a:r>
            <a:r>
              <a:rPr lang="en-US" sz="3600" b="1" dirty="0">
                <a:solidFill>
                  <a:srgbClr val="0000FF"/>
                </a:solidFill>
                <a:latin typeface="Arial" charset="0"/>
              </a:rPr>
              <a:t> </a:t>
            </a:r>
            <a:r>
              <a:rPr lang="en-US" sz="3600" b="1" dirty="0" err="1">
                <a:solidFill>
                  <a:srgbClr val="0000FF"/>
                </a:solidFill>
                <a:latin typeface="Arial" charset="0"/>
              </a:rPr>
              <a:t>thể</a:t>
            </a:r>
            <a:r>
              <a:rPr lang="en-US" sz="3600" b="1" dirty="0">
                <a:solidFill>
                  <a:srgbClr val="0000FF"/>
                </a:solidFill>
                <a:latin typeface="Arial" charset="0"/>
              </a:rPr>
              <a:t>, </a:t>
            </a:r>
            <a:r>
              <a:rPr lang="en-US" sz="3600" b="1" dirty="0" err="1">
                <a:solidFill>
                  <a:srgbClr val="0000FF"/>
                </a:solidFill>
                <a:latin typeface="Arial" charset="0"/>
              </a:rPr>
              <a:t>đi</a:t>
            </a:r>
            <a:r>
              <a:rPr lang="en-US" sz="3600" b="1" dirty="0">
                <a:solidFill>
                  <a:srgbClr val="0000FF"/>
                </a:solidFill>
                <a:latin typeface="Arial" charset="0"/>
              </a:rPr>
              <a:t> </a:t>
            </a:r>
            <a:r>
              <a:rPr lang="en-US" sz="3600" b="1" dirty="0" err="1">
                <a:solidFill>
                  <a:srgbClr val="0000FF"/>
                </a:solidFill>
                <a:latin typeface="Arial" charset="0"/>
              </a:rPr>
              <a:t>bộ</a:t>
            </a:r>
            <a:r>
              <a:rPr lang="en-US" sz="3600" b="1" dirty="0">
                <a:solidFill>
                  <a:srgbClr val="0000FF"/>
                </a:solidFill>
                <a:latin typeface="Arial" charset="0"/>
              </a:rPr>
              <a:t> </a:t>
            </a:r>
            <a:r>
              <a:rPr lang="en-US" sz="3600" b="1" dirty="0" err="1">
                <a:solidFill>
                  <a:srgbClr val="0000FF"/>
                </a:solidFill>
                <a:latin typeface="Arial" charset="0"/>
              </a:rPr>
              <a:t>và</a:t>
            </a:r>
            <a:r>
              <a:rPr lang="en-US" sz="3600" b="1" dirty="0">
                <a:solidFill>
                  <a:srgbClr val="0000FF"/>
                </a:solidFill>
                <a:latin typeface="Arial" charset="0"/>
              </a:rPr>
              <a:t> </a:t>
            </a:r>
            <a:r>
              <a:rPr lang="en-US" sz="3600" b="1" dirty="0" err="1">
                <a:solidFill>
                  <a:srgbClr val="0000FF"/>
                </a:solidFill>
                <a:latin typeface="Arial" charset="0"/>
              </a:rPr>
              <a:t>luyện</a:t>
            </a:r>
            <a:r>
              <a:rPr lang="en-US" sz="3600" b="1" dirty="0">
                <a:solidFill>
                  <a:srgbClr val="0000FF"/>
                </a:solidFill>
                <a:latin typeface="Arial" charset="0"/>
              </a:rPr>
              <a:t> </a:t>
            </a:r>
            <a:r>
              <a:rPr lang="en-US" sz="3600" b="1" dirty="0" err="1">
                <a:solidFill>
                  <a:srgbClr val="0000FF"/>
                </a:solidFill>
                <a:latin typeface="Arial" charset="0"/>
              </a:rPr>
              <a:t>tập</a:t>
            </a:r>
            <a:r>
              <a:rPr lang="en-US" sz="3600" b="1" dirty="0">
                <a:solidFill>
                  <a:srgbClr val="0000FF"/>
                </a:solidFill>
                <a:latin typeface="Arial" charset="0"/>
              </a:rPr>
              <a:t> </a:t>
            </a:r>
            <a:r>
              <a:rPr lang="en-US" sz="3600" b="1" dirty="0" err="1">
                <a:solidFill>
                  <a:srgbClr val="0000FF"/>
                </a:solidFill>
                <a:latin typeface="Arial" charset="0"/>
              </a:rPr>
              <a:t>thể</a:t>
            </a:r>
            <a:r>
              <a:rPr lang="en-US" sz="3600" b="1" dirty="0">
                <a:solidFill>
                  <a:srgbClr val="0000FF"/>
                </a:solidFill>
                <a:latin typeface="Arial" charset="0"/>
              </a:rPr>
              <a:t> </a:t>
            </a:r>
            <a:r>
              <a:rPr lang="en-US" sz="3600" b="1" dirty="0" err="1">
                <a:solidFill>
                  <a:srgbClr val="0000FF"/>
                </a:solidFill>
                <a:latin typeface="Arial" charset="0"/>
              </a:rPr>
              <a:t>dục</a:t>
            </a:r>
            <a:r>
              <a:rPr lang="en-US" sz="3600" b="1" dirty="0">
                <a:solidFill>
                  <a:srgbClr val="0000FF"/>
                </a:solidFill>
                <a:latin typeface="Arial" charset="0"/>
              </a:rPr>
              <a:t> </a:t>
            </a:r>
            <a:r>
              <a:rPr lang="en-US" sz="3600" b="1" dirty="0" err="1">
                <a:solidFill>
                  <a:srgbClr val="0000FF"/>
                </a:solidFill>
                <a:latin typeface="Arial" charset="0"/>
              </a:rPr>
              <a:t>thể</a:t>
            </a:r>
            <a:r>
              <a:rPr lang="en-US" sz="3600" b="1" dirty="0">
                <a:solidFill>
                  <a:srgbClr val="0000FF"/>
                </a:solidFill>
                <a:latin typeface="Arial" charset="0"/>
              </a:rPr>
              <a:t> </a:t>
            </a:r>
            <a:r>
              <a:rPr lang="en-US" sz="3600" b="1" dirty="0" err="1">
                <a:solidFill>
                  <a:srgbClr val="0000FF"/>
                </a:solidFill>
                <a:latin typeface="Arial" charset="0"/>
              </a:rPr>
              <a:t>thao</a:t>
            </a:r>
            <a:r>
              <a:rPr lang="en-US" sz="3600" b="1" dirty="0">
                <a:solidFill>
                  <a:srgbClr val="0000FF"/>
                </a:solidFill>
                <a:latin typeface="Arial" charset="0"/>
              </a:rPr>
              <a:t>.</a:t>
            </a:r>
          </a:p>
        </p:txBody>
      </p:sp>
      <p:sp>
        <p:nvSpPr>
          <p:cNvPr id="39" name="Text Box 51">
            <a:extLst>
              <a:ext uri="{FF2B5EF4-FFF2-40B4-BE49-F238E27FC236}">
                <a16:creationId xmlns:a16="http://schemas.microsoft.com/office/drawing/2014/main" xmlns="" id="{173BF2B2-1886-48D6-AA10-8158140FC90D}"/>
              </a:ext>
            </a:extLst>
          </p:cNvPr>
          <p:cNvSpPr txBox="1">
            <a:spLocks noChangeArrowheads="1"/>
          </p:cNvSpPr>
          <p:nvPr/>
        </p:nvSpPr>
        <p:spPr bwMode="auto">
          <a:xfrm>
            <a:off x="2737603" y="2216913"/>
            <a:ext cx="7549662" cy="1754326"/>
          </a:xfrm>
          <a:custGeom>
            <a:avLst/>
            <a:gdLst>
              <a:gd name="connsiteX0" fmla="*/ 0 w 7549662"/>
              <a:gd name="connsiteY0" fmla="*/ 0 h 1754326"/>
              <a:gd name="connsiteX1" fmla="*/ 429750 w 7549662"/>
              <a:gd name="connsiteY1" fmla="*/ 0 h 1754326"/>
              <a:gd name="connsiteX2" fmla="*/ 1161486 w 7549662"/>
              <a:gd name="connsiteY2" fmla="*/ 0 h 1754326"/>
              <a:gd name="connsiteX3" fmla="*/ 1591236 w 7549662"/>
              <a:gd name="connsiteY3" fmla="*/ 0 h 1754326"/>
              <a:gd name="connsiteX4" fmla="*/ 2171980 w 7549662"/>
              <a:gd name="connsiteY4" fmla="*/ 0 h 1754326"/>
              <a:gd name="connsiteX5" fmla="*/ 2601730 w 7549662"/>
              <a:gd name="connsiteY5" fmla="*/ 0 h 1754326"/>
              <a:gd name="connsiteX6" fmla="*/ 3031480 w 7549662"/>
              <a:gd name="connsiteY6" fmla="*/ 0 h 1754326"/>
              <a:gd name="connsiteX7" fmla="*/ 3461230 w 7549662"/>
              <a:gd name="connsiteY7" fmla="*/ 0 h 1754326"/>
              <a:gd name="connsiteX8" fmla="*/ 4041973 w 7549662"/>
              <a:gd name="connsiteY8" fmla="*/ 0 h 1754326"/>
              <a:gd name="connsiteX9" fmla="*/ 4773709 w 7549662"/>
              <a:gd name="connsiteY9" fmla="*/ 0 h 1754326"/>
              <a:gd name="connsiteX10" fmla="*/ 5278956 w 7549662"/>
              <a:gd name="connsiteY10" fmla="*/ 0 h 1754326"/>
              <a:gd name="connsiteX11" fmla="*/ 5708706 w 7549662"/>
              <a:gd name="connsiteY11" fmla="*/ 0 h 1754326"/>
              <a:gd name="connsiteX12" fmla="*/ 6138456 w 7549662"/>
              <a:gd name="connsiteY12" fmla="*/ 0 h 1754326"/>
              <a:gd name="connsiteX13" fmla="*/ 6492709 w 7549662"/>
              <a:gd name="connsiteY13" fmla="*/ 0 h 1754326"/>
              <a:gd name="connsiteX14" fmla="*/ 7549662 w 7549662"/>
              <a:gd name="connsiteY14" fmla="*/ 0 h 1754326"/>
              <a:gd name="connsiteX15" fmla="*/ 7549662 w 7549662"/>
              <a:gd name="connsiteY15" fmla="*/ 549689 h 1754326"/>
              <a:gd name="connsiteX16" fmla="*/ 7549662 w 7549662"/>
              <a:gd name="connsiteY16" fmla="*/ 1134464 h 1754326"/>
              <a:gd name="connsiteX17" fmla="*/ 7549662 w 7549662"/>
              <a:gd name="connsiteY17" fmla="*/ 1754326 h 1754326"/>
              <a:gd name="connsiteX18" fmla="*/ 7119912 w 7549662"/>
              <a:gd name="connsiteY18" fmla="*/ 1754326 h 1754326"/>
              <a:gd name="connsiteX19" fmla="*/ 6388176 w 7549662"/>
              <a:gd name="connsiteY19" fmla="*/ 1754326 h 1754326"/>
              <a:gd name="connsiteX20" fmla="*/ 5656439 w 7549662"/>
              <a:gd name="connsiteY20" fmla="*/ 1754326 h 1754326"/>
              <a:gd name="connsiteX21" fmla="*/ 4924703 w 7549662"/>
              <a:gd name="connsiteY21" fmla="*/ 1754326 h 1754326"/>
              <a:gd name="connsiteX22" fmla="*/ 4192966 w 7549662"/>
              <a:gd name="connsiteY22" fmla="*/ 1754326 h 1754326"/>
              <a:gd name="connsiteX23" fmla="*/ 3838713 w 7549662"/>
              <a:gd name="connsiteY23" fmla="*/ 1754326 h 1754326"/>
              <a:gd name="connsiteX24" fmla="*/ 3333466 w 7549662"/>
              <a:gd name="connsiteY24" fmla="*/ 1754326 h 1754326"/>
              <a:gd name="connsiteX25" fmla="*/ 2903716 w 7549662"/>
              <a:gd name="connsiteY25" fmla="*/ 1754326 h 1754326"/>
              <a:gd name="connsiteX26" fmla="*/ 2247476 w 7549662"/>
              <a:gd name="connsiteY26" fmla="*/ 1754326 h 1754326"/>
              <a:gd name="connsiteX27" fmla="*/ 1817726 w 7549662"/>
              <a:gd name="connsiteY27" fmla="*/ 1754326 h 1754326"/>
              <a:gd name="connsiteX28" fmla="*/ 1085990 w 7549662"/>
              <a:gd name="connsiteY28" fmla="*/ 1754326 h 1754326"/>
              <a:gd name="connsiteX29" fmla="*/ 0 w 7549662"/>
              <a:gd name="connsiteY29" fmla="*/ 1754326 h 1754326"/>
              <a:gd name="connsiteX30" fmla="*/ 0 w 7549662"/>
              <a:gd name="connsiteY30" fmla="*/ 1134464 h 1754326"/>
              <a:gd name="connsiteX31" fmla="*/ 0 w 7549662"/>
              <a:gd name="connsiteY31" fmla="*/ 514602 h 1754326"/>
              <a:gd name="connsiteX32" fmla="*/ 0 w 7549662"/>
              <a:gd name="connsiteY3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49662" h="1754326" fill="none" extrusionOk="0">
                <a:moveTo>
                  <a:pt x="0" y="0"/>
                </a:moveTo>
                <a:cubicBezTo>
                  <a:pt x="187703" y="-24924"/>
                  <a:pt x="256023" y="28930"/>
                  <a:pt x="429750" y="0"/>
                </a:cubicBezTo>
                <a:cubicBezTo>
                  <a:pt x="603477" y="-28930"/>
                  <a:pt x="841979" y="75728"/>
                  <a:pt x="1161486" y="0"/>
                </a:cubicBezTo>
                <a:cubicBezTo>
                  <a:pt x="1480993" y="-75728"/>
                  <a:pt x="1412238" y="9723"/>
                  <a:pt x="1591236" y="0"/>
                </a:cubicBezTo>
                <a:cubicBezTo>
                  <a:pt x="1770234" y="-9723"/>
                  <a:pt x="1947478" y="38893"/>
                  <a:pt x="2171980" y="0"/>
                </a:cubicBezTo>
                <a:cubicBezTo>
                  <a:pt x="2396482" y="-38893"/>
                  <a:pt x="2446919" y="5415"/>
                  <a:pt x="2601730" y="0"/>
                </a:cubicBezTo>
                <a:cubicBezTo>
                  <a:pt x="2756541" y="-5415"/>
                  <a:pt x="2876807" y="3407"/>
                  <a:pt x="3031480" y="0"/>
                </a:cubicBezTo>
                <a:cubicBezTo>
                  <a:pt x="3186153" y="-3407"/>
                  <a:pt x="3265499" y="30459"/>
                  <a:pt x="3461230" y="0"/>
                </a:cubicBezTo>
                <a:cubicBezTo>
                  <a:pt x="3656961" y="-30459"/>
                  <a:pt x="3880806" y="38493"/>
                  <a:pt x="4041973" y="0"/>
                </a:cubicBezTo>
                <a:cubicBezTo>
                  <a:pt x="4203140" y="-38493"/>
                  <a:pt x="4433224" y="33032"/>
                  <a:pt x="4773709" y="0"/>
                </a:cubicBezTo>
                <a:cubicBezTo>
                  <a:pt x="5114194" y="-33032"/>
                  <a:pt x="5167971" y="58277"/>
                  <a:pt x="5278956" y="0"/>
                </a:cubicBezTo>
                <a:cubicBezTo>
                  <a:pt x="5389941" y="-58277"/>
                  <a:pt x="5568344" y="23825"/>
                  <a:pt x="5708706" y="0"/>
                </a:cubicBezTo>
                <a:cubicBezTo>
                  <a:pt x="5849068" y="-23825"/>
                  <a:pt x="5954663" y="27192"/>
                  <a:pt x="6138456" y="0"/>
                </a:cubicBezTo>
                <a:cubicBezTo>
                  <a:pt x="6322249" y="-27192"/>
                  <a:pt x="6337539" y="19951"/>
                  <a:pt x="6492709" y="0"/>
                </a:cubicBezTo>
                <a:cubicBezTo>
                  <a:pt x="6647879" y="-19951"/>
                  <a:pt x="7280936" y="41287"/>
                  <a:pt x="7549662" y="0"/>
                </a:cubicBezTo>
                <a:cubicBezTo>
                  <a:pt x="7552783" y="218917"/>
                  <a:pt x="7549002" y="392568"/>
                  <a:pt x="7549662" y="549689"/>
                </a:cubicBezTo>
                <a:cubicBezTo>
                  <a:pt x="7550322" y="706810"/>
                  <a:pt x="7504674" y="846362"/>
                  <a:pt x="7549662" y="1134464"/>
                </a:cubicBezTo>
                <a:cubicBezTo>
                  <a:pt x="7594650" y="1422567"/>
                  <a:pt x="7523662" y="1456022"/>
                  <a:pt x="7549662" y="1754326"/>
                </a:cubicBezTo>
                <a:cubicBezTo>
                  <a:pt x="7433833" y="1765995"/>
                  <a:pt x="7213016" y="1753739"/>
                  <a:pt x="7119912" y="1754326"/>
                </a:cubicBezTo>
                <a:cubicBezTo>
                  <a:pt x="7026808" y="1754913"/>
                  <a:pt x="6669112" y="1748593"/>
                  <a:pt x="6388176" y="1754326"/>
                </a:cubicBezTo>
                <a:cubicBezTo>
                  <a:pt x="6107240" y="1760059"/>
                  <a:pt x="5982450" y="1706040"/>
                  <a:pt x="5656439" y="1754326"/>
                </a:cubicBezTo>
                <a:cubicBezTo>
                  <a:pt x="5330428" y="1802612"/>
                  <a:pt x="5170263" y="1698966"/>
                  <a:pt x="4924703" y="1754326"/>
                </a:cubicBezTo>
                <a:cubicBezTo>
                  <a:pt x="4679143" y="1809686"/>
                  <a:pt x="4484331" y="1731302"/>
                  <a:pt x="4192966" y="1754326"/>
                </a:cubicBezTo>
                <a:cubicBezTo>
                  <a:pt x="3901601" y="1777350"/>
                  <a:pt x="3949318" y="1721765"/>
                  <a:pt x="3838713" y="1754326"/>
                </a:cubicBezTo>
                <a:cubicBezTo>
                  <a:pt x="3728108" y="1786887"/>
                  <a:pt x="3560223" y="1734778"/>
                  <a:pt x="3333466" y="1754326"/>
                </a:cubicBezTo>
                <a:cubicBezTo>
                  <a:pt x="3106709" y="1773874"/>
                  <a:pt x="3106769" y="1721290"/>
                  <a:pt x="2903716" y="1754326"/>
                </a:cubicBezTo>
                <a:cubicBezTo>
                  <a:pt x="2700663" y="1787362"/>
                  <a:pt x="2465294" y="1679117"/>
                  <a:pt x="2247476" y="1754326"/>
                </a:cubicBezTo>
                <a:cubicBezTo>
                  <a:pt x="2029658" y="1829535"/>
                  <a:pt x="1950606" y="1731149"/>
                  <a:pt x="1817726" y="1754326"/>
                </a:cubicBezTo>
                <a:cubicBezTo>
                  <a:pt x="1684846" y="1777503"/>
                  <a:pt x="1426838" y="1730837"/>
                  <a:pt x="1085990" y="1754326"/>
                </a:cubicBezTo>
                <a:cubicBezTo>
                  <a:pt x="745142" y="1777815"/>
                  <a:pt x="270258" y="1713037"/>
                  <a:pt x="0" y="1754326"/>
                </a:cubicBezTo>
                <a:cubicBezTo>
                  <a:pt x="-70321" y="1457482"/>
                  <a:pt x="48047" y="1397754"/>
                  <a:pt x="0" y="1134464"/>
                </a:cubicBezTo>
                <a:cubicBezTo>
                  <a:pt x="-48047" y="871174"/>
                  <a:pt x="4123" y="742131"/>
                  <a:pt x="0" y="514602"/>
                </a:cubicBezTo>
                <a:cubicBezTo>
                  <a:pt x="-4123" y="287073"/>
                  <a:pt x="14359" y="226462"/>
                  <a:pt x="0" y="0"/>
                </a:cubicBezTo>
                <a:close/>
              </a:path>
              <a:path w="7549662" h="1754326" stroke="0" extrusionOk="0">
                <a:moveTo>
                  <a:pt x="0" y="0"/>
                </a:moveTo>
                <a:cubicBezTo>
                  <a:pt x="239342" y="-38228"/>
                  <a:pt x="310685" y="24228"/>
                  <a:pt x="505247" y="0"/>
                </a:cubicBezTo>
                <a:cubicBezTo>
                  <a:pt x="699809" y="-24228"/>
                  <a:pt x="759968" y="20199"/>
                  <a:pt x="859500" y="0"/>
                </a:cubicBezTo>
                <a:cubicBezTo>
                  <a:pt x="959032" y="-20199"/>
                  <a:pt x="1420675" y="9303"/>
                  <a:pt x="1591236" y="0"/>
                </a:cubicBezTo>
                <a:cubicBezTo>
                  <a:pt x="1761797" y="-9303"/>
                  <a:pt x="1902472" y="6649"/>
                  <a:pt x="2020986" y="0"/>
                </a:cubicBezTo>
                <a:cubicBezTo>
                  <a:pt x="2139500" y="-6649"/>
                  <a:pt x="2252859" y="46471"/>
                  <a:pt x="2450736" y="0"/>
                </a:cubicBezTo>
                <a:cubicBezTo>
                  <a:pt x="2648613" y="-46471"/>
                  <a:pt x="2698243" y="25579"/>
                  <a:pt x="2804990" y="0"/>
                </a:cubicBezTo>
                <a:cubicBezTo>
                  <a:pt x="2911737" y="-25579"/>
                  <a:pt x="3098204" y="4383"/>
                  <a:pt x="3234740" y="0"/>
                </a:cubicBezTo>
                <a:cubicBezTo>
                  <a:pt x="3371276" y="-4383"/>
                  <a:pt x="3572096" y="37397"/>
                  <a:pt x="3664490" y="0"/>
                </a:cubicBezTo>
                <a:cubicBezTo>
                  <a:pt x="3756884" y="-37397"/>
                  <a:pt x="4238347" y="37414"/>
                  <a:pt x="4396226" y="0"/>
                </a:cubicBezTo>
                <a:cubicBezTo>
                  <a:pt x="4554105" y="-37414"/>
                  <a:pt x="4699131" y="68081"/>
                  <a:pt x="4976969" y="0"/>
                </a:cubicBezTo>
                <a:cubicBezTo>
                  <a:pt x="5254807" y="-68081"/>
                  <a:pt x="5459875" y="29615"/>
                  <a:pt x="5708706" y="0"/>
                </a:cubicBezTo>
                <a:cubicBezTo>
                  <a:pt x="5957537" y="-29615"/>
                  <a:pt x="6233254" y="77152"/>
                  <a:pt x="6440442" y="0"/>
                </a:cubicBezTo>
                <a:cubicBezTo>
                  <a:pt x="6647630" y="-77152"/>
                  <a:pt x="6757416" y="34159"/>
                  <a:pt x="7021186" y="0"/>
                </a:cubicBezTo>
                <a:cubicBezTo>
                  <a:pt x="7284956" y="-34159"/>
                  <a:pt x="7327721" y="20917"/>
                  <a:pt x="7549662" y="0"/>
                </a:cubicBezTo>
                <a:cubicBezTo>
                  <a:pt x="7605492" y="245793"/>
                  <a:pt x="7486476" y="358247"/>
                  <a:pt x="7549662" y="567232"/>
                </a:cubicBezTo>
                <a:cubicBezTo>
                  <a:pt x="7612848" y="776217"/>
                  <a:pt x="7528346" y="998893"/>
                  <a:pt x="7549662" y="1116921"/>
                </a:cubicBezTo>
                <a:cubicBezTo>
                  <a:pt x="7570978" y="1234949"/>
                  <a:pt x="7527168" y="1473594"/>
                  <a:pt x="7549662" y="1754326"/>
                </a:cubicBezTo>
                <a:cubicBezTo>
                  <a:pt x="7339217" y="1791716"/>
                  <a:pt x="7279353" y="1717588"/>
                  <a:pt x="7044415" y="1754326"/>
                </a:cubicBezTo>
                <a:cubicBezTo>
                  <a:pt x="6809477" y="1791064"/>
                  <a:pt x="6701882" y="1696722"/>
                  <a:pt x="6463672" y="1754326"/>
                </a:cubicBezTo>
                <a:cubicBezTo>
                  <a:pt x="6225462" y="1811930"/>
                  <a:pt x="6175476" y="1732779"/>
                  <a:pt x="5958426" y="1754326"/>
                </a:cubicBezTo>
                <a:cubicBezTo>
                  <a:pt x="5741376" y="1775873"/>
                  <a:pt x="5613015" y="1697309"/>
                  <a:pt x="5377682" y="1754326"/>
                </a:cubicBezTo>
                <a:cubicBezTo>
                  <a:pt x="5142349" y="1811343"/>
                  <a:pt x="5011523" y="1687313"/>
                  <a:pt x="4721442" y="1754326"/>
                </a:cubicBezTo>
                <a:cubicBezTo>
                  <a:pt x="4431361" y="1821339"/>
                  <a:pt x="4441171" y="1720028"/>
                  <a:pt x="4216196" y="1754326"/>
                </a:cubicBezTo>
                <a:cubicBezTo>
                  <a:pt x="3991221" y="1788624"/>
                  <a:pt x="3792189" y="1690122"/>
                  <a:pt x="3559956" y="1754326"/>
                </a:cubicBezTo>
                <a:cubicBezTo>
                  <a:pt x="3327723" y="1818530"/>
                  <a:pt x="3138230" y="1752456"/>
                  <a:pt x="2979213" y="1754326"/>
                </a:cubicBezTo>
                <a:cubicBezTo>
                  <a:pt x="2820196" y="1756196"/>
                  <a:pt x="2647806" y="1698927"/>
                  <a:pt x="2473966" y="1754326"/>
                </a:cubicBezTo>
                <a:cubicBezTo>
                  <a:pt x="2300126" y="1809725"/>
                  <a:pt x="2086327" y="1710960"/>
                  <a:pt x="1968720" y="1754326"/>
                </a:cubicBezTo>
                <a:cubicBezTo>
                  <a:pt x="1851113" y="1797692"/>
                  <a:pt x="1724776" y="1706251"/>
                  <a:pt x="1538970" y="1754326"/>
                </a:cubicBezTo>
                <a:cubicBezTo>
                  <a:pt x="1353164" y="1802401"/>
                  <a:pt x="1165748" y="1702097"/>
                  <a:pt x="1033723" y="1754326"/>
                </a:cubicBezTo>
                <a:cubicBezTo>
                  <a:pt x="901698" y="1806555"/>
                  <a:pt x="760868" y="1719874"/>
                  <a:pt x="679470" y="1754326"/>
                </a:cubicBezTo>
                <a:cubicBezTo>
                  <a:pt x="598072" y="1788778"/>
                  <a:pt x="175592" y="1751266"/>
                  <a:pt x="0" y="1754326"/>
                </a:cubicBezTo>
                <a:cubicBezTo>
                  <a:pt x="-13922" y="1448751"/>
                  <a:pt x="44565" y="1419460"/>
                  <a:pt x="0" y="1134464"/>
                </a:cubicBezTo>
                <a:cubicBezTo>
                  <a:pt x="-44565" y="849468"/>
                  <a:pt x="41083" y="760545"/>
                  <a:pt x="0" y="567232"/>
                </a:cubicBezTo>
                <a:cubicBezTo>
                  <a:pt x="-41083" y="373919"/>
                  <a:pt x="41794" y="115456"/>
                  <a:pt x="0" y="0"/>
                </a:cubicBezTo>
                <a:close/>
              </a:path>
            </a:pathLst>
          </a:custGeom>
          <a:ln>
            <a:extLst>
              <a:ext uri="{C807C97D-BFC1-408E-A445-0C87EB9F89A2}">
                <ask:lineSketchStyleProps xmlns:ask="http://schemas.microsoft.com/office/drawing/2018/sketchyshapes" xmln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600" b="1" dirty="0">
                <a:latin typeface="Arial" charset="0"/>
              </a:rPr>
              <a:t>- </a:t>
            </a:r>
            <a:r>
              <a:rPr lang="en-US" sz="3600" b="1" dirty="0" err="1">
                <a:latin typeface="Arial" charset="0"/>
              </a:rPr>
              <a:t>Ăn</a:t>
            </a:r>
            <a:r>
              <a:rPr lang="en-US" sz="3600" b="1" dirty="0">
                <a:latin typeface="Arial" charset="0"/>
              </a:rPr>
              <a:t> </a:t>
            </a:r>
            <a:r>
              <a:rPr lang="en-US" sz="3600" b="1" dirty="0" err="1">
                <a:latin typeface="Arial" charset="0"/>
              </a:rPr>
              <a:t>uống</a:t>
            </a:r>
            <a:r>
              <a:rPr lang="en-US" sz="3600" b="1" dirty="0">
                <a:latin typeface="Arial" charset="0"/>
              </a:rPr>
              <a:t> </a:t>
            </a:r>
            <a:r>
              <a:rPr lang="en-US" sz="3600" b="1" dirty="0" err="1">
                <a:latin typeface="Arial" charset="0"/>
              </a:rPr>
              <a:t>hợp</a:t>
            </a:r>
            <a:r>
              <a:rPr lang="en-US" sz="3600" b="1" dirty="0">
                <a:latin typeface="Arial" charset="0"/>
              </a:rPr>
              <a:t> </a:t>
            </a:r>
            <a:r>
              <a:rPr lang="en-US" sz="3600" b="1" dirty="0" err="1">
                <a:latin typeface="Arial" charset="0"/>
              </a:rPr>
              <a:t>lí</a:t>
            </a:r>
            <a:r>
              <a:rPr lang="en-US" sz="3600" b="1" dirty="0">
                <a:latin typeface="Arial" charset="0"/>
              </a:rPr>
              <a:t>, </a:t>
            </a:r>
            <a:r>
              <a:rPr lang="en-US" sz="3600" b="1" dirty="0" err="1">
                <a:latin typeface="Arial" charset="0"/>
              </a:rPr>
              <a:t>rèn</a:t>
            </a:r>
            <a:r>
              <a:rPr lang="en-US" sz="3600" b="1" dirty="0">
                <a:latin typeface="Arial" charset="0"/>
              </a:rPr>
              <a:t> </a:t>
            </a:r>
            <a:r>
              <a:rPr lang="en-US" sz="3600" b="1" dirty="0" err="1">
                <a:latin typeface="Arial" charset="0"/>
              </a:rPr>
              <a:t>luyện</a:t>
            </a:r>
            <a:r>
              <a:rPr lang="en-US" sz="3600" b="1" dirty="0">
                <a:latin typeface="Arial" charset="0"/>
              </a:rPr>
              <a:t> </a:t>
            </a:r>
            <a:r>
              <a:rPr lang="en-US" sz="3600" b="1" dirty="0" err="1">
                <a:latin typeface="Arial" charset="0"/>
              </a:rPr>
              <a:t>thói</a:t>
            </a:r>
            <a:r>
              <a:rPr lang="en-US" sz="3600" b="1" dirty="0">
                <a:latin typeface="Arial" charset="0"/>
              </a:rPr>
              <a:t> </a:t>
            </a:r>
            <a:r>
              <a:rPr lang="en-US" sz="3600" b="1" dirty="0" err="1">
                <a:latin typeface="Arial" charset="0"/>
              </a:rPr>
              <a:t>quen</a:t>
            </a:r>
            <a:r>
              <a:rPr lang="en-US" sz="3600" b="1" dirty="0">
                <a:latin typeface="Arial" charset="0"/>
              </a:rPr>
              <a:t> </a:t>
            </a:r>
            <a:r>
              <a:rPr lang="en-US" sz="3600" b="1" dirty="0" err="1">
                <a:latin typeface="Arial" charset="0"/>
              </a:rPr>
              <a:t>ăn</a:t>
            </a:r>
            <a:r>
              <a:rPr lang="en-US" sz="3600" b="1" dirty="0">
                <a:latin typeface="Arial" charset="0"/>
              </a:rPr>
              <a:t> </a:t>
            </a:r>
            <a:r>
              <a:rPr lang="en-US" sz="3600" b="1" dirty="0" err="1">
                <a:latin typeface="Arial" charset="0"/>
              </a:rPr>
              <a:t>uống</a:t>
            </a:r>
            <a:r>
              <a:rPr lang="en-US" sz="3600" b="1" dirty="0">
                <a:latin typeface="Arial" charset="0"/>
              </a:rPr>
              <a:t> </a:t>
            </a:r>
            <a:r>
              <a:rPr lang="en-US" sz="3600" b="1" dirty="0" err="1">
                <a:latin typeface="Arial" charset="0"/>
              </a:rPr>
              <a:t>điều</a:t>
            </a:r>
            <a:r>
              <a:rPr lang="en-US" sz="3600" b="1" dirty="0">
                <a:latin typeface="Arial" charset="0"/>
              </a:rPr>
              <a:t> </a:t>
            </a:r>
            <a:r>
              <a:rPr lang="en-US" sz="3600" b="1" dirty="0" err="1">
                <a:latin typeface="Arial" charset="0"/>
              </a:rPr>
              <a:t>độ</a:t>
            </a:r>
            <a:r>
              <a:rPr lang="en-US" sz="3600" b="1" dirty="0">
                <a:latin typeface="Arial" charset="0"/>
              </a:rPr>
              <a:t>, </a:t>
            </a:r>
            <a:r>
              <a:rPr lang="en-US" sz="3600" b="1" dirty="0" err="1">
                <a:latin typeface="Arial" charset="0"/>
              </a:rPr>
              <a:t>ăn</a:t>
            </a:r>
            <a:r>
              <a:rPr lang="en-US" sz="3600" b="1" dirty="0">
                <a:latin typeface="Arial" charset="0"/>
              </a:rPr>
              <a:t> </a:t>
            </a:r>
            <a:r>
              <a:rPr lang="en-US" sz="3600" b="1" dirty="0" err="1">
                <a:latin typeface="Arial" charset="0"/>
              </a:rPr>
              <a:t>chậm</a:t>
            </a:r>
            <a:r>
              <a:rPr lang="en-US" sz="3600" b="1" dirty="0">
                <a:latin typeface="Arial" charset="0"/>
              </a:rPr>
              <a:t>, </a:t>
            </a:r>
            <a:r>
              <a:rPr lang="en-US" sz="3600" b="1" dirty="0" err="1">
                <a:latin typeface="Arial" charset="0"/>
              </a:rPr>
              <a:t>nhai</a:t>
            </a:r>
            <a:r>
              <a:rPr lang="en-US" sz="3600" b="1" dirty="0">
                <a:latin typeface="Arial" charset="0"/>
              </a:rPr>
              <a:t> </a:t>
            </a:r>
            <a:r>
              <a:rPr lang="en-US" sz="3600" b="1" dirty="0" err="1">
                <a:latin typeface="Arial" charset="0"/>
              </a:rPr>
              <a:t>kĩ</a:t>
            </a:r>
            <a:r>
              <a:rPr lang="en-US" sz="3600" b="1" dirty="0">
                <a:latin typeface="Arial" charset="0"/>
              </a:rPr>
              <a:t>.</a:t>
            </a:r>
          </a:p>
        </p:txBody>
      </p:sp>
      <p:sp>
        <p:nvSpPr>
          <p:cNvPr id="9" name="Rectangle 17"/>
          <p:cNvSpPr>
            <a:spLocks noChangeArrowheads="1"/>
          </p:cNvSpPr>
          <p:nvPr/>
        </p:nvSpPr>
        <p:spPr bwMode="auto">
          <a:xfrm>
            <a:off x="3275010" y="682321"/>
            <a:ext cx="6474849" cy="769441"/>
          </a:xfrm>
          <a:prstGeom prst="rect">
            <a:avLst/>
          </a:prstGeom>
          <a:noFill/>
          <a:ln w="9525">
            <a:noFill/>
            <a:miter lim="800000"/>
            <a:headEnd/>
            <a:tailEnd/>
          </a:ln>
        </p:spPr>
        <p:txBody>
          <a:bodyPr wrap="none">
            <a:spAutoFit/>
          </a:bodyPr>
          <a:lstStyle/>
          <a:p>
            <a:r>
              <a:rPr lang="en-US" sz="4400" b="1" dirty="0" err="1">
                <a:solidFill>
                  <a:srgbClr val="FF0000"/>
                </a:solidFill>
                <a:latin typeface="Times New Roman" panose="02020603050405020304" pitchFamily="18" charset="0"/>
                <a:cs typeface="Times New Roman" panose="02020603050405020304" pitchFamily="18" charset="0"/>
              </a:rPr>
              <a:t>Cách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bệnh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béo</a:t>
            </a:r>
            <a:r>
              <a:rPr lang="en-US" sz="4400" b="1" dirty="0">
                <a:solidFill>
                  <a:srgbClr val="FF0000"/>
                </a:solidFill>
                <a:latin typeface="Times New Roman" panose="02020603050405020304" pitchFamily="18" charset="0"/>
                <a:cs typeface="Times New Roman" panose="02020603050405020304" pitchFamily="18" charset="0"/>
              </a:rPr>
              <a:t> phì.</a:t>
            </a:r>
          </a:p>
        </p:txBody>
      </p:sp>
      <p:pic>
        <p:nvPicPr>
          <p:cNvPr id="11" name="Picture 2" descr="vector trẻ em đẹp đáng yêu"/>
          <p:cNvPicPr>
            <a:picLocks noChangeAspect="1" noChangeArrowheads="1"/>
          </p:cNvPicPr>
          <p:nvPr/>
        </p:nvPicPr>
        <p:blipFill rotWithShape="1">
          <a:blip r:embed="rId4">
            <a:extLst>
              <a:ext uri="{28A0092B-C50C-407E-A947-70E740481C1C}">
                <a14:useLocalDpi xmlns:a14="http://schemas.microsoft.com/office/drawing/2010/main" val="0"/>
              </a:ext>
            </a:extLst>
          </a:blip>
          <a:srcRect b="9354"/>
          <a:stretch/>
        </p:blipFill>
        <p:spPr bwMode="auto">
          <a:xfrm>
            <a:off x="351693" y="2127063"/>
            <a:ext cx="2133600" cy="1934026"/>
          </a:xfrm>
          <a:prstGeom prst="rect">
            <a:avLst/>
          </a:prstGeom>
          <a:ln w="47625" cmpd="thickThin">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2" name="图片 10">
            <a:extLst>
              <a:ext uri="{FF2B5EF4-FFF2-40B4-BE49-F238E27FC236}">
                <a16:creationId xmlns:a16="http://schemas.microsoft.com/office/drawing/2014/main" xmlns="" id="{2CD7C407-8DE6-4A00-8243-A75011C77D97}"/>
              </a:ext>
            </a:extLst>
          </p:cNvPr>
          <p:cNvPicPr>
            <a:picLocks noChangeAspect="1"/>
          </p:cNvPicPr>
          <p:nvPr/>
        </p:nvPicPr>
        <p:blipFill>
          <a:blip r:embed="rId5"/>
          <a:stretch>
            <a:fillRect/>
          </a:stretch>
        </p:blipFill>
        <p:spPr>
          <a:xfrm>
            <a:off x="2220280" y="94163"/>
            <a:ext cx="1054730" cy="1129658"/>
          </a:xfrm>
          <a:prstGeom prst="rect">
            <a:avLst/>
          </a:prstGeom>
        </p:spPr>
      </p:pic>
      <p:pic>
        <p:nvPicPr>
          <p:cNvPr id="14" name="Picture 4" descr="2 copy"/>
          <p:cNvPicPr>
            <a:picLocks noChangeAspect="1" noChangeArrowheads="1"/>
          </p:cNvPicPr>
          <p:nvPr/>
        </p:nvPicPr>
        <p:blipFill>
          <a:blip r:embed="rId6"/>
          <a:srcRect/>
          <a:stretch>
            <a:fillRect/>
          </a:stretch>
        </p:blipFill>
        <p:spPr>
          <a:xfrm>
            <a:off x="2220280" y="4342654"/>
            <a:ext cx="2338496" cy="21439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8542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800" decel="100000"/>
                                        <p:tgtEl>
                                          <p:spTgt spid="39"/>
                                        </p:tgtEl>
                                      </p:cBhvr>
                                    </p:animEffect>
                                    <p:anim calcmode="lin" valueType="num">
                                      <p:cBhvr>
                                        <p:cTn id="29" dur="800" decel="100000" fill="hold"/>
                                        <p:tgtEl>
                                          <p:spTgt spid="39"/>
                                        </p:tgtEl>
                                        <p:attrNameLst>
                                          <p:attrName>style.rotation</p:attrName>
                                        </p:attrNameLst>
                                      </p:cBhvr>
                                      <p:tavLst>
                                        <p:tav tm="0">
                                          <p:val>
                                            <p:fltVal val="-90"/>
                                          </p:val>
                                        </p:tav>
                                        <p:tav tm="100000">
                                          <p:val>
                                            <p:fltVal val="0"/>
                                          </p:val>
                                        </p:tav>
                                      </p:tavLst>
                                    </p:anim>
                                    <p:anim calcmode="lin" valueType="num">
                                      <p:cBhvr>
                                        <p:cTn id="30" dur="800" decel="100000" fill="hold"/>
                                        <p:tgtEl>
                                          <p:spTgt spid="39"/>
                                        </p:tgtEl>
                                        <p:attrNameLst>
                                          <p:attrName>ppt_x</p:attrName>
                                        </p:attrNameLst>
                                      </p:cBhvr>
                                      <p:tavLst>
                                        <p:tav tm="0">
                                          <p:val>
                                            <p:strVal val="#ppt_x+0.4"/>
                                          </p:val>
                                        </p:tav>
                                        <p:tav tm="100000">
                                          <p:val>
                                            <p:strVal val="#ppt_x-0.05"/>
                                          </p:val>
                                        </p:tav>
                                      </p:tavLst>
                                    </p:anim>
                                    <p:anim calcmode="lin" valueType="num">
                                      <p:cBhvr>
                                        <p:cTn id="31" dur="800" decel="100000" fill="hold"/>
                                        <p:tgtEl>
                                          <p:spTgt spid="39"/>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800" decel="100000"/>
                                        <p:tgtEl>
                                          <p:spTgt spid="36"/>
                                        </p:tgtEl>
                                      </p:cBhvr>
                                    </p:animEffect>
                                    <p:anim calcmode="lin" valueType="num">
                                      <p:cBhvr>
                                        <p:cTn id="45" dur="800" decel="100000" fill="hold"/>
                                        <p:tgtEl>
                                          <p:spTgt spid="36"/>
                                        </p:tgtEl>
                                        <p:attrNameLst>
                                          <p:attrName>style.rotation</p:attrName>
                                        </p:attrNameLst>
                                      </p:cBhvr>
                                      <p:tavLst>
                                        <p:tav tm="0">
                                          <p:val>
                                            <p:fltVal val="-90"/>
                                          </p:val>
                                        </p:tav>
                                        <p:tav tm="100000">
                                          <p:val>
                                            <p:fltVal val="0"/>
                                          </p:val>
                                        </p:tav>
                                      </p:tavLst>
                                    </p:anim>
                                    <p:anim calcmode="lin" valueType="num">
                                      <p:cBhvr>
                                        <p:cTn id="46" dur="800" decel="100000" fill="hold"/>
                                        <p:tgtEl>
                                          <p:spTgt spid="36"/>
                                        </p:tgtEl>
                                        <p:attrNameLst>
                                          <p:attrName>ppt_x</p:attrName>
                                        </p:attrNameLst>
                                      </p:cBhvr>
                                      <p:tavLst>
                                        <p:tav tm="0">
                                          <p:val>
                                            <p:strVal val="#ppt_x+0.4"/>
                                          </p:val>
                                        </p:tav>
                                        <p:tav tm="100000">
                                          <p:val>
                                            <p:strVal val="#ppt_x-0.05"/>
                                          </p:val>
                                        </p:tav>
                                      </p:tavLst>
                                    </p:anim>
                                    <p:anim calcmode="lin" valueType="num">
                                      <p:cBhvr>
                                        <p:cTn id="47" dur="800" decel="100000" fill="hold"/>
                                        <p:tgtEl>
                                          <p:spTgt spid="36"/>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0" presetID="31"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ppt_w</p:attrName>
                                        </p:attrNameLst>
                                      </p:cBhvr>
                                      <p:tavLst>
                                        <p:tav tm="0">
                                          <p:val>
                                            <p:fltVal val="0"/>
                                          </p:val>
                                        </p:tav>
                                        <p:tav tm="100000">
                                          <p:val>
                                            <p:strVal val="#ppt_w"/>
                                          </p:val>
                                        </p:tav>
                                      </p:tavLst>
                                    </p:anim>
                                    <p:anim calcmode="lin" valueType="num">
                                      <p:cBhvr>
                                        <p:cTn id="53" dur="1000" fill="hold"/>
                                        <p:tgtEl>
                                          <p:spTgt spid="14"/>
                                        </p:tgtEl>
                                        <p:attrNameLst>
                                          <p:attrName>ppt_h</p:attrName>
                                        </p:attrNameLst>
                                      </p:cBhvr>
                                      <p:tavLst>
                                        <p:tav tm="0">
                                          <p:val>
                                            <p:fltVal val="0"/>
                                          </p:val>
                                        </p:tav>
                                        <p:tav tm="100000">
                                          <p:val>
                                            <p:strVal val="#ppt_h"/>
                                          </p:val>
                                        </p:tav>
                                      </p:tavLst>
                                    </p:anim>
                                    <p:anim calcmode="lin" valueType="num">
                                      <p:cBhvr>
                                        <p:cTn id="54" dur="1000" fill="hold"/>
                                        <p:tgtEl>
                                          <p:spTgt spid="14"/>
                                        </p:tgtEl>
                                        <p:attrNameLst>
                                          <p:attrName>style.rotation</p:attrName>
                                        </p:attrNameLst>
                                      </p:cBhvr>
                                      <p:tavLst>
                                        <p:tav tm="0">
                                          <p:val>
                                            <p:fltVal val="90"/>
                                          </p:val>
                                        </p:tav>
                                        <p:tav tm="100000">
                                          <p:val>
                                            <p:fltVal val="0"/>
                                          </p:val>
                                        </p:tav>
                                      </p:tavLst>
                                    </p:anim>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44" y="-1203944"/>
            <a:ext cx="16758449" cy="956494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131" y="3775066"/>
            <a:ext cx="4571081" cy="3242643"/>
          </a:xfrm>
          <a:prstGeom prst="rect">
            <a:avLst/>
          </a:prstGeom>
        </p:spPr>
      </p:pic>
      <p:sp>
        <p:nvSpPr>
          <p:cNvPr id="15"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16"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17"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18"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grpSp>
        <p:nvGrpSpPr>
          <p:cNvPr id="19" name="组合 28"/>
          <p:cNvGrpSpPr/>
          <p:nvPr/>
        </p:nvGrpSpPr>
        <p:grpSpPr>
          <a:xfrm>
            <a:off x="2132390" y="1454694"/>
            <a:ext cx="1699131" cy="1693305"/>
            <a:chOff x="3768359" y="1725446"/>
            <a:chExt cx="1930605" cy="1930605"/>
          </a:xfrm>
        </p:grpSpPr>
        <p:sp>
          <p:nvSpPr>
            <p:cNvPr id="2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21"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22" name="组合 31"/>
          <p:cNvGrpSpPr/>
          <p:nvPr/>
        </p:nvGrpSpPr>
        <p:grpSpPr>
          <a:xfrm>
            <a:off x="3773969" y="1460036"/>
            <a:ext cx="1699131" cy="1693305"/>
            <a:chOff x="3768359" y="1725446"/>
            <a:chExt cx="1930605" cy="1930605"/>
          </a:xfrm>
        </p:grpSpPr>
        <p:sp>
          <p:nvSpPr>
            <p:cNvPr id="2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2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25" name="组合 34"/>
          <p:cNvGrpSpPr/>
          <p:nvPr/>
        </p:nvGrpSpPr>
        <p:grpSpPr>
          <a:xfrm>
            <a:off x="5418191" y="1460036"/>
            <a:ext cx="1699131" cy="1693305"/>
            <a:chOff x="3768359" y="1725446"/>
            <a:chExt cx="1930605" cy="1930605"/>
          </a:xfrm>
        </p:grpSpPr>
        <p:sp>
          <p:nvSpPr>
            <p:cNvPr id="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27"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28" name="组合 37"/>
          <p:cNvGrpSpPr/>
          <p:nvPr/>
        </p:nvGrpSpPr>
        <p:grpSpPr>
          <a:xfrm>
            <a:off x="7135791" y="1417625"/>
            <a:ext cx="1699131" cy="1693305"/>
            <a:chOff x="3768359" y="1725446"/>
            <a:chExt cx="1930605" cy="1930605"/>
          </a:xfrm>
        </p:grpSpPr>
        <p:sp>
          <p:nvSpPr>
            <p:cNvPr id="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30"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sp>
        <p:nvSpPr>
          <p:cNvPr id="31" name="矩形 40"/>
          <p:cNvSpPr/>
          <p:nvPr/>
        </p:nvSpPr>
        <p:spPr>
          <a:xfrm>
            <a:off x="2291207" y="1387994"/>
            <a:ext cx="1295874" cy="1795590"/>
          </a:xfrm>
          <a:prstGeom prst="rect">
            <a:avLst/>
          </a:prstGeom>
          <a:effectLst/>
        </p:spPr>
        <p:txBody>
          <a:bodyPr wrap="none" lIns="96364" tIns="48182" rIns="96364" bIns="48182">
            <a:spAutoFit/>
          </a:bodyPr>
          <a:lstStyle/>
          <a:p>
            <a:r>
              <a:rPr lang="en-US" altLang="zh-CN"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K</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2" name="矩形 41"/>
          <p:cNvSpPr/>
          <p:nvPr/>
        </p:nvSpPr>
        <p:spPr>
          <a:xfrm>
            <a:off x="3952347" y="1417569"/>
            <a:ext cx="1295874"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H</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3" name="矩形 42"/>
          <p:cNvSpPr/>
          <p:nvPr/>
        </p:nvSpPr>
        <p:spPr>
          <a:xfrm>
            <a:off x="5641381" y="1443419"/>
            <a:ext cx="1295874"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Ở</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4" name="矩形 43"/>
          <p:cNvSpPr/>
          <p:nvPr/>
        </p:nvSpPr>
        <p:spPr>
          <a:xfrm>
            <a:off x="7612334" y="1352106"/>
            <a:ext cx="746043"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I</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nvGrpSpPr>
          <p:cNvPr id="35" name="组合 44"/>
          <p:cNvGrpSpPr/>
          <p:nvPr/>
        </p:nvGrpSpPr>
        <p:grpSpPr>
          <a:xfrm>
            <a:off x="1591536" y="2243209"/>
            <a:ext cx="405886" cy="404494"/>
            <a:chOff x="3768359" y="1725446"/>
            <a:chExt cx="1930605" cy="1930605"/>
          </a:xfrm>
        </p:grpSpPr>
        <p:sp>
          <p:nvSpPr>
            <p:cNvPr id="3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37"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38" name="组合 47"/>
          <p:cNvGrpSpPr/>
          <p:nvPr/>
        </p:nvGrpSpPr>
        <p:grpSpPr>
          <a:xfrm>
            <a:off x="1194516" y="2062457"/>
            <a:ext cx="284016" cy="283041"/>
            <a:chOff x="3768359" y="1725446"/>
            <a:chExt cx="1930605" cy="1930605"/>
          </a:xfrm>
          <a:solidFill>
            <a:srgbClr val="EA5E66"/>
          </a:solidFill>
        </p:grpSpPr>
        <p:sp>
          <p:nvSpPr>
            <p:cNvPr id="39"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4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41" name="组合 50"/>
          <p:cNvGrpSpPr/>
          <p:nvPr/>
        </p:nvGrpSpPr>
        <p:grpSpPr>
          <a:xfrm>
            <a:off x="3586371" y="1407208"/>
            <a:ext cx="203535" cy="202837"/>
            <a:chOff x="3768359" y="1725446"/>
            <a:chExt cx="1930605" cy="1930605"/>
          </a:xfrm>
        </p:grpSpPr>
        <p:sp>
          <p:nvSpPr>
            <p:cNvPr id="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4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44" name="组合 53"/>
          <p:cNvGrpSpPr/>
          <p:nvPr/>
        </p:nvGrpSpPr>
        <p:grpSpPr>
          <a:xfrm>
            <a:off x="5296979" y="1352804"/>
            <a:ext cx="290432" cy="289436"/>
            <a:chOff x="3768359" y="1725446"/>
            <a:chExt cx="1930605" cy="1930605"/>
          </a:xfrm>
        </p:grpSpPr>
        <p:sp>
          <p:nvSpPr>
            <p:cNvPr id="4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46"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47" name="组合 56"/>
          <p:cNvGrpSpPr/>
          <p:nvPr/>
        </p:nvGrpSpPr>
        <p:grpSpPr>
          <a:xfrm>
            <a:off x="5276184" y="2998966"/>
            <a:ext cx="250642" cy="249783"/>
            <a:chOff x="3768359" y="1725446"/>
            <a:chExt cx="1930605" cy="1930605"/>
          </a:xfrm>
        </p:grpSpPr>
        <p:sp>
          <p:nvSpPr>
            <p:cNvPr id="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49"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50" name="组合 59"/>
          <p:cNvGrpSpPr/>
          <p:nvPr/>
        </p:nvGrpSpPr>
        <p:grpSpPr>
          <a:xfrm>
            <a:off x="3691466" y="2977900"/>
            <a:ext cx="257852" cy="256968"/>
            <a:chOff x="3768359" y="1725446"/>
            <a:chExt cx="1930605" cy="1930605"/>
          </a:xfrm>
        </p:grpSpPr>
        <p:sp>
          <p:nvSpPr>
            <p:cNvPr id="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5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53" name="组合 62"/>
          <p:cNvGrpSpPr/>
          <p:nvPr/>
        </p:nvGrpSpPr>
        <p:grpSpPr>
          <a:xfrm>
            <a:off x="6977151" y="1255600"/>
            <a:ext cx="253899" cy="253027"/>
            <a:chOff x="3768359" y="1725446"/>
            <a:chExt cx="1930605" cy="1930605"/>
          </a:xfrm>
        </p:grpSpPr>
        <p:sp>
          <p:nvSpPr>
            <p:cNvPr id="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55"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56" name="组合 65"/>
          <p:cNvGrpSpPr/>
          <p:nvPr/>
        </p:nvGrpSpPr>
        <p:grpSpPr>
          <a:xfrm>
            <a:off x="7077081" y="3064282"/>
            <a:ext cx="224333" cy="223563"/>
            <a:chOff x="3768359" y="1725446"/>
            <a:chExt cx="1930605" cy="1930605"/>
          </a:xfrm>
        </p:grpSpPr>
        <p:sp>
          <p:nvSpPr>
            <p:cNvPr id="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58"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59" name="组合 68"/>
          <p:cNvGrpSpPr/>
          <p:nvPr/>
        </p:nvGrpSpPr>
        <p:grpSpPr>
          <a:xfrm>
            <a:off x="8800639" y="2171112"/>
            <a:ext cx="405886" cy="404494"/>
            <a:chOff x="3768359" y="1725446"/>
            <a:chExt cx="1930605" cy="1930605"/>
          </a:xfrm>
        </p:grpSpPr>
        <p:sp>
          <p:nvSpPr>
            <p:cNvPr id="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62" name="组合 71"/>
          <p:cNvGrpSpPr/>
          <p:nvPr/>
        </p:nvGrpSpPr>
        <p:grpSpPr>
          <a:xfrm>
            <a:off x="9298474" y="2000234"/>
            <a:ext cx="284016" cy="283041"/>
            <a:chOff x="3768359" y="1725446"/>
            <a:chExt cx="1930605" cy="1930605"/>
          </a:xfrm>
        </p:grpSpPr>
        <p:sp>
          <p:nvSpPr>
            <p:cNvPr id="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64"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65" name="组合 74"/>
          <p:cNvGrpSpPr/>
          <p:nvPr/>
        </p:nvGrpSpPr>
        <p:grpSpPr>
          <a:xfrm>
            <a:off x="9717462" y="2244081"/>
            <a:ext cx="203535" cy="202837"/>
            <a:chOff x="3768359" y="1725446"/>
            <a:chExt cx="1930605" cy="1930605"/>
          </a:xfrm>
        </p:grpSpPr>
        <p:sp>
          <p:nvSpPr>
            <p:cNvPr id="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67"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68" name="组合 77"/>
          <p:cNvGrpSpPr/>
          <p:nvPr/>
        </p:nvGrpSpPr>
        <p:grpSpPr>
          <a:xfrm>
            <a:off x="779838" y="2205995"/>
            <a:ext cx="203535" cy="202837"/>
            <a:chOff x="3768359" y="1725446"/>
            <a:chExt cx="1930605" cy="1930605"/>
          </a:xfrm>
        </p:grpSpPr>
        <p:sp>
          <p:nvSpPr>
            <p:cNvPr id="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70"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sp>
        <p:nvSpPr>
          <p:cNvPr id="71" name="椭圆 24">
            <a:extLst>
              <a:ext uri="{FF2B5EF4-FFF2-40B4-BE49-F238E27FC236}">
                <a16:creationId xmlns:a16="http://schemas.microsoft.com/office/drawing/2014/main" xmlns="" id="{E708533A-F899-4BCB-83B8-50872BA41EDB}"/>
              </a:ext>
            </a:extLst>
          </p:cNvPr>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72" name="椭圆 25">
            <a:extLst>
              <a:ext uri="{FF2B5EF4-FFF2-40B4-BE49-F238E27FC236}">
                <a16:creationId xmlns:a16="http://schemas.microsoft.com/office/drawing/2014/main" xmlns="" id="{BEBF26C8-1C35-4FD3-943C-EF8792663A6D}"/>
              </a:ext>
            </a:extLst>
          </p:cNvPr>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73" name="椭圆 26">
            <a:extLst>
              <a:ext uri="{FF2B5EF4-FFF2-40B4-BE49-F238E27FC236}">
                <a16:creationId xmlns:a16="http://schemas.microsoft.com/office/drawing/2014/main" xmlns="" id="{C006C435-A1B1-4A4C-BF40-DBC1F8ACB480}"/>
              </a:ext>
            </a:extLst>
          </p:cNvPr>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74" name="椭圆 27">
            <a:extLst>
              <a:ext uri="{FF2B5EF4-FFF2-40B4-BE49-F238E27FC236}">
                <a16:creationId xmlns:a16="http://schemas.microsoft.com/office/drawing/2014/main" xmlns="" id="{66537B1C-74B7-40DF-BE74-CD07591E78A9}"/>
              </a:ext>
            </a:extLst>
          </p:cNvPr>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grpSp>
        <p:nvGrpSpPr>
          <p:cNvPr id="75" name="组合 28">
            <a:extLst>
              <a:ext uri="{FF2B5EF4-FFF2-40B4-BE49-F238E27FC236}">
                <a16:creationId xmlns:a16="http://schemas.microsoft.com/office/drawing/2014/main" xmlns="" id="{CF96C9D3-30A7-4087-AD38-74AA5A46D108}"/>
              </a:ext>
            </a:extLst>
          </p:cNvPr>
          <p:cNvGrpSpPr/>
          <p:nvPr/>
        </p:nvGrpSpPr>
        <p:grpSpPr>
          <a:xfrm>
            <a:off x="3135534" y="3429000"/>
            <a:ext cx="1699131" cy="1693305"/>
            <a:chOff x="3768359" y="1725446"/>
            <a:chExt cx="1930605" cy="1930605"/>
          </a:xfrm>
        </p:grpSpPr>
        <p:sp>
          <p:nvSpPr>
            <p:cNvPr id="76" name="Oval 5">
              <a:extLst>
                <a:ext uri="{FF2B5EF4-FFF2-40B4-BE49-F238E27FC236}">
                  <a16:creationId xmlns:a16="http://schemas.microsoft.com/office/drawing/2014/main" xmlns="" id="{3696B32F-25FD-44ED-AF3D-5FE88CAC7E0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77" name="Oval 5">
              <a:extLst>
                <a:ext uri="{FF2B5EF4-FFF2-40B4-BE49-F238E27FC236}">
                  <a16:creationId xmlns:a16="http://schemas.microsoft.com/office/drawing/2014/main" xmlns="" id="{110E4E8F-8FE2-4A60-B926-F2F8AB1BC016}"/>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78" name="组合 31">
            <a:extLst>
              <a:ext uri="{FF2B5EF4-FFF2-40B4-BE49-F238E27FC236}">
                <a16:creationId xmlns:a16="http://schemas.microsoft.com/office/drawing/2014/main" xmlns="" id="{8B5C9E11-BDF1-407C-AD94-428181D16C10}"/>
              </a:ext>
            </a:extLst>
          </p:cNvPr>
          <p:cNvGrpSpPr/>
          <p:nvPr/>
        </p:nvGrpSpPr>
        <p:grpSpPr>
          <a:xfrm>
            <a:off x="4777113" y="3434342"/>
            <a:ext cx="1699131" cy="1693305"/>
            <a:chOff x="3768359" y="1725446"/>
            <a:chExt cx="1930605" cy="1930605"/>
          </a:xfrm>
        </p:grpSpPr>
        <p:sp>
          <p:nvSpPr>
            <p:cNvPr id="79" name="Oval 5">
              <a:extLst>
                <a:ext uri="{FF2B5EF4-FFF2-40B4-BE49-F238E27FC236}">
                  <a16:creationId xmlns:a16="http://schemas.microsoft.com/office/drawing/2014/main" xmlns="" id="{4B6DDBF7-076D-4C15-B23B-66A1E5881AC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80" name="Oval 5">
              <a:extLst>
                <a:ext uri="{FF2B5EF4-FFF2-40B4-BE49-F238E27FC236}">
                  <a16:creationId xmlns:a16="http://schemas.microsoft.com/office/drawing/2014/main" xmlns="" id="{6D52190D-1CED-4379-B097-3346292B778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81" name="组合 34">
            <a:extLst>
              <a:ext uri="{FF2B5EF4-FFF2-40B4-BE49-F238E27FC236}">
                <a16:creationId xmlns:a16="http://schemas.microsoft.com/office/drawing/2014/main" xmlns="" id="{94CC2708-1DEA-497F-995D-EFAF628AAAE5}"/>
              </a:ext>
            </a:extLst>
          </p:cNvPr>
          <p:cNvGrpSpPr/>
          <p:nvPr/>
        </p:nvGrpSpPr>
        <p:grpSpPr>
          <a:xfrm>
            <a:off x="6421335" y="3434342"/>
            <a:ext cx="1699131" cy="1693305"/>
            <a:chOff x="3768359" y="1725446"/>
            <a:chExt cx="1930605" cy="1930605"/>
          </a:xfrm>
        </p:grpSpPr>
        <p:sp>
          <p:nvSpPr>
            <p:cNvPr id="82" name="Oval 5">
              <a:extLst>
                <a:ext uri="{FF2B5EF4-FFF2-40B4-BE49-F238E27FC236}">
                  <a16:creationId xmlns:a16="http://schemas.microsoft.com/office/drawing/2014/main" xmlns="" id="{5D46A40D-1738-4C61-84B5-82495A849D8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83" name="Oval 5">
              <a:extLst>
                <a:ext uri="{FF2B5EF4-FFF2-40B4-BE49-F238E27FC236}">
                  <a16:creationId xmlns:a16="http://schemas.microsoft.com/office/drawing/2014/main" xmlns="" id="{842C3B73-254C-43D2-8D02-03E61D0228FA}"/>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84" name="组合 37">
            <a:extLst>
              <a:ext uri="{FF2B5EF4-FFF2-40B4-BE49-F238E27FC236}">
                <a16:creationId xmlns:a16="http://schemas.microsoft.com/office/drawing/2014/main" xmlns="" id="{299D14F6-9310-40A6-8D23-60216C74DE4D}"/>
              </a:ext>
            </a:extLst>
          </p:cNvPr>
          <p:cNvGrpSpPr/>
          <p:nvPr/>
        </p:nvGrpSpPr>
        <p:grpSpPr>
          <a:xfrm>
            <a:off x="8138935" y="3391931"/>
            <a:ext cx="1699131" cy="1693305"/>
            <a:chOff x="3768359" y="1725446"/>
            <a:chExt cx="1930605" cy="1930605"/>
          </a:xfrm>
        </p:grpSpPr>
        <p:sp>
          <p:nvSpPr>
            <p:cNvPr id="85" name="Oval 5">
              <a:extLst>
                <a:ext uri="{FF2B5EF4-FFF2-40B4-BE49-F238E27FC236}">
                  <a16:creationId xmlns:a16="http://schemas.microsoft.com/office/drawing/2014/main" xmlns="" id="{EAD7F48F-F355-4EFB-8999-D78BBEDC2221}"/>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86" name="Oval 5">
              <a:extLst>
                <a:ext uri="{FF2B5EF4-FFF2-40B4-BE49-F238E27FC236}">
                  <a16:creationId xmlns:a16="http://schemas.microsoft.com/office/drawing/2014/main" xmlns="" id="{FA7C25E4-D6C6-4AE7-8D02-A5B80E12402A}"/>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sp>
        <p:nvSpPr>
          <p:cNvPr id="87" name="矩形 40">
            <a:extLst>
              <a:ext uri="{FF2B5EF4-FFF2-40B4-BE49-F238E27FC236}">
                <a16:creationId xmlns:a16="http://schemas.microsoft.com/office/drawing/2014/main" xmlns="" id="{7BB8FD27-AAD2-4730-83A8-FE1633265710}"/>
              </a:ext>
            </a:extLst>
          </p:cNvPr>
          <p:cNvSpPr/>
          <p:nvPr/>
        </p:nvSpPr>
        <p:spPr>
          <a:xfrm>
            <a:off x="3399115" y="3350309"/>
            <a:ext cx="1217326"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Đ</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88" name="矩形 41">
            <a:extLst>
              <a:ext uri="{FF2B5EF4-FFF2-40B4-BE49-F238E27FC236}">
                <a16:creationId xmlns:a16="http://schemas.microsoft.com/office/drawing/2014/main" xmlns="" id="{16731069-94F3-41CB-A22B-8B6A672B5523}"/>
              </a:ext>
            </a:extLst>
          </p:cNvPr>
          <p:cNvSpPr/>
          <p:nvPr/>
        </p:nvSpPr>
        <p:spPr>
          <a:xfrm>
            <a:off x="4955491" y="3391875"/>
            <a:ext cx="1295874"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Ộ</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89" name="矩形 42">
            <a:extLst>
              <a:ext uri="{FF2B5EF4-FFF2-40B4-BE49-F238E27FC236}">
                <a16:creationId xmlns:a16="http://schemas.microsoft.com/office/drawing/2014/main" xmlns="" id="{1849B1D0-1459-437C-84E8-EF187C64963C}"/>
              </a:ext>
            </a:extLst>
          </p:cNvPr>
          <p:cNvSpPr/>
          <p:nvPr/>
        </p:nvSpPr>
        <p:spPr>
          <a:xfrm>
            <a:off x="6698521" y="3379940"/>
            <a:ext cx="1217326"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N</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90" name="矩形 43">
            <a:extLst>
              <a:ext uri="{FF2B5EF4-FFF2-40B4-BE49-F238E27FC236}">
                <a16:creationId xmlns:a16="http://schemas.microsoft.com/office/drawing/2014/main" xmlns="" id="{AE118C29-9BF0-4A4B-AEBF-70E2D17A10CD}"/>
              </a:ext>
            </a:extLst>
          </p:cNvPr>
          <p:cNvSpPr/>
          <p:nvPr/>
        </p:nvSpPr>
        <p:spPr>
          <a:xfrm>
            <a:off x="8348969" y="3326412"/>
            <a:ext cx="1295874"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G</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nvGrpSpPr>
          <p:cNvPr id="91" name="组合 44">
            <a:extLst>
              <a:ext uri="{FF2B5EF4-FFF2-40B4-BE49-F238E27FC236}">
                <a16:creationId xmlns:a16="http://schemas.microsoft.com/office/drawing/2014/main" xmlns="" id="{C456B251-7897-4DA7-9719-AEBC90757846}"/>
              </a:ext>
            </a:extLst>
          </p:cNvPr>
          <p:cNvGrpSpPr/>
          <p:nvPr/>
        </p:nvGrpSpPr>
        <p:grpSpPr>
          <a:xfrm>
            <a:off x="2594680" y="4217515"/>
            <a:ext cx="405886" cy="404494"/>
            <a:chOff x="3768359" y="1725446"/>
            <a:chExt cx="1930605" cy="1930605"/>
          </a:xfrm>
        </p:grpSpPr>
        <p:sp>
          <p:nvSpPr>
            <p:cNvPr id="92" name="Oval 5">
              <a:extLst>
                <a:ext uri="{FF2B5EF4-FFF2-40B4-BE49-F238E27FC236}">
                  <a16:creationId xmlns:a16="http://schemas.microsoft.com/office/drawing/2014/main" xmlns="" id="{DF7DB8E2-D085-4DFC-9E34-4B14860BE90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93" name="Oval 5">
              <a:extLst>
                <a:ext uri="{FF2B5EF4-FFF2-40B4-BE49-F238E27FC236}">
                  <a16:creationId xmlns:a16="http://schemas.microsoft.com/office/drawing/2014/main" xmlns="" id="{CB395F7C-273D-4C06-BF72-083A45D7894B}"/>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94" name="组合 47">
            <a:extLst>
              <a:ext uri="{FF2B5EF4-FFF2-40B4-BE49-F238E27FC236}">
                <a16:creationId xmlns:a16="http://schemas.microsoft.com/office/drawing/2014/main" xmlns="" id="{0D7B4595-9D89-4CB3-8EF7-15C647217A27}"/>
              </a:ext>
            </a:extLst>
          </p:cNvPr>
          <p:cNvGrpSpPr/>
          <p:nvPr/>
        </p:nvGrpSpPr>
        <p:grpSpPr>
          <a:xfrm>
            <a:off x="2197660" y="4036763"/>
            <a:ext cx="284016" cy="283041"/>
            <a:chOff x="3768359" y="1725446"/>
            <a:chExt cx="1930605" cy="1930605"/>
          </a:xfrm>
          <a:solidFill>
            <a:srgbClr val="EA5E66"/>
          </a:solidFill>
        </p:grpSpPr>
        <p:sp>
          <p:nvSpPr>
            <p:cNvPr id="95" name="Oval 5">
              <a:extLst>
                <a:ext uri="{FF2B5EF4-FFF2-40B4-BE49-F238E27FC236}">
                  <a16:creationId xmlns:a16="http://schemas.microsoft.com/office/drawing/2014/main" xmlns="" id="{23C95CBE-59D6-4ACE-B152-523BB244E4BD}"/>
                </a:ext>
              </a:extLst>
            </p:cNvPr>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96" name="Oval 5">
              <a:extLst>
                <a:ext uri="{FF2B5EF4-FFF2-40B4-BE49-F238E27FC236}">
                  <a16:creationId xmlns:a16="http://schemas.microsoft.com/office/drawing/2014/main" xmlns="" id="{5F617C94-CB1C-433A-A06B-100E70199D1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97" name="组合 50">
            <a:extLst>
              <a:ext uri="{FF2B5EF4-FFF2-40B4-BE49-F238E27FC236}">
                <a16:creationId xmlns:a16="http://schemas.microsoft.com/office/drawing/2014/main" xmlns="" id="{B6DA0B9B-528B-4CDE-8724-0FE5AABC28C5}"/>
              </a:ext>
            </a:extLst>
          </p:cNvPr>
          <p:cNvGrpSpPr/>
          <p:nvPr/>
        </p:nvGrpSpPr>
        <p:grpSpPr>
          <a:xfrm>
            <a:off x="4589515" y="3381514"/>
            <a:ext cx="203535" cy="202837"/>
            <a:chOff x="3768359" y="1725446"/>
            <a:chExt cx="1930605" cy="1930605"/>
          </a:xfrm>
        </p:grpSpPr>
        <p:sp>
          <p:nvSpPr>
            <p:cNvPr id="98" name="Oval 5">
              <a:extLst>
                <a:ext uri="{FF2B5EF4-FFF2-40B4-BE49-F238E27FC236}">
                  <a16:creationId xmlns:a16="http://schemas.microsoft.com/office/drawing/2014/main" xmlns="" id="{D68F00D9-20B7-4F60-A375-3FDEECA293FE}"/>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99" name="Oval 5">
              <a:extLst>
                <a:ext uri="{FF2B5EF4-FFF2-40B4-BE49-F238E27FC236}">
                  <a16:creationId xmlns:a16="http://schemas.microsoft.com/office/drawing/2014/main" xmlns="" id="{80FB14B2-A30C-45D8-8E2C-739C760E990F}"/>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00" name="组合 53">
            <a:extLst>
              <a:ext uri="{FF2B5EF4-FFF2-40B4-BE49-F238E27FC236}">
                <a16:creationId xmlns:a16="http://schemas.microsoft.com/office/drawing/2014/main" xmlns="" id="{F03F773B-1753-4AC4-B73C-4D494FF1A50A}"/>
              </a:ext>
            </a:extLst>
          </p:cNvPr>
          <p:cNvGrpSpPr/>
          <p:nvPr/>
        </p:nvGrpSpPr>
        <p:grpSpPr>
          <a:xfrm>
            <a:off x="6300123" y="3327110"/>
            <a:ext cx="290432" cy="289436"/>
            <a:chOff x="3768359" y="1725446"/>
            <a:chExt cx="1930605" cy="1930605"/>
          </a:xfrm>
        </p:grpSpPr>
        <p:sp>
          <p:nvSpPr>
            <p:cNvPr id="101" name="Oval 5">
              <a:extLst>
                <a:ext uri="{FF2B5EF4-FFF2-40B4-BE49-F238E27FC236}">
                  <a16:creationId xmlns:a16="http://schemas.microsoft.com/office/drawing/2014/main" xmlns="" id="{4A409272-A633-4FE3-A0AD-DCEAEBDB799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02" name="Oval 5">
              <a:extLst>
                <a:ext uri="{FF2B5EF4-FFF2-40B4-BE49-F238E27FC236}">
                  <a16:creationId xmlns:a16="http://schemas.microsoft.com/office/drawing/2014/main" xmlns="" id="{1D01DCE1-8DFD-4799-A410-A6981E5DB1E5}"/>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03" name="组合 56">
            <a:extLst>
              <a:ext uri="{FF2B5EF4-FFF2-40B4-BE49-F238E27FC236}">
                <a16:creationId xmlns:a16="http://schemas.microsoft.com/office/drawing/2014/main" xmlns="" id="{5A9B6B74-8C56-4992-8792-A6AF7C886794}"/>
              </a:ext>
            </a:extLst>
          </p:cNvPr>
          <p:cNvGrpSpPr/>
          <p:nvPr/>
        </p:nvGrpSpPr>
        <p:grpSpPr>
          <a:xfrm>
            <a:off x="6279328" y="4973272"/>
            <a:ext cx="250642" cy="249783"/>
            <a:chOff x="3768359" y="1725446"/>
            <a:chExt cx="1930605" cy="1930605"/>
          </a:xfrm>
        </p:grpSpPr>
        <p:sp>
          <p:nvSpPr>
            <p:cNvPr id="104" name="Oval 5">
              <a:extLst>
                <a:ext uri="{FF2B5EF4-FFF2-40B4-BE49-F238E27FC236}">
                  <a16:creationId xmlns:a16="http://schemas.microsoft.com/office/drawing/2014/main" xmlns="" id="{2F80D38A-DBBD-4D92-B0D6-4DE8BB1A4992}"/>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05" name="Oval 5">
              <a:extLst>
                <a:ext uri="{FF2B5EF4-FFF2-40B4-BE49-F238E27FC236}">
                  <a16:creationId xmlns:a16="http://schemas.microsoft.com/office/drawing/2014/main" xmlns="" id="{BA3423D7-BC93-4025-8EBA-1DB8C23C9A2E}"/>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06" name="组合 59">
            <a:extLst>
              <a:ext uri="{FF2B5EF4-FFF2-40B4-BE49-F238E27FC236}">
                <a16:creationId xmlns:a16="http://schemas.microsoft.com/office/drawing/2014/main" xmlns="" id="{8B80F1BE-7976-4833-8F09-D9EB73E3D18B}"/>
              </a:ext>
            </a:extLst>
          </p:cNvPr>
          <p:cNvGrpSpPr/>
          <p:nvPr/>
        </p:nvGrpSpPr>
        <p:grpSpPr>
          <a:xfrm>
            <a:off x="4694610" y="4952206"/>
            <a:ext cx="257852" cy="256968"/>
            <a:chOff x="3768359" y="1725446"/>
            <a:chExt cx="1930605" cy="1930605"/>
          </a:xfrm>
        </p:grpSpPr>
        <p:sp>
          <p:nvSpPr>
            <p:cNvPr id="107" name="Oval 5">
              <a:extLst>
                <a:ext uri="{FF2B5EF4-FFF2-40B4-BE49-F238E27FC236}">
                  <a16:creationId xmlns:a16="http://schemas.microsoft.com/office/drawing/2014/main" xmlns="" id="{FDAD47CF-319B-4906-93AE-7EE6CB199EE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08" name="Oval 5">
              <a:extLst>
                <a:ext uri="{FF2B5EF4-FFF2-40B4-BE49-F238E27FC236}">
                  <a16:creationId xmlns:a16="http://schemas.microsoft.com/office/drawing/2014/main" xmlns="" id="{229C6F2D-09D9-488B-8793-F7D7706E5108}"/>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09" name="组合 62">
            <a:extLst>
              <a:ext uri="{FF2B5EF4-FFF2-40B4-BE49-F238E27FC236}">
                <a16:creationId xmlns:a16="http://schemas.microsoft.com/office/drawing/2014/main" xmlns="" id="{FA868A14-C342-4C00-AC45-27E971D9E5F9}"/>
              </a:ext>
            </a:extLst>
          </p:cNvPr>
          <p:cNvGrpSpPr/>
          <p:nvPr/>
        </p:nvGrpSpPr>
        <p:grpSpPr>
          <a:xfrm>
            <a:off x="7980295" y="3229906"/>
            <a:ext cx="253899" cy="253027"/>
            <a:chOff x="3768359" y="1725446"/>
            <a:chExt cx="1930605" cy="1930605"/>
          </a:xfrm>
        </p:grpSpPr>
        <p:sp>
          <p:nvSpPr>
            <p:cNvPr id="110" name="Oval 5">
              <a:extLst>
                <a:ext uri="{FF2B5EF4-FFF2-40B4-BE49-F238E27FC236}">
                  <a16:creationId xmlns:a16="http://schemas.microsoft.com/office/drawing/2014/main" xmlns="" id="{1A47D7C9-75DC-4067-8C20-AB8587B4A6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11" name="Oval 5">
              <a:extLst>
                <a:ext uri="{FF2B5EF4-FFF2-40B4-BE49-F238E27FC236}">
                  <a16:creationId xmlns:a16="http://schemas.microsoft.com/office/drawing/2014/main" xmlns="" id="{6B2400B4-F9B5-47C6-8303-75692E73C7CE}"/>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12" name="组合 65">
            <a:extLst>
              <a:ext uri="{FF2B5EF4-FFF2-40B4-BE49-F238E27FC236}">
                <a16:creationId xmlns:a16="http://schemas.microsoft.com/office/drawing/2014/main" xmlns="" id="{C9E5FEB2-919C-4BFF-B2ED-3757AF6E0218}"/>
              </a:ext>
            </a:extLst>
          </p:cNvPr>
          <p:cNvGrpSpPr/>
          <p:nvPr/>
        </p:nvGrpSpPr>
        <p:grpSpPr>
          <a:xfrm>
            <a:off x="8080225" y="5038588"/>
            <a:ext cx="224333" cy="223563"/>
            <a:chOff x="3768359" y="1725446"/>
            <a:chExt cx="1930605" cy="1930605"/>
          </a:xfrm>
        </p:grpSpPr>
        <p:sp>
          <p:nvSpPr>
            <p:cNvPr id="113" name="Oval 5">
              <a:extLst>
                <a:ext uri="{FF2B5EF4-FFF2-40B4-BE49-F238E27FC236}">
                  <a16:creationId xmlns:a16="http://schemas.microsoft.com/office/drawing/2014/main" xmlns="" id="{D55080D7-EC8C-432D-89AB-2C2EE5A12BB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14" name="Oval 5">
              <a:extLst>
                <a:ext uri="{FF2B5EF4-FFF2-40B4-BE49-F238E27FC236}">
                  <a16:creationId xmlns:a16="http://schemas.microsoft.com/office/drawing/2014/main" xmlns="" id="{C3635576-06D9-4266-BF05-E0C29AB4813B}"/>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15" name="组合 68">
            <a:extLst>
              <a:ext uri="{FF2B5EF4-FFF2-40B4-BE49-F238E27FC236}">
                <a16:creationId xmlns:a16="http://schemas.microsoft.com/office/drawing/2014/main" xmlns="" id="{0C582B53-675E-4983-A271-C58BF25A6D3D}"/>
              </a:ext>
            </a:extLst>
          </p:cNvPr>
          <p:cNvGrpSpPr/>
          <p:nvPr/>
        </p:nvGrpSpPr>
        <p:grpSpPr>
          <a:xfrm>
            <a:off x="9803783" y="4145418"/>
            <a:ext cx="405886" cy="404494"/>
            <a:chOff x="3768359" y="1725446"/>
            <a:chExt cx="1930605" cy="1930605"/>
          </a:xfrm>
        </p:grpSpPr>
        <p:sp>
          <p:nvSpPr>
            <p:cNvPr id="116" name="Oval 5">
              <a:extLst>
                <a:ext uri="{FF2B5EF4-FFF2-40B4-BE49-F238E27FC236}">
                  <a16:creationId xmlns:a16="http://schemas.microsoft.com/office/drawing/2014/main" xmlns="" id="{9862C79D-99F7-4C35-8A95-1BFCD64C7320}"/>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17" name="Oval 5">
              <a:extLst>
                <a:ext uri="{FF2B5EF4-FFF2-40B4-BE49-F238E27FC236}">
                  <a16:creationId xmlns:a16="http://schemas.microsoft.com/office/drawing/2014/main" xmlns="" id="{B0EA9D29-5F83-4427-B691-F966142169EA}"/>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18" name="组合 71">
            <a:extLst>
              <a:ext uri="{FF2B5EF4-FFF2-40B4-BE49-F238E27FC236}">
                <a16:creationId xmlns:a16="http://schemas.microsoft.com/office/drawing/2014/main" xmlns="" id="{B0F1CFB3-2AF2-4665-A23F-D18948C8EB97}"/>
              </a:ext>
            </a:extLst>
          </p:cNvPr>
          <p:cNvGrpSpPr/>
          <p:nvPr/>
        </p:nvGrpSpPr>
        <p:grpSpPr>
          <a:xfrm>
            <a:off x="10301618" y="3974540"/>
            <a:ext cx="284016" cy="283041"/>
            <a:chOff x="3768359" y="1725446"/>
            <a:chExt cx="1930605" cy="1930605"/>
          </a:xfrm>
        </p:grpSpPr>
        <p:sp>
          <p:nvSpPr>
            <p:cNvPr id="119" name="Oval 5">
              <a:extLst>
                <a:ext uri="{FF2B5EF4-FFF2-40B4-BE49-F238E27FC236}">
                  <a16:creationId xmlns:a16="http://schemas.microsoft.com/office/drawing/2014/main" xmlns="" id="{067F3788-5511-4D54-A1C6-550CB5CDEF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20" name="Oval 5">
              <a:extLst>
                <a:ext uri="{FF2B5EF4-FFF2-40B4-BE49-F238E27FC236}">
                  <a16:creationId xmlns:a16="http://schemas.microsoft.com/office/drawing/2014/main" xmlns="" id="{461C2752-1DEB-4356-A833-A77D4B9885FC}"/>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21" name="组合 74">
            <a:extLst>
              <a:ext uri="{FF2B5EF4-FFF2-40B4-BE49-F238E27FC236}">
                <a16:creationId xmlns:a16="http://schemas.microsoft.com/office/drawing/2014/main" xmlns="" id="{547FEB45-D9AB-4EA3-9B47-3275AE93CA93}"/>
              </a:ext>
            </a:extLst>
          </p:cNvPr>
          <p:cNvGrpSpPr/>
          <p:nvPr/>
        </p:nvGrpSpPr>
        <p:grpSpPr>
          <a:xfrm>
            <a:off x="10720606" y="4218387"/>
            <a:ext cx="203535" cy="202837"/>
            <a:chOff x="3768359" y="1725446"/>
            <a:chExt cx="1930605" cy="1930605"/>
          </a:xfrm>
        </p:grpSpPr>
        <p:sp>
          <p:nvSpPr>
            <p:cNvPr id="122" name="Oval 5">
              <a:extLst>
                <a:ext uri="{FF2B5EF4-FFF2-40B4-BE49-F238E27FC236}">
                  <a16:creationId xmlns:a16="http://schemas.microsoft.com/office/drawing/2014/main" xmlns="" id="{03FD7D62-F1BA-43FD-B3D1-7383AD7C784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23" name="Oval 5">
              <a:extLst>
                <a:ext uri="{FF2B5EF4-FFF2-40B4-BE49-F238E27FC236}">
                  <a16:creationId xmlns:a16="http://schemas.microsoft.com/office/drawing/2014/main" xmlns="" id="{385885E8-6E3C-4CA8-9E39-858A6858B914}"/>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24" name="组合 77">
            <a:extLst>
              <a:ext uri="{FF2B5EF4-FFF2-40B4-BE49-F238E27FC236}">
                <a16:creationId xmlns:a16="http://schemas.microsoft.com/office/drawing/2014/main" xmlns="" id="{5C7A4228-3D3D-4AD6-94BD-F64FF566C844}"/>
              </a:ext>
            </a:extLst>
          </p:cNvPr>
          <p:cNvGrpSpPr/>
          <p:nvPr/>
        </p:nvGrpSpPr>
        <p:grpSpPr>
          <a:xfrm>
            <a:off x="1782982" y="4180301"/>
            <a:ext cx="203535" cy="202837"/>
            <a:chOff x="3768359" y="1725446"/>
            <a:chExt cx="1930605" cy="1930605"/>
          </a:xfrm>
        </p:grpSpPr>
        <p:sp>
          <p:nvSpPr>
            <p:cNvPr id="125" name="Oval 5">
              <a:extLst>
                <a:ext uri="{FF2B5EF4-FFF2-40B4-BE49-F238E27FC236}">
                  <a16:creationId xmlns:a16="http://schemas.microsoft.com/office/drawing/2014/main" xmlns="" id="{FCE9C23F-009D-4700-AD7A-46E964CD993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26" name="Oval 5">
              <a:extLst>
                <a:ext uri="{FF2B5EF4-FFF2-40B4-BE49-F238E27FC236}">
                  <a16:creationId xmlns:a16="http://schemas.microsoft.com/office/drawing/2014/main" xmlns="" id="{6B26CF8B-65A7-4D53-A041-64023EE5D14C}"/>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4005" y="0"/>
            <a:ext cx="1885950" cy="1885950"/>
          </a:xfrm>
          <a:prstGeom prst="rect">
            <a:avLst/>
          </a:prstGeom>
        </p:spPr>
      </p:pic>
    </p:spTree>
    <p:extLst>
      <p:ext uri="{BB962C8B-B14F-4D97-AF65-F5344CB8AC3E}">
        <p14:creationId xmlns:p14="http://schemas.microsoft.com/office/powerpoint/2010/main" val="92303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endCondLst>
                                    <p:cond evt="onNext" delay="0">
                                      <p:tgtEl>
                                        <p:sldTgt/>
                                      </p:tgtEl>
                                    </p:cond>
                                  </p:endCondLst>
                                  <p:childTnLst>
                                    <p:animRot by="21600000">
                                      <p:cBhvr>
                                        <p:cTn id="11" dur="3000" fill="hold"/>
                                        <p:tgtEl>
                                          <p:spTgt spid="3"/>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250" fill="hold"/>
                                        <p:tgtEl>
                                          <p:spTgt spid="31"/>
                                        </p:tgtEl>
                                        <p:attrNameLst>
                                          <p:attrName>ppt_w</p:attrName>
                                        </p:attrNameLst>
                                      </p:cBhvr>
                                      <p:tavLst>
                                        <p:tav tm="0">
                                          <p:val>
                                            <p:fltVal val="0"/>
                                          </p:val>
                                        </p:tav>
                                        <p:tav tm="100000">
                                          <p:val>
                                            <p:strVal val="#ppt_w"/>
                                          </p:val>
                                        </p:tav>
                                      </p:tavLst>
                                    </p:anim>
                                    <p:anim calcmode="lin" valueType="num">
                                      <p:cBhvr>
                                        <p:cTn id="23" dur="250" fill="hold"/>
                                        <p:tgtEl>
                                          <p:spTgt spid="31"/>
                                        </p:tgtEl>
                                        <p:attrNameLst>
                                          <p:attrName>ppt_h</p:attrName>
                                        </p:attrNameLst>
                                      </p:cBhvr>
                                      <p:tavLst>
                                        <p:tav tm="0">
                                          <p:val>
                                            <p:fltVal val="0"/>
                                          </p:val>
                                        </p:tav>
                                        <p:tav tm="100000">
                                          <p:val>
                                            <p:strVal val="#ppt_h"/>
                                          </p:val>
                                        </p:tav>
                                      </p:tavLst>
                                    </p:anim>
                                    <p:animEffect transition="in" filter="fade">
                                      <p:cBhvr>
                                        <p:cTn id="24" dur="25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250" fill="hold"/>
                                        <p:tgtEl>
                                          <p:spTgt spid="32"/>
                                        </p:tgtEl>
                                        <p:attrNameLst>
                                          <p:attrName>ppt_w</p:attrName>
                                        </p:attrNameLst>
                                      </p:cBhvr>
                                      <p:tavLst>
                                        <p:tav tm="0">
                                          <p:val>
                                            <p:fltVal val="0"/>
                                          </p:val>
                                        </p:tav>
                                        <p:tav tm="100000">
                                          <p:val>
                                            <p:strVal val="#ppt_w"/>
                                          </p:val>
                                        </p:tav>
                                      </p:tavLst>
                                    </p:anim>
                                    <p:anim calcmode="lin" valueType="num">
                                      <p:cBhvr>
                                        <p:cTn id="38" dur="250" fill="hold"/>
                                        <p:tgtEl>
                                          <p:spTgt spid="32"/>
                                        </p:tgtEl>
                                        <p:attrNameLst>
                                          <p:attrName>ppt_h</p:attrName>
                                        </p:attrNameLst>
                                      </p:cBhvr>
                                      <p:tavLst>
                                        <p:tav tm="0">
                                          <p:val>
                                            <p:fltVal val="0"/>
                                          </p:val>
                                        </p:tav>
                                        <p:tav tm="100000">
                                          <p:val>
                                            <p:strVal val="#ppt_h"/>
                                          </p:val>
                                        </p:tav>
                                      </p:tavLst>
                                    </p:anim>
                                    <p:animEffect transition="in" filter="fade">
                                      <p:cBhvr>
                                        <p:cTn id="39" dur="25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250" fill="hold"/>
                                        <p:tgtEl>
                                          <p:spTgt spid="33"/>
                                        </p:tgtEl>
                                        <p:attrNameLst>
                                          <p:attrName>ppt_w</p:attrName>
                                        </p:attrNameLst>
                                      </p:cBhvr>
                                      <p:tavLst>
                                        <p:tav tm="0">
                                          <p:val>
                                            <p:fltVal val="0"/>
                                          </p:val>
                                        </p:tav>
                                        <p:tav tm="100000">
                                          <p:val>
                                            <p:strVal val="#ppt_w"/>
                                          </p:val>
                                        </p:tav>
                                      </p:tavLst>
                                    </p:anim>
                                    <p:anim calcmode="lin" valueType="num">
                                      <p:cBhvr>
                                        <p:cTn id="53" dur="250" fill="hold"/>
                                        <p:tgtEl>
                                          <p:spTgt spid="33"/>
                                        </p:tgtEl>
                                        <p:attrNameLst>
                                          <p:attrName>ppt_h</p:attrName>
                                        </p:attrNameLst>
                                      </p:cBhvr>
                                      <p:tavLst>
                                        <p:tav tm="0">
                                          <p:val>
                                            <p:fltVal val="0"/>
                                          </p:val>
                                        </p:tav>
                                        <p:tav tm="100000">
                                          <p:val>
                                            <p:strVal val="#ppt_h"/>
                                          </p:val>
                                        </p:tav>
                                      </p:tavLst>
                                    </p:anim>
                                    <p:animEffect transition="in" filter="fade">
                                      <p:cBhvr>
                                        <p:cTn id="54" dur="25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250" fill="hold"/>
                                        <p:tgtEl>
                                          <p:spTgt spid="34"/>
                                        </p:tgtEl>
                                        <p:attrNameLst>
                                          <p:attrName>ppt_w</p:attrName>
                                        </p:attrNameLst>
                                      </p:cBhvr>
                                      <p:tavLst>
                                        <p:tav tm="0">
                                          <p:val>
                                            <p:fltVal val="0"/>
                                          </p:val>
                                        </p:tav>
                                        <p:tav tm="100000">
                                          <p:val>
                                            <p:strVal val="#ppt_w"/>
                                          </p:val>
                                        </p:tav>
                                      </p:tavLst>
                                    </p:anim>
                                    <p:anim calcmode="lin" valueType="num">
                                      <p:cBhvr>
                                        <p:cTn id="68" dur="250" fill="hold"/>
                                        <p:tgtEl>
                                          <p:spTgt spid="34"/>
                                        </p:tgtEl>
                                        <p:attrNameLst>
                                          <p:attrName>ppt_h</p:attrName>
                                        </p:attrNameLst>
                                      </p:cBhvr>
                                      <p:tavLst>
                                        <p:tav tm="0">
                                          <p:val>
                                            <p:fltVal val="0"/>
                                          </p:val>
                                        </p:tav>
                                        <p:tav tm="100000">
                                          <p:val>
                                            <p:strVal val="#ppt_h"/>
                                          </p:val>
                                        </p:tav>
                                      </p:tavLst>
                                    </p:anim>
                                    <p:animEffect transition="in" filter="fade">
                                      <p:cBhvr>
                                        <p:cTn id="69" dur="250"/>
                                        <p:tgtEl>
                                          <p:spTgt spid="34"/>
                                        </p:tgtEl>
                                      </p:cBhvr>
                                    </p:animEffect>
                                  </p:childTnLst>
                                </p:cTn>
                              </p:par>
                              <p:par>
                                <p:cTn id="70" presetID="53" presetClass="entr" presetSubtype="16"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 calcmode="lin" valueType="num">
                                      <p:cBhvr>
                                        <p:cTn id="72" dur="250" fill="hold"/>
                                        <p:tgtEl>
                                          <p:spTgt spid="44"/>
                                        </p:tgtEl>
                                        <p:attrNameLst>
                                          <p:attrName>ppt_w</p:attrName>
                                        </p:attrNameLst>
                                      </p:cBhvr>
                                      <p:tavLst>
                                        <p:tav tm="0">
                                          <p:val>
                                            <p:fltVal val="0"/>
                                          </p:val>
                                        </p:tav>
                                        <p:tav tm="100000">
                                          <p:val>
                                            <p:strVal val="#ppt_w"/>
                                          </p:val>
                                        </p:tav>
                                      </p:tavLst>
                                    </p:anim>
                                    <p:anim calcmode="lin" valueType="num">
                                      <p:cBhvr>
                                        <p:cTn id="73" dur="250" fill="hold"/>
                                        <p:tgtEl>
                                          <p:spTgt spid="44"/>
                                        </p:tgtEl>
                                        <p:attrNameLst>
                                          <p:attrName>ppt_h</p:attrName>
                                        </p:attrNameLst>
                                      </p:cBhvr>
                                      <p:tavLst>
                                        <p:tav tm="0">
                                          <p:val>
                                            <p:fltVal val="0"/>
                                          </p:val>
                                        </p:tav>
                                        <p:tav tm="100000">
                                          <p:val>
                                            <p:strVal val="#ppt_h"/>
                                          </p:val>
                                        </p:tav>
                                      </p:tavLst>
                                    </p:anim>
                                    <p:animEffect transition="in" filter="fade">
                                      <p:cBhvr>
                                        <p:cTn id="74" dur="250"/>
                                        <p:tgtEl>
                                          <p:spTgt spid="44"/>
                                        </p:tgtEl>
                                      </p:cBhvr>
                                    </p:animEffect>
                                  </p:childTnLst>
                                </p:cTn>
                              </p:par>
                              <p:par>
                                <p:cTn id="75" presetID="53" presetClass="entr" presetSubtype="16"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fltVal val="0"/>
                                          </p:val>
                                        </p:tav>
                                        <p:tav tm="100000">
                                          <p:val>
                                            <p:strVal val="#ppt_w"/>
                                          </p:val>
                                        </p:tav>
                                      </p:tavLst>
                                    </p:anim>
                                    <p:anim calcmode="lin" valueType="num">
                                      <p:cBhvr>
                                        <p:cTn id="78" dur="250" fill="hold"/>
                                        <p:tgtEl>
                                          <p:spTgt spid="47"/>
                                        </p:tgtEl>
                                        <p:attrNameLst>
                                          <p:attrName>ppt_h</p:attrName>
                                        </p:attrNameLst>
                                      </p:cBhvr>
                                      <p:tavLst>
                                        <p:tav tm="0">
                                          <p:val>
                                            <p:fltVal val="0"/>
                                          </p:val>
                                        </p:tav>
                                        <p:tav tm="100000">
                                          <p:val>
                                            <p:strVal val="#ppt_h"/>
                                          </p:val>
                                        </p:tav>
                                      </p:tavLst>
                                    </p:anim>
                                    <p:animEffect transition="in" filter="fade">
                                      <p:cBhvr>
                                        <p:cTn id="79" dur="250"/>
                                        <p:tgtEl>
                                          <p:spTgt spid="47"/>
                                        </p:tgtEl>
                                      </p:cBhvr>
                                    </p:animEffect>
                                  </p:childTnLst>
                                </p:cTn>
                              </p:par>
                              <p:par>
                                <p:cTn id="80" presetID="53" presetClass="entr" presetSubtype="16"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250" fill="hold"/>
                                        <p:tgtEl>
                                          <p:spTgt spid="59"/>
                                        </p:tgtEl>
                                        <p:attrNameLst>
                                          <p:attrName>ppt_w</p:attrName>
                                        </p:attrNameLst>
                                      </p:cBhvr>
                                      <p:tavLst>
                                        <p:tav tm="0">
                                          <p:val>
                                            <p:fltVal val="0"/>
                                          </p:val>
                                        </p:tav>
                                        <p:tav tm="100000">
                                          <p:val>
                                            <p:strVal val="#ppt_w"/>
                                          </p:val>
                                        </p:tav>
                                      </p:tavLst>
                                    </p:anim>
                                    <p:anim calcmode="lin" valueType="num">
                                      <p:cBhvr>
                                        <p:cTn id="83" dur="250" fill="hold"/>
                                        <p:tgtEl>
                                          <p:spTgt spid="59"/>
                                        </p:tgtEl>
                                        <p:attrNameLst>
                                          <p:attrName>ppt_h</p:attrName>
                                        </p:attrNameLst>
                                      </p:cBhvr>
                                      <p:tavLst>
                                        <p:tav tm="0">
                                          <p:val>
                                            <p:fltVal val="0"/>
                                          </p:val>
                                        </p:tav>
                                        <p:tav tm="100000">
                                          <p:val>
                                            <p:strVal val="#ppt_h"/>
                                          </p:val>
                                        </p:tav>
                                      </p:tavLst>
                                    </p:anim>
                                    <p:animEffect transition="in" filter="fade">
                                      <p:cBhvr>
                                        <p:cTn id="84" dur="250"/>
                                        <p:tgtEl>
                                          <p:spTgt spid="59"/>
                                        </p:tgtEl>
                                      </p:cBhvr>
                                    </p:animEffect>
                                  </p:childTnLst>
                                </p:cTn>
                              </p:par>
                              <p:par>
                                <p:cTn id="85" presetID="53" presetClass="entr" presetSubtype="16"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p:cTn id="87" dur="250" fill="hold"/>
                                        <p:tgtEl>
                                          <p:spTgt spid="53"/>
                                        </p:tgtEl>
                                        <p:attrNameLst>
                                          <p:attrName>ppt_w</p:attrName>
                                        </p:attrNameLst>
                                      </p:cBhvr>
                                      <p:tavLst>
                                        <p:tav tm="0">
                                          <p:val>
                                            <p:fltVal val="0"/>
                                          </p:val>
                                        </p:tav>
                                        <p:tav tm="100000">
                                          <p:val>
                                            <p:strVal val="#ppt_w"/>
                                          </p:val>
                                        </p:tav>
                                      </p:tavLst>
                                    </p:anim>
                                    <p:anim calcmode="lin" valueType="num">
                                      <p:cBhvr>
                                        <p:cTn id="88" dur="250" fill="hold"/>
                                        <p:tgtEl>
                                          <p:spTgt spid="53"/>
                                        </p:tgtEl>
                                        <p:attrNameLst>
                                          <p:attrName>ppt_h</p:attrName>
                                        </p:attrNameLst>
                                      </p:cBhvr>
                                      <p:tavLst>
                                        <p:tav tm="0">
                                          <p:val>
                                            <p:fltVal val="0"/>
                                          </p:val>
                                        </p:tav>
                                        <p:tav tm="100000">
                                          <p:val>
                                            <p:strVal val="#ppt_h"/>
                                          </p:val>
                                        </p:tav>
                                      </p:tavLst>
                                    </p:anim>
                                    <p:animEffect transition="in" filter="fade">
                                      <p:cBhvr>
                                        <p:cTn id="89" dur="250"/>
                                        <p:tgtEl>
                                          <p:spTgt spid="53"/>
                                        </p:tgtEl>
                                      </p:cBhvr>
                                    </p:animEffect>
                                  </p:childTnLst>
                                </p:cTn>
                              </p:par>
                              <p:par>
                                <p:cTn id="90" presetID="53" presetClass="entr" presetSubtype="16"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p:cTn id="92" dur="250" fill="hold"/>
                                        <p:tgtEl>
                                          <p:spTgt spid="50"/>
                                        </p:tgtEl>
                                        <p:attrNameLst>
                                          <p:attrName>ppt_w</p:attrName>
                                        </p:attrNameLst>
                                      </p:cBhvr>
                                      <p:tavLst>
                                        <p:tav tm="0">
                                          <p:val>
                                            <p:fltVal val="0"/>
                                          </p:val>
                                        </p:tav>
                                        <p:tav tm="100000">
                                          <p:val>
                                            <p:strVal val="#ppt_w"/>
                                          </p:val>
                                        </p:tav>
                                      </p:tavLst>
                                    </p:anim>
                                    <p:anim calcmode="lin" valueType="num">
                                      <p:cBhvr>
                                        <p:cTn id="93" dur="250" fill="hold"/>
                                        <p:tgtEl>
                                          <p:spTgt spid="50"/>
                                        </p:tgtEl>
                                        <p:attrNameLst>
                                          <p:attrName>ppt_h</p:attrName>
                                        </p:attrNameLst>
                                      </p:cBhvr>
                                      <p:tavLst>
                                        <p:tav tm="0">
                                          <p:val>
                                            <p:fltVal val="0"/>
                                          </p:val>
                                        </p:tav>
                                        <p:tav tm="100000">
                                          <p:val>
                                            <p:strVal val="#ppt_h"/>
                                          </p:val>
                                        </p:tav>
                                      </p:tavLst>
                                    </p:anim>
                                    <p:animEffect transition="in" filter="fade">
                                      <p:cBhvr>
                                        <p:cTn id="94" dur="250"/>
                                        <p:tgtEl>
                                          <p:spTgt spid="50"/>
                                        </p:tgtEl>
                                      </p:cBhvr>
                                    </p:animEffec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250" fill="hold"/>
                                        <p:tgtEl>
                                          <p:spTgt spid="35"/>
                                        </p:tgtEl>
                                        <p:attrNameLst>
                                          <p:attrName>ppt_w</p:attrName>
                                        </p:attrNameLst>
                                      </p:cBhvr>
                                      <p:tavLst>
                                        <p:tav tm="0">
                                          <p:val>
                                            <p:fltVal val="0"/>
                                          </p:val>
                                        </p:tav>
                                        <p:tav tm="100000">
                                          <p:val>
                                            <p:strVal val="#ppt_w"/>
                                          </p:val>
                                        </p:tav>
                                      </p:tavLst>
                                    </p:anim>
                                    <p:anim calcmode="lin" valueType="num">
                                      <p:cBhvr>
                                        <p:cTn id="98" dur="250" fill="hold"/>
                                        <p:tgtEl>
                                          <p:spTgt spid="35"/>
                                        </p:tgtEl>
                                        <p:attrNameLst>
                                          <p:attrName>ppt_h</p:attrName>
                                        </p:attrNameLst>
                                      </p:cBhvr>
                                      <p:tavLst>
                                        <p:tav tm="0">
                                          <p:val>
                                            <p:fltVal val="0"/>
                                          </p:val>
                                        </p:tav>
                                        <p:tav tm="100000">
                                          <p:val>
                                            <p:strVal val="#ppt_h"/>
                                          </p:val>
                                        </p:tav>
                                      </p:tavLst>
                                    </p:anim>
                                    <p:animEffect transition="in" filter="fade">
                                      <p:cBhvr>
                                        <p:cTn id="99" dur="250"/>
                                        <p:tgtEl>
                                          <p:spTgt spid="35"/>
                                        </p:tgtEl>
                                      </p:cBhvr>
                                    </p:animEffect>
                                  </p:childTnLst>
                                </p:cTn>
                              </p:par>
                              <p:par>
                                <p:cTn id="100" presetID="53" presetClass="entr" presetSubtype="16"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250" fill="hold"/>
                                        <p:tgtEl>
                                          <p:spTgt spid="41"/>
                                        </p:tgtEl>
                                        <p:attrNameLst>
                                          <p:attrName>ppt_w</p:attrName>
                                        </p:attrNameLst>
                                      </p:cBhvr>
                                      <p:tavLst>
                                        <p:tav tm="0">
                                          <p:val>
                                            <p:fltVal val="0"/>
                                          </p:val>
                                        </p:tav>
                                        <p:tav tm="100000">
                                          <p:val>
                                            <p:strVal val="#ppt_w"/>
                                          </p:val>
                                        </p:tav>
                                      </p:tavLst>
                                    </p:anim>
                                    <p:anim calcmode="lin" valueType="num">
                                      <p:cBhvr>
                                        <p:cTn id="103" dur="250" fill="hold"/>
                                        <p:tgtEl>
                                          <p:spTgt spid="41"/>
                                        </p:tgtEl>
                                        <p:attrNameLst>
                                          <p:attrName>ppt_h</p:attrName>
                                        </p:attrNameLst>
                                      </p:cBhvr>
                                      <p:tavLst>
                                        <p:tav tm="0">
                                          <p:val>
                                            <p:fltVal val="0"/>
                                          </p:val>
                                        </p:tav>
                                        <p:tav tm="100000">
                                          <p:val>
                                            <p:strVal val="#ppt_h"/>
                                          </p:val>
                                        </p:tav>
                                      </p:tavLst>
                                    </p:anim>
                                    <p:animEffect transition="in" filter="fade">
                                      <p:cBhvr>
                                        <p:cTn id="104" dur="250"/>
                                        <p:tgtEl>
                                          <p:spTgt spid="41"/>
                                        </p:tgtEl>
                                      </p:cBhvr>
                                    </p:animEffect>
                                  </p:childTnLst>
                                </p:cTn>
                              </p:par>
                              <p:par>
                                <p:cTn id="105" presetID="53" presetClass="entr" presetSubtype="16" fill="hold" nodeType="with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250" fill="hold"/>
                                        <p:tgtEl>
                                          <p:spTgt spid="62"/>
                                        </p:tgtEl>
                                        <p:attrNameLst>
                                          <p:attrName>ppt_w</p:attrName>
                                        </p:attrNameLst>
                                      </p:cBhvr>
                                      <p:tavLst>
                                        <p:tav tm="0">
                                          <p:val>
                                            <p:fltVal val="0"/>
                                          </p:val>
                                        </p:tav>
                                        <p:tav tm="100000">
                                          <p:val>
                                            <p:strVal val="#ppt_w"/>
                                          </p:val>
                                        </p:tav>
                                      </p:tavLst>
                                    </p:anim>
                                    <p:anim calcmode="lin" valueType="num">
                                      <p:cBhvr>
                                        <p:cTn id="108" dur="250" fill="hold"/>
                                        <p:tgtEl>
                                          <p:spTgt spid="62"/>
                                        </p:tgtEl>
                                        <p:attrNameLst>
                                          <p:attrName>ppt_h</p:attrName>
                                        </p:attrNameLst>
                                      </p:cBhvr>
                                      <p:tavLst>
                                        <p:tav tm="0">
                                          <p:val>
                                            <p:fltVal val="0"/>
                                          </p:val>
                                        </p:tav>
                                        <p:tav tm="100000">
                                          <p:val>
                                            <p:strVal val="#ppt_h"/>
                                          </p:val>
                                        </p:tav>
                                      </p:tavLst>
                                    </p:anim>
                                    <p:animEffect transition="in" filter="fade">
                                      <p:cBhvr>
                                        <p:cTn id="109" dur="250"/>
                                        <p:tgtEl>
                                          <p:spTgt spid="62"/>
                                        </p:tgtEl>
                                      </p:cBhvr>
                                    </p:animEffect>
                                  </p:childTnLst>
                                </p:cTn>
                              </p:par>
                              <p:par>
                                <p:cTn id="110" presetID="53" presetClass="entr" presetSubtype="16"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anim calcmode="lin" valueType="num">
                                      <p:cBhvr>
                                        <p:cTn id="112" dur="250" fill="hold"/>
                                        <p:tgtEl>
                                          <p:spTgt spid="65"/>
                                        </p:tgtEl>
                                        <p:attrNameLst>
                                          <p:attrName>ppt_w</p:attrName>
                                        </p:attrNameLst>
                                      </p:cBhvr>
                                      <p:tavLst>
                                        <p:tav tm="0">
                                          <p:val>
                                            <p:fltVal val="0"/>
                                          </p:val>
                                        </p:tav>
                                        <p:tav tm="100000">
                                          <p:val>
                                            <p:strVal val="#ppt_w"/>
                                          </p:val>
                                        </p:tav>
                                      </p:tavLst>
                                    </p:anim>
                                    <p:anim calcmode="lin" valueType="num">
                                      <p:cBhvr>
                                        <p:cTn id="113" dur="250" fill="hold"/>
                                        <p:tgtEl>
                                          <p:spTgt spid="65"/>
                                        </p:tgtEl>
                                        <p:attrNameLst>
                                          <p:attrName>ppt_h</p:attrName>
                                        </p:attrNameLst>
                                      </p:cBhvr>
                                      <p:tavLst>
                                        <p:tav tm="0">
                                          <p:val>
                                            <p:fltVal val="0"/>
                                          </p:val>
                                        </p:tav>
                                        <p:tav tm="100000">
                                          <p:val>
                                            <p:strVal val="#ppt_h"/>
                                          </p:val>
                                        </p:tav>
                                      </p:tavLst>
                                    </p:anim>
                                    <p:animEffect transition="in" filter="fade">
                                      <p:cBhvr>
                                        <p:cTn id="114" dur="250"/>
                                        <p:tgtEl>
                                          <p:spTgt spid="65"/>
                                        </p:tgtEl>
                                      </p:cBhvr>
                                    </p:animEffect>
                                  </p:childTnLst>
                                </p:cTn>
                              </p:par>
                              <p:par>
                                <p:cTn id="115" presetID="53" presetClass="entr" presetSubtype="16"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p:cTn id="117" dur="250" fill="hold"/>
                                        <p:tgtEl>
                                          <p:spTgt spid="38"/>
                                        </p:tgtEl>
                                        <p:attrNameLst>
                                          <p:attrName>ppt_w</p:attrName>
                                        </p:attrNameLst>
                                      </p:cBhvr>
                                      <p:tavLst>
                                        <p:tav tm="0">
                                          <p:val>
                                            <p:fltVal val="0"/>
                                          </p:val>
                                        </p:tav>
                                        <p:tav tm="100000">
                                          <p:val>
                                            <p:strVal val="#ppt_w"/>
                                          </p:val>
                                        </p:tav>
                                      </p:tavLst>
                                    </p:anim>
                                    <p:anim calcmode="lin" valueType="num">
                                      <p:cBhvr>
                                        <p:cTn id="118" dur="250" fill="hold"/>
                                        <p:tgtEl>
                                          <p:spTgt spid="38"/>
                                        </p:tgtEl>
                                        <p:attrNameLst>
                                          <p:attrName>ppt_h</p:attrName>
                                        </p:attrNameLst>
                                      </p:cBhvr>
                                      <p:tavLst>
                                        <p:tav tm="0">
                                          <p:val>
                                            <p:fltVal val="0"/>
                                          </p:val>
                                        </p:tav>
                                        <p:tav tm="100000">
                                          <p:val>
                                            <p:strVal val="#ppt_h"/>
                                          </p:val>
                                        </p:tav>
                                      </p:tavLst>
                                    </p:anim>
                                    <p:animEffect transition="in" filter="fade">
                                      <p:cBhvr>
                                        <p:cTn id="119" dur="250"/>
                                        <p:tgtEl>
                                          <p:spTgt spid="38"/>
                                        </p:tgtEl>
                                      </p:cBhvr>
                                    </p:animEffect>
                                  </p:childTnLst>
                                </p:cTn>
                              </p:par>
                              <p:par>
                                <p:cTn id="120" presetID="53" presetClass="entr" presetSubtype="16" fill="hold" nodeType="withEffect">
                                  <p:stCondLst>
                                    <p:cond delay="0"/>
                                  </p:stCondLst>
                                  <p:childTnLst>
                                    <p:set>
                                      <p:cBhvr>
                                        <p:cTn id="121" dur="1" fill="hold">
                                          <p:stCondLst>
                                            <p:cond delay="0"/>
                                          </p:stCondLst>
                                        </p:cTn>
                                        <p:tgtEl>
                                          <p:spTgt spid="56"/>
                                        </p:tgtEl>
                                        <p:attrNameLst>
                                          <p:attrName>style.visibility</p:attrName>
                                        </p:attrNameLst>
                                      </p:cBhvr>
                                      <p:to>
                                        <p:strVal val="visible"/>
                                      </p:to>
                                    </p:set>
                                    <p:anim calcmode="lin" valueType="num">
                                      <p:cBhvr>
                                        <p:cTn id="122" dur="250" fill="hold"/>
                                        <p:tgtEl>
                                          <p:spTgt spid="56"/>
                                        </p:tgtEl>
                                        <p:attrNameLst>
                                          <p:attrName>ppt_w</p:attrName>
                                        </p:attrNameLst>
                                      </p:cBhvr>
                                      <p:tavLst>
                                        <p:tav tm="0">
                                          <p:val>
                                            <p:fltVal val="0"/>
                                          </p:val>
                                        </p:tav>
                                        <p:tav tm="100000">
                                          <p:val>
                                            <p:strVal val="#ppt_w"/>
                                          </p:val>
                                        </p:tav>
                                      </p:tavLst>
                                    </p:anim>
                                    <p:anim calcmode="lin" valueType="num">
                                      <p:cBhvr>
                                        <p:cTn id="123" dur="250" fill="hold"/>
                                        <p:tgtEl>
                                          <p:spTgt spid="56"/>
                                        </p:tgtEl>
                                        <p:attrNameLst>
                                          <p:attrName>ppt_h</p:attrName>
                                        </p:attrNameLst>
                                      </p:cBhvr>
                                      <p:tavLst>
                                        <p:tav tm="0">
                                          <p:val>
                                            <p:fltVal val="0"/>
                                          </p:val>
                                        </p:tav>
                                        <p:tav tm="100000">
                                          <p:val>
                                            <p:strVal val="#ppt_h"/>
                                          </p:val>
                                        </p:tav>
                                      </p:tavLst>
                                    </p:anim>
                                    <p:animEffect transition="in" filter="fade">
                                      <p:cBhvr>
                                        <p:cTn id="124" dur="250"/>
                                        <p:tgtEl>
                                          <p:spTgt spid="56"/>
                                        </p:tgtEl>
                                      </p:cBhvr>
                                    </p:animEffect>
                                  </p:childTnLst>
                                </p:cTn>
                              </p:par>
                              <p:par>
                                <p:cTn id="125" presetID="53" presetClass="entr" presetSubtype="16" fill="hold" nodeType="withEffect">
                                  <p:stCondLst>
                                    <p:cond delay="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250" fill="hold"/>
                                        <p:tgtEl>
                                          <p:spTgt spid="68"/>
                                        </p:tgtEl>
                                        <p:attrNameLst>
                                          <p:attrName>ppt_w</p:attrName>
                                        </p:attrNameLst>
                                      </p:cBhvr>
                                      <p:tavLst>
                                        <p:tav tm="0">
                                          <p:val>
                                            <p:fltVal val="0"/>
                                          </p:val>
                                        </p:tav>
                                        <p:tav tm="100000">
                                          <p:val>
                                            <p:strVal val="#ppt_w"/>
                                          </p:val>
                                        </p:tav>
                                      </p:tavLst>
                                    </p:anim>
                                    <p:anim calcmode="lin" valueType="num">
                                      <p:cBhvr>
                                        <p:cTn id="128" dur="250" fill="hold"/>
                                        <p:tgtEl>
                                          <p:spTgt spid="68"/>
                                        </p:tgtEl>
                                        <p:attrNameLst>
                                          <p:attrName>ppt_h</p:attrName>
                                        </p:attrNameLst>
                                      </p:cBhvr>
                                      <p:tavLst>
                                        <p:tav tm="0">
                                          <p:val>
                                            <p:fltVal val="0"/>
                                          </p:val>
                                        </p:tav>
                                        <p:tav tm="100000">
                                          <p:val>
                                            <p:strVal val="#ppt_h"/>
                                          </p:val>
                                        </p:tav>
                                      </p:tavLst>
                                    </p:anim>
                                    <p:animEffect transition="in" filter="fade">
                                      <p:cBhvr>
                                        <p:cTn id="129" dur="250"/>
                                        <p:tgtEl>
                                          <p:spTgt spid="68"/>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71"/>
                                        </p:tgtEl>
                                        <p:attrNameLst>
                                          <p:attrName>style.visibility</p:attrName>
                                        </p:attrNameLst>
                                      </p:cBhvr>
                                      <p:to>
                                        <p:strVal val="visible"/>
                                      </p:to>
                                    </p:set>
                                    <p:anim calcmode="lin" valueType="num">
                                      <p:cBhvr>
                                        <p:cTn id="132" dur="500" fill="hold"/>
                                        <p:tgtEl>
                                          <p:spTgt spid="71"/>
                                        </p:tgtEl>
                                        <p:attrNameLst>
                                          <p:attrName>ppt_w</p:attrName>
                                        </p:attrNameLst>
                                      </p:cBhvr>
                                      <p:tavLst>
                                        <p:tav tm="0">
                                          <p:val>
                                            <p:fltVal val="0"/>
                                          </p:val>
                                        </p:tav>
                                        <p:tav tm="100000">
                                          <p:val>
                                            <p:strVal val="#ppt_w"/>
                                          </p:val>
                                        </p:tav>
                                      </p:tavLst>
                                    </p:anim>
                                    <p:anim calcmode="lin" valueType="num">
                                      <p:cBhvr>
                                        <p:cTn id="133" dur="500" fill="hold"/>
                                        <p:tgtEl>
                                          <p:spTgt spid="71"/>
                                        </p:tgtEl>
                                        <p:attrNameLst>
                                          <p:attrName>ppt_h</p:attrName>
                                        </p:attrNameLst>
                                      </p:cBhvr>
                                      <p:tavLst>
                                        <p:tav tm="0">
                                          <p:val>
                                            <p:fltVal val="0"/>
                                          </p:val>
                                        </p:tav>
                                        <p:tav tm="100000">
                                          <p:val>
                                            <p:strVal val="#ppt_h"/>
                                          </p:val>
                                        </p:tav>
                                      </p:tavLst>
                                    </p:anim>
                                    <p:animEffect transition="in" filter="fade">
                                      <p:cBhvr>
                                        <p:cTn id="134" dur="500"/>
                                        <p:tgtEl>
                                          <p:spTgt spid="71"/>
                                        </p:tgtEl>
                                      </p:cBhvr>
                                    </p:animEffect>
                                  </p:childTnLst>
                                </p:cTn>
                              </p:par>
                              <p:par>
                                <p:cTn id="135" presetID="53" presetClass="entr" presetSubtype="16" fill="hold" nodeType="withEffect">
                                  <p:stCondLst>
                                    <p:cond delay="0"/>
                                  </p:stCondLst>
                                  <p:childTnLst>
                                    <p:set>
                                      <p:cBhvr>
                                        <p:cTn id="136" dur="1" fill="hold">
                                          <p:stCondLst>
                                            <p:cond delay="0"/>
                                          </p:stCondLst>
                                        </p:cTn>
                                        <p:tgtEl>
                                          <p:spTgt spid="75"/>
                                        </p:tgtEl>
                                        <p:attrNameLst>
                                          <p:attrName>style.visibility</p:attrName>
                                        </p:attrNameLst>
                                      </p:cBhvr>
                                      <p:to>
                                        <p:strVal val="visible"/>
                                      </p:to>
                                    </p:set>
                                    <p:anim calcmode="lin" valueType="num">
                                      <p:cBhvr>
                                        <p:cTn id="137" dur="500" fill="hold"/>
                                        <p:tgtEl>
                                          <p:spTgt spid="75"/>
                                        </p:tgtEl>
                                        <p:attrNameLst>
                                          <p:attrName>ppt_w</p:attrName>
                                        </p:attrNameLst>
                                      </p:cBhvr>
                                      <p:tavLst>
                                        <p:tav tm="0">
                                          <p:val>
                                            <p:fltVal val="0"/>
                                          </p:val>
                                        </p:tav>
                                        <p:tav tm="100000">
                                          <p:val>
                                            <p:strVal val="#ppt_w"/>
                                          </p:val>
                                        </p:tav>
                                      </p:tavLst>
                                    </p:anim>
                                    <p:anim calcmode="lin" valueType="num">
                                      <p:cBhvr>
                                        <p:cTn id="138" dur="500" fill="hold"/>
                                        <p:tgtEl>
                                          <p:spTgt spid="75"/>
                                        </p:tgtEl>
                                        <p:attrNameLst>
                                          <p:attrName>ppt_h</p:attrName>
                                        </p:attrNameLst>
                                      </p:cBhvr>
                                      <p:tavLst>
                                        <p:tav tm="0">
                                          <p:val>
                                            <p:fltVal val="0"/>
                                          </p:val>
                                        </p:tav>
                                        <p:tav tm="100000">
                                          <p:val>
                                            <p:strVal val="#ppt_h"/>
                                          </p:val>
                                        </p:tav>
                                      </p:tavLst>
                                    </p:anim>
                                    <p:animEffect transition="in" filter="fade">
                                      <p:cBhvr>
                                        <p:cTn id="139" dur="500"/>
                                        <p:tgtEl>
                                          <p:spTgt spid="75"/>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87"/>
                                        </p:tgtEl>
                                        <p:attrNameLst>
                                          <p:attrName>style.visibility</p:attrName>
                                        </p:attrNameLst>
                                      </p:cBhvr>
                                      <p:to>
                                        <p:strVal val="visible"/>
                                      </p:to>
                                    </p:set>
                                    <p:anim calcmode="lin" valueType="num">
                                      <p:cBhvr>
                                        <p:cTn id="142" dur="250" fill="hold"/>
                                        <p:tgtEl>
                                          <p:spTgt spid="87"/>
                                        </p:tgtEl>
                                        <p:attrNameLst>
                                          <p:attrName>ppt_w</p:attrName>
                                        </p:attrNameLst>
                                      </p:cBhvr>
                                      <p:tavLst>
                                        <p:tav tm="0">
                                          <p:val>
                                            <p:fltVal val="0"/>
                                          </p:val>
                                        </p:tav>
                                        <p:tav tm="100000">
                                          <p:val>
                                            <p:strVal val="#ppt_w"/>
                                          </p:val>
                                        </p:tav>
                                      </p:tavLst>
                                    </p:anim>
                                    <p:anim calcmode="lin" valueType="num">
                                      <p:cBhvr>
                                        <p:cTn id="143" dur="250" fill="hold"/>
                                        <p:tgtEl>
                                          <p:spTgt spid="87"/>
                                        </p:tgtEl>
                                        <p:attrNameLst>
                                          <p:attrName>ppt_h</p:attrName>
                                        </p:attrNameLst>
                                      </p:cBhvr>
                                      <p:tavLst>
                                        <p:tav tm="0">
                                          <p:val>
                                            <p:fltVal val="0"/>
                                          </p:val>
                                        </p:tav>
                                        <p:tav tm="100000">
                                          <p:val>
                                            <p:strVal val="#ppt_h"/>
                                          </p:val>
                                        </p:tav>
                                      </p:tavLst>
                                    </p:anim>
                                    <p:animEffect transition="in" filter="fade">
                                      <p:cBhvr>
                                        <p:cTn id="144" dur="250"/>
                                        <p:tgtEl>
                                          <p:spTgt spid="87"/>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72"/>
                                        </p:tgtEl>
                                        <p:attrNameLst>
                                          <p:attrName>style.visibility</p:attrName>
                                        </p:attrNameLst>
                                      </p:cBhvr>
                                      <p:to>
                                        <p:strVal val="visible"/>
                                      </p:to>
                                    </p:set>
                                    <p:anim calcmode="lin" valueType="num">
                                      <p:cBhvr>
                                        <p:cTn id="147" dur="500" fill="hold"/>
                                        <p:tgtEl>
                                          <p:spTgt spid="72"/>
                                        </p:tgtEl>
                                        <p:attrNameLst>
                                          <p:attrName>ppt_w</p:attrName>
                                        </p:attrNameLst>
                                      </p:cBhvr>
                                      <p:tavLst>
                                        <p:tav tm="0">
                                          <p:val>
                                            <p:fltVal val="0"/>
                                          </p:val>
                                        </p:tav>
                                        <p:tav tm="100000">
                                          <p:val>
                                            <p:strVal val="#ppt_w"/>
                                          </p:val>
                                        </p:tav>
                                      </p:tavLst>
                                    </p:anim>
                                    <p:anim calcmode="lin" valueType="num">
                                      <p:cBhvr>
                                        <p:cTn id="148" dur="500" fill="hold"/>
                                        <p:tgtEl>
                                          <p:spTgt spid="72"/>
                                        </p:tgtEl>
                                        <p:attrNameLst>
                                          <p:attrName>ppt_h</p:attrName>
                                        </p:attrNameLst>
                                      </p:cBhvr>
                                      <p:tavLst>
                                        <p:tav tm="0">
                                          <p:val>
                                            <p:fltVal val="0"/>
                                          </p:val>
                                        </p:tav>
                                        <p:tav tm="100000">
                                          <p:val>
                                            <p:strVal val="#ppt_h"/>
                                          </p:val>
                                        </p:tav>
                                      </p:tavLst>
                                    </p:anim>
                                    <p:animEffect transition="in" filter="fade">
                                      <p:cBhvr>
                                        <p:cTn id="149" dur="500"/>
                                        <p:tgtEl>
                                          <p:spTgt spid="72"/>
                                        </p:tgtEl>
                                      </p:cBhvr>
                                    </p:animEffect>
                                  </p:childTnLst>
                                </p:cTn>
                              </p:par>
                              <p:par>
                                <p:cTn id="150" presetID="53" presetClass="entr" presetSubtype="16" fill="hold" nodeType="withEffect">
                                  <p:stCondLst>
                                    <p:cond delay="0"/>
                                  </p:stCondLst>
                                  <p:childTnLst>
                                    <p:set>
                                      <p:cBhvr>
                                        <p:cTn id="151" dur="1" fill="hold">
                                          <p:stCondLst>
                                            <p:cond delay="0"/>
                                          </p:stCondLst>
                                        </p:cTn>
                                        <p:tgtEl>
                                          <p:spTgt spid="78"/>
                                        </p:tgtEl>
                                        <p:attrNameLst>
                                          <p:attrName>style.visibility</p:attrName>
                                        </p:attrNameLst>
                                      </p:cBhvr>
                                      <p:to>
                                        <p:strVal val="visible"/>
                                      </p:to>
                                    </p:set>
                                    <p:anim calcmode="lin" valueType="num">
                                      <p:cBhvr>
                                        <p:cTn id="152" dur="500" fill="hold"/>
                                        <p:tgtEl>
                                          <p:spTgt spid="78"/>
                                        </p:tgtEl>
                                        <p:attrNameLst>
                                          <p:attrName>ppt_w</p:attrName>
                                        </p:attrNameLst>
                                      </p:cBhvr>
                                      <p:tavLst>
                                        <p:tav tm="0">
                                          <p:val>
                                            <p:fltVal val="0"/>
                                          </p:val>
                                        </p:tav>
                                        <p:tav tm="100000">
                                          <p:val>
                                            <p:strVal val="#ppt_w"/>
                                          </p:val>
                                        </p:tav>
                                      </p:tavLst>
                                    </p:anim>
                                    <p:anim calcmode="lin" valueType="num">
                                      <p:cBhvr>
                                        <p:cTn id="153" dur="500" fill="hold"/>
                                        <p:tgtEl>
                                          <p:spTgt spid="78"/>
                                        </p:tgtEl>
                                        <p:attrNameLst>
                                          <p:attrName>ppt_h</p:attrName>
                                        </p:attrNameLst>
                                      </p:cBhvr>
                                      <p:tavLst>
                                        <p:tav tm="0">
                                          <p:val>
                                            <p:fltVal val="0"/>
                                          </p:val>
                                        </p:tav>
                                        <p:tav tm="100000">
                                          <p:val>
                                            <p:strVal val="#ppt_h"/>
                                          </p:val>
                                        </p:tav>
                                      </p:tavLst>
                                    </p:anim>
                                    <p:animEffect transition="in" filter="fade">
                                      <p:cBhvr>
                                        <p:cTn id="154" dur="500"/>
                                        <p:tgtEl>
                                          <p:spTgt spid="78"/>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88"/>
                                        </p:tgtEl>
                                        <p:attrNameLst>
                                          <p:attrName>style.visibility</p:attrName>
                                        </p:attrNameLst>
                                      </p:cBhvr>
                                      <p:to>
                                        <p:strVal val="visible"/>
                                      </p:to>
                                    </p:set>
                                    <p:anim calcmode="lin" valueType="num">
                                      <p:cBhvr>
                                        <p:cTn id="157" dur="250" fill="hold"/>
                                        <p:tgtEl>
                                          <p:spTgt spid="88"/>
                                        </p:tgtEl>
                                        <p:attrNameLst>
                                          <p:attrName>ppt_w</p:attrName>
                                        </p:attrNameLst>
                                      </p:cBhvr>
                                      <p:tavLst>
                                        <p:tav tm="0">
                                          <p:val>
                                            <p:fltVal val="0"/>
                                          </p:val>
                                        </p:tav>
                                        <p:tav tm="100000">
                                          <p:val>
                                            <p:strVal val="#ppt_w"/>
                                          </p:val>
                                        </p:tav>
                                      </p:tavLst>
                                    </p:anim>
                                    <p:anim calcmode="lin" valueType="num">
                                      <p:cBhvr>
                                        <p:cTn id="158" dur="250" fill="hold"/>
                                        <p:tgtEl>
                                          <p:spTgt spid="88"/>
                                        </p:tgtEl>
                                        <p:attrNameLst>
                                          <p:attrName>ppt_h</p:attrName>
                                        </p:attrNameLst>
                                      </p:cBhvr>
                                      <p:tavLst>
                                        <p:tav tm="0">
                                          <p:val>
                                            <p:fltVal val="0"/>
                                          </p:val>
                                        </p:tav>
                                        <p:tav tm="100000">
                                          <p:val>
                                            <p:strVal val="#ppt_h"/>
                                          </p:val>
                                        </p:tav>
                                      </p:tavLst>
                                    </p:anim>
                                    <p:animEffect transition="in" filter="fade">
                                      <p:cBhvr>
                                        <p:cTn id="159" dur="250"/>
                                        <p:tgtEl>
                                          <p:spTgt spid="8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73"/>
                                        </p:tgtEl>
                                        <p:attrNameLst>
                                          <p:attrName>style.visibility</p:attrName>
                                        </p:attrNameLst>
                                      </p:cBhvr>
                                      <p:to>
                                        <p:strVal val="visible"/>
                                      </p:to>
                                    </p:set>
                                    <p:anim calcmode="lin" valueType="num">
                                      <p:cBhvr>
                                        <p:cTn id="162" dur="500" fill="hold"/>
                                        <p:tgtEl>
                                          <p:spTgt spid="73"/>
                                        </p:tgtEl>
                                        <p:attrNameLst>
                                          <p:attrName>ppt_w</p:attrName>
                                        </p:attrNameLst>
                                      </p:cBhvr>
                                      <p:tavLst>
                                        <p:tav tm="0">
                                          <p:val>
                                            <p:fltVal val="0"/>
                                          </p:val>
                                        </p:tav>
                                        <p:tav tm="100000">
                                          <p:val>
                                            <p:strVal val="#ppt_w"/>
                                          </p:val>
                                        </p:tav>
                                      </p:tavLst>
                                    </p:anim>
                                    <p:anim calcmode="lin" valueType="num">
                                      <p:cBhvr>
                                        <p:cTn id="163" dur="500" fill="hold"/>
                                        <p:tgtEl>
                                          <p:spTgt spid="73"/>
                                        </p:tgtEl>
                                        <p:attrNameLst>
                                          <p:attrName>ppt_h</p:attrName>
                                        </p:attrNameLst>
                                      </p:cBhvr>
                                      <p:tavLst>
                                        <p:tav tm="0">
                                          <p:val>
                                            <p:fltVal val="0"/>
                                          </p:val>
                                        </p:tav>
                                        <p:tav tm="100000">
                                          <p:val>
                                            <p:strVal val="#ppt_h"/>
                                          </p:val>
                                        </p:tav>
                                      </p:tavLst>
                                    </p:anim>
                                    <p:animEffect transition="in" filter="fade">
                                      <p:cBhvr>
                                        <p:cTn id="164" dur="500"/>
                                        <p:tgtEl>
                                          <p:spTgt spid="73"/>
                                        </p:tgtEl>
                                      </p:cBhvr>
                                    </p:animEffect>
                                  </p:childTnLst>
                                </p:cTn>
                              </p:par>
                              <p:par>
                                <p:cTn id="165" presetID="53" presetClass="entr" presetSubtype="16" fill="hold" nodeType="withEffect">
                                  <p:stCondLst>
                                    <p:cond delay="0"/>
                                  </p:stCondLst>
                                  <p:childTnLst>
                                    <p:set>
                                      <p:cBhvr>
                                        <p:cTn id="166" dur="1" fill="hold">
                                          <p:stCondLst>
                                            <p:cond delay="0"/>
                                          </p:stCondLst>
                                        </p:cTn>
                                        <p:tgtEl>
                                          <p:spTgt spid="81"/>
                                        </p:tgtEl>
                                        <p:attrNameLst>
                                          <p:attrName>style.visibility</p:attrName>
                                        </p:attrNameLst>
                                      </p:cBhvr>
                                      <p:to>
                                        <p:strVal val="visible"/>
                                      </p:to>
                                    </p:set>
                                    <p:anim calcmode="lin" valueType="num">
                                      <p:cBhvr>
                                        <p:cTn id="167" dur="500" fill="hold"/>
                                        <p:tgtEl>
                                          <p:spTgt spid="81"/>
                                        </p:tgtEl>
                                        <p:attrNameLst>
                                          <p:attrName>ppt_w</p:attrName>
                                        </p:attrNameLst>
                                      </p:cBhvr>
                                      <p:tavLst>
                                        <p:tav tm="0">
                                          <p:val>
                                            <p:fltVal val="0"/>
                                          </p:val>
                                        </p:tav>
                                        <p:tav tm="100000">
                                          <p:val>
                                            <p:strVal val="#ppt_w"/>
                                          </p:val>
                                        </p:tav>
                                      </p:tavLst>
                                    </p:anim>
                                    <p:anim calcmode="lin" valueType="num">
                                      <p:cBhvr>
                                        <p:cTn id="168" dur="500" fill="hold"/>
                                        <p:tgtEl>
                                          <p:spTgt spid="81"/>
                                        </p:tgtEl>
                                        <p:attrNameLst>
                                          <p:attrName>ppt_h</p:attrName>
                                        </p:attrNameLst>
                                      </p:cBhvr>
                                      <p:tavLst>
                                        <p:tav tm="0">
                                          <p:val>
                                            <p:fltVal val="0"/>
                                          </p:val>
                                        </p:tav>
                                        <p:tav tm="100000">
                                          <p:val>
                                            <p:strVal val="#ppt_h"/>
                                          </p:val>
                                        </p:tav>
                                      </p:tavLst>
                                    </p:anim>
                                    <p:animEffect transition="in" filter="fade">
                                      <p:cBhvr>
                                        <p:cTn id="169" dur="500"/>
                                        <p:tgtEl>
                                          <p:spTgt spid="81"/>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89"/>
                                        </p:tgtEl>
                                        <p:attrNameLst>
                                          <p:attrName>style.visibility</p:attrName>
                                        </p:attrNameLst>
                                      </p:cBhvr>
                                      <p:to>
                                        <p:strVal val="visible"/>
                                      </p:to>
                                    </p:set>
                                    <p:anim calcmode="lin" valueType="num">
                                      <p:cBhvr>
                                        <p:cTn id="172" dur="250" fill="hold"/>
                                        <p:tgtEl>
                                          <p:spTgt spid="89"/>
                                        </p:tgtEl>
                                        <p:attrNameLst>
                                          <p:attrName>ppt_w</p:attrName>
                                        </p:attrNameLst>
                                      </p:cBhvr>
                                      <p:tavLst>
                                        <p:tav tm="0">
                                          <p:val>
                                            <p:fltVal val="0"/>
                                          </p:val>
                                        </p:tav>
                                        <p:tav tm="100000">
                                          <p:val>
                                            <p:strVal val="#ppt_w"/>
                                          </p:val>
                                        </p:tav>
                                      </p:tavLst>
                                    </p:anim>
                                    <p:anim calcmode="lin" valueType="num">
                                      <p:cBhvr>
                                        <p:cTn id="173" dur="250" fill="hold"/>
                                        <p:tgtEl>
                                          <p:spTgt spid="89"/>
                                        </p:tgtEl>
                                        <p:attrNameLst>
                                          <p:attrName>ppt_h</p:attrName>
                                        </p:attrNameLst>
                                      </p:cBhvr>
                                      <p:tavLst>
                                        <p:tav tm="0">
                                          <p:val>
                                            <p:fltVal val="0"/>
                                          </p:val>
                                        </p:tav>
                                        <p:tav tm="100000">
                                          <p:val>
                                            <p:strVal val="#ppt_h"/>
                                          </p:val>
                                        </p:tav>
                                      </p:tavLst>
                                    </p:anim>
                                    <p:animEffect transition="in" filter="fade">
                                      <p:cBhvr>
                                        <p:cTn id="174" dur="250"/>
                                        <p:tgtEl>
                                          <p:spTgt spid="89"/>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74"/>
                                        </p:tgtEl>
                                        <p:attrNameLst>
                                          <p:attrName>style.visibility</p:attrName>
                                        </p:attrNameLst>
                                      </p:cBhvr>
                                      <p:to>
                                        <p:strVal val="visible"/>
                                      </p:to>
                                    </p:set>
                                    <p:anim calcmode="lin" valueType="num">
                                      <p:cBhvr>
                                        <p:cTn id="177" dur="500" fill="hold"/>
                                        <p:tgtEl>
                                          <p:spTgt spid="74"/>
                                        </p:tgtEl>
                                        <p:attrNameLst>
                                          <p:attrName>ppt_w</p:attrName>
                                        </p:attrNameLst>
                                      </p:cBhvr>
                                      <p:tavLst>
                                        <p:tav tm="0">
                                          <p:val>
                                            <p:fltVal val="0"/>
                                          </p:val>
                                        </p:tav>
                                        <p:tav tm="100000">
                                          <p:val>
                                            <p:strVal val="#ppt_w"/>
                                          </p:val>
                                        </p:tav>
                                      </p:tavLst>
                                    </p:anim>
                                    <p:anim calcmode="lin" valueType="num">
                                      <p:cBhvr>
                                        <p:cTn id="178" dur="500" fill="hold"/>
                                        <p:tgtEl>
                                          <p:spTgt spid="74"/>
                                        </p:tgtEl>
                                        <p:attrNameLst>
                                          <p:attrName>ppt_h</p:attrName>
                                        </p:attrNameLst>
                                      </p:cBhvr>
                                      <p:tavLst>
                                        <p:tav tm="0">
                                          <p:val>
                                            <p:fltVal val="0"/>
                                          </p:val>
                                        </p:tav>
                                        <p:tav tm="100000">
                                          <p:val>
                                            <p:strVal val="#ppt_h"/>
                                          </p:val>
                                        </p:tav>
                                      </p:tavLst>
                                    </p:anim>
                                    <p:animEffect transition="in" filter="fade">
                                      <p:cBhvr>
                                        <p:cTn id="179" dur="500"/>
                                        <p:tgtEl>
                                          <p:spTgt spid="74"/>
                                        </p:tgtEl>
                                      </p:cBhvr>
                                    </p:animEffect>
                                  </p:childTnLst>
                                </p:cTn>
                              </p:par>
                              <p:par>
                                <p:cTn id="180" presetID="53" presetClass="entr" presetSubtype="16" fill="hold" nodeType="withEffect">
                                  <p:stCondLst>
                                    <p:cond delay="0"/>
                                  </p:stCondLst>
                                  <p:childTnLst>
                                    <p:set>
                                      <p:cBhvr>
                                        <p:cTn id="181" dur="1" fill="hold">
                                          <p:stCondLst>
                                            <p:cond delay="0"/>
                                          </p:stCondLst>
                                        </p:cTn>
                                        <p:tgtEl>
                                          <p:spTgt spid="84"/>
                                        </p:tgtEl>
                                        <p:attrNameLst>
                                          <p:attrName>style.visibility</p:attrName>
                                        </p:attrNameLst>
                                      </p:cBhvr>
                                      <p:to>
                                        <p:strVal val="visible"/>
                                      </p:to>
                                    </p:set>
                                    <p:anim calcmode="lin" valueType="num">
                                      <p:cBhvr>
                                        <p:cTn id="182" dur="500" fill="hold"/>
                                        <p:tgtEl>
                                          <p:spTgt spid="84"/>
                                        </p:tgtEl>
                                        <p:attrNameLst>
                                          <p:attrName>ppt_w</p:attrName>
                                        </p:attrNameLst>
                                      </p:cBhvr>
                                      <p:tavLst>
                                        <p:tav tm="0">
                                          <p:val>
                                            <p:fltVal val="0"/>
                                          </p:val>
                                        </p:tav>
                                        <p:tav tm="100000">
                                          <p:val>
                                            <p:strVal val="#ppt_w"/>
                                          </p:val>
                                        </p:tav>
                                      </p:tavLst>
                                    </p:anim>
                                    <p:anim calcmode="lin" valueType="num">
                                      <p:cBhvr>
                                        <p:cTn id="183" dur="500" fill="hold"/>
                                        <p:tgtEl>
                                          <p:spTgt spid="84"/>
                                        </p:tgtEl>
                                        <p:attrNameLst>
                                          <p:attrName>ppt_h</p:attrName>
                                        </p:attrNameLst>
                                      </p:cBhvr>
                                      <p:tavLst>
                                        <p:tav tm="0">
                                          <p:val>
                                            <p:fltVal val="0"/>
                                          </p:val>
                                        </p:tav>
                                        <p:tav tm="100000">
                                          <p:val>
                                            <p:strVal val="#ppt_h"/>
                                          </p:val>
                                        </p:tav>
                                      </p:tavLst>
                                    </p:anim>
                                    <p:animEffect transition="in" filter="fade">
                                      <p:cBhvr>
                                        <p:cTn id="184" dur="500"/>
                                        <p:tgtEl>
                                          <p:spTgt spid="84"/>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90"/>
                                        </p:tgtEl>
                                        <p:attrNameLst>
                                          <p:attrName>style.visibility</p:attrName>
                                        </p:attrNameLst>
                                      </p:cBhvr>
                                      <p:to>
                                        <p:strVal val="visible"/>
                                      </p:to>
                                    </p:set>
                                    <p:anim calcmode="lin" valueType="num">
                                      <p:cBhvr>
                                        <p:cTn id="187" dur="250" fill="hold"/>
                                        <p:tgtEl>
                                          <p:spTgt spid="90"/>
                                        </p:tgtEl>
                                        <p:attrNameLst>
                                          <p:attrName>ppt_w</p:attrName>
                                        </p:attrNameLst>
                                      </p:cBhvr>
                                      <p:tavLst>
                                        <p:tav tm="0">
                                          <p:val>
                                            <p:fltVal val="0"/>
                                          </p:val>
                                        </p:tav>
                                        <p:tav tm="100000">
                                          <p:val>
                                            <p:strVal val="#ppt_w"/>
                                          </p:val>
                                        </p:tav>
                                      </p:tavLst>
                                    </p:anim>
                                    <p:anim calcmode="lin" valueType="num">
                                      <p:cBhvr>
                                        <p:cTn id="188" dur="250" fill="hold"/>
                                        <p:tgtEl>
                                          <p:spTgt spid="90"/>
                                        </p:tgtEl>
                                        <p:attrNameLst>
                                          <p:attrName>ppt_h</p:attrName>
                                        </p:attrNameLst>
                                      </p:cBhvr>
                                      <p:tavLst>
                                        <p:tav tm="0">
                                          <p:val>
                                            <p:fltVal val="0"/>
                                          </p:val>
                                        </p:tav>
                                        <p:tav tm="100000">
                                          <p:val>
                                            <p:strVal val="#ppt_h"/>
                                          </p:val>
                                        </p:tav>
                                      </p:tavLst>
                                    </p:anim>
                                    <p:animEffect transition="in" filter="fade">
                                      <p:cBhvr>
                                        <p:cTn id="189" dur="250"/>
                                        <p:tgtEl>
                                          <p:spTgt spid="90"/>
                                        </p:tgtEl>
                                      </p:cBhvr>
                                    </p:animEffect>
                                  </p:childTnLst>
                                </p:cTn>
                              </p:par>
                              <p:par>
                                <p:cTn id="190" presetID="53" presetClass="entr" presetSubtype="16" fill="hold" nodeType="withEffect">
                                  <p:stCondLst>
                                    <p:cond delay="0"/>
                                  </p:stCondLst>
                                  <p:childTnLst>
                                    <p:set>
                                      <p:cBhvr>
                                        <p:cTn id="191" dur="1" fill="hold">
                                          <p:stCondLst>
                                            <p:cond delay="0"/>
                                          </p:stCondLst>
                                        </p:cTn>
                                        <p:tgtEl>
                                          <p:spTgt spid="100"/>
                                        </p:tgtEl>
                                        <p:attrNameLst>
                                          <p:attrName>style.visibility</p:attrName>
                                        </p:attrNameLst>
                                      </p:cBhvr>
                                      <p:to>
                                        <p:strVal val="visible"/>
                                      </p:to>
                                    </p:set>
                                    <p:anim calcmode="lin" valueType="num">
                                      <p:cBhvr>
                                        <p:cTn id="192" dur="250" fill="hold"/>
                                        <p:tgtEl>
                                          <p:spTgt spid="100"/>
                                        </p:tgtEl>
                                        <p:attrNameLst>
                                          <p:attrName>ppt_w</p:attrName>
                                        </p:attrNameLst>
                                      </p:cBhvr>
                                      <p:tavLst>
                                        <p:tav tm="0">
                                          <p:val>
                                            <p:fltVal val="0"/>
                                          </p:val>
                                        </p:tav>
                                        <p:tav tm="100000">
                                          <p:val>
                                            <p:strVal val="#ppt_w"/>
                                          </p:val>
                                        </p:tav>
                                      </p:tavLst>
                                    </p:anim>
                                    <p:anim calcmode="lin" valueType="num">
                                      <p:cBhvr>
                                        <p:cTn id="193" dur="250" fill="hold"/>
                                        <p:tgtEl>
                                          <p:spTgt spid="100"/>
                                        </p:tgtEl>
                                        <p:attrNameLst>
                                          <p:attrName>ppt_h</p:attrName>
                                        </p:attrNameLst>
                                      </p:cBhvr>
                                      <p:tavLst>
                                        <p:tav tm="0">
                                          <p:val>
                                            <p:fltVal val="0"/>
                                          </p:val>
                                        </p:tav>
                                        <p:tav tm="100000">
                                          <p:val>
                                            <p:strVal val="#ppt_h"/>
                                          </p:val>
                                        </p:tav>
                                      </p:tavLst>
                                    </p:anim>
                                    <p:animEffect transition="in" filter="fade">
                                      <p:cBhvr>
                                        <p:cTn id="194" dur="250"/>
                                        <p:tgtEl>
                                          <p:spTgt spid="100"/>
                                        </p:tgtEl>
                                      </p:cBhvr>
                                    </p:animEffect>
                                  </p:childTnLst>
                                </p:cTn>
                              </p:par>
                              <p:par>
                                <p:cTn id="195" presetID="53" presetClass="entr" presetSubtype="16" fill="hold" nodeType="withEffect">
                                  <p:stCondLst>
                                    <p:cond delay="0"/>
                                  </p:stCondLst>
                                  <p:childTnLst>
                                    <p:set>
                                      <p:cBhvr>
                                        <p:cTn id="196" dur="1" fill="hold">
                                          <p:stCondLst>
                                            <p:cond delay="0"/>
                                          </p:stCondLst>
                                        </p:cTn>
                                        <p:tgtEl>
                                          <p:spTgt spid="103"/>
                                        </p:tgtEl>
                                        <p:attrNameLst>
                                          <p:attrName>style.visibility</p:attrName>
                                        </p:attrNameLst>
                                      </p:cBhvr>
                                      <p:to>
                                        <p:strVal val="visible"/>
                                      </p:to>
                                    </p:set>
                                    <p:anim calcmode="lin" valueType="num">
                                      <p:cBhvr>
                                        <p:cTn id="197" dur="250" fill="hold"/>
                                        <p:tgtEl>
                                          <p:spTgt spid="103"/>
                                        </p:tgtEl>
                                        <p:attrNameLst>
                                          <p:attrName>ppt_w</p:attrName>
                                        </p:attrNameLst>
                                      </p:cBhvr>
                                      <p:tavLst>
                                        <p:tav tm="0">
                                          <p:val>
                                            <p:fltVal val="0"/>
                                          </p:val>
                                        </p:tav>
                                        <p:tav tm="100000">
                                          <p:val>
                                            <p:strVal val="#ppt_w"/>
                                          </p:val>
                                        </p:tav>
                                      </p:tavLst>
                                    </p:anim>
                                    <p:anim calcmode="lin" valueType="num">
                                      <p:cBhvr>
                                        <p:cTn id="198" dur="250" fill="hold"/>
                                        <p:tgtEl>
                                          <p:spTgt spid="103"/>
                                        </p:tgtEl>
                                        <p:attrNameLst>
                                          <p:attrName>ppt_h</p:attrName>
                                        </p:attrNameLst>
                                      </p:cBhvr>
                                      <p:tavLst>
                                        <p:tav tm="0">
                                          <p:val>
                                            <p:fltVal val="0"/>
                                          </p:val>
                                        </p:tav>
                                        <p:tav tm="100000">
                                          <p:val>
                                            <p:strVal val="#ppt_h"/>
                                          </p:val>
                                        </p:tav>
                                      </p:tavLst>
                                    </p:anim>
                                    <p:animEffect transition="in" filter="fade">
                                      <p:cBhvr>
                                        <p:cTn id="199" dur="250"/>
                                        <p:tgtEl>
                                          <p:spTgt spid="103"/>
                                        </p:tgtEl>
                                      </p:cBhvr>
                                    </p:animEffect>
                                  </p:childTnLst>
                                </p:cTn>
                              </p:par>
                              <p:par>
                                <p:cTn id="200" presetID="53" presetClass="entr" presetSubtype="16" fill="hold" nodeType="withEffect">
                                  <p:stCondLst>
                                    <p:cond delay="0"/>
                                  </p:stCondLst>
                                  <p:childTnLst>
                                    <p:set>
                                      <p:cBhvr>
                                        <p:cTn id="201" dur="1" fill="hold">
                                          <p:stCondLst>
                                            <p:cond delay="0"/>
                                          </p:stCondLst>
                                        </p:cTn>
                                        <p:tgtEl>
                                          <p:spTgt spid="115"/>
                                        </p:tgtEl>
                                        <p:attrNameLst>
                                          <p:attrName>style.visibility</p:attrName>
                                        </p:attrNameLst>
                                      </p:cBhvr>
                                      <p:to>
                                        <p:strVal val="visible"/>
                                      </p:to>
                                    </p:set>
                                    <p:anim calcmode="lin" valueType="num">
                                      <p:cBhvr>
                                        <p:cTn id="202" dur="250" fill="hold"/>
                                        <p:tgtEl>
                                          <p:spTgt spid="115"/>
                                        </p:tgtEl>
                                        <p:attrNameLst>
                                          <p:attrName>ppt_w</p:attrName>
                                        </p:attrNameLst>
                                      </p:cBhvr>
                                      <p:tavLst>
                                        <p:tav tm="0">
                                          <p:val>
                                            <p:fltVal val="0"/>
                                          </p:val>
                                        </p:tav>
                                        <p:tav tm="100000">
                                          <p:val>
                                            <p:strVal val="#ppt_w"/>
                                          </p:val>
                                        </p:tav>
                                      </p:tavLst>
                                    </p:anim>
                                    <p:anim calcmode="lin" valueType="num">
                                      <p:cBhvr>
                                        <p:cTn id="203" dur="250" fill="hold"/>
                                        <p:tgtEl>
                                          <p:spTgt spid="115"/>
                                        </p:tgtEl>
                                        <p:attrNameLst>
                                          <p:attrName>ppt_h</p:attrName>
                                        </p:attrNameLst>
                                      </p:cBhvr>
                                      <p:tavLst>
                                        <p:tav tm="0">
                                          <p:val>
                                            <p:fltVal val="0"/>
                                          </p:val>
                                        </p:tav>
                                        <p:tav tm="100000">
                                          <p:val>
                                            <p:strVal val="#ppt_h"/>
                                          </p:val>
                                        </p:tav>
                                      </p:tavLst>
                                    </p:anim>
                                    <p:animEffect transition="in" filter="fade">
                                      <p:cBhvr>
                                        <p:cTn id="204" dur="250"/>
                                        <p:tgtEl>
                                          <p:spTgt spid="115"/>
                                        </p:tgtEl>
                                      </p:cBhvr>
                                    </p:animEffect>
                                  </p:childTnLst>
                                </p:cTn>
                              </p:par>
                              <p:par>
                                <p:cTn id="205" presetID="53" presetClass="entr" presetSubtype="16" fill="hold" nodeType="withEffect">
                                  <p:stCondLst>
                                    <p:cond delay="0"/>
                                  </p:stCondLst>
                                  <p:childTnLst>
                                    <p:set>
                                      <p:cBhvr>
                                        <p:cTn id="206" dur="1" fill="hold">
                                          <p:stCondLst>
                                            <p:cond delay="0"/>
                                          </p:stCondLst>
                                        </p:cTn>
                                        <p:tgtEl>
                                          <p:spTgt spid="109"/>
                                        </p:tgtEl>
                                        <p:attrNameLst>
                                          <p:attrName>style.visibility</p:attrName>
                                        </p:attrNameLst>
                                      </p:cBhvr>
                                      <p:to>
                                        <p:strVal val="visible"/>
                                      </p:to>
                                    </p:set>
                                    <p:anim calcmode="lin" valueType="num">
                                      <p:cBhvr>
                                        <p:cTn id="207" dur="250" fill="hold"/>
                                        <p:tgtEl>
                                          <p:spTgt spid="109"/>
                                        </p:tgtEl>
                                        <p:attrNameLst>
                                          <p:attrName>ppt_w</p:attrName>
                                        </p:attrNameLst>
                                      </p:cBhvr>
                                      <p:tavLst>
                                        <p:tav tm="0">
                                          <p:val>
                                            <p:fltVal val="0"/>
                                          </p:val>
                                        </p:tav>
                                        <p:tav tm="100000">
                                          <p:val>
                                            <p:strVal val="#ppt_w"/>
                                          </p:val>
                                        </p:tav>
                                      </p:tavLst>
                                    </p:anim>
                                    <p:anim calcmode="lin" valueType="num">
                                      <p:cBhvr>
                                        <p:cTn id="208" dur="250" fill="hold"/>
                                        <p:tgtEl>
                                          <p:spTgt spid="109"/>
                                        </p:tgtEl>
                                        <p:attrNameLst>
                                          <p:attrName>ppt_h</p:attrName>
                                        </p:attrNameLst>
                                      </p:cBhvr>
                                      <p:tavLst>
                                        <p:tav tm="0">
                                          <p:val>
                                            <p:fltVal val="0"/>
                                          </p:val>
                                        </p:tav>
                                        <p:tav tm="100000">
                                          <p:val>
                                            <p:strVal val="#ppt_h"/>
                                          </p:val>
                                        </p:tav>
                                      </p:tavLst>
                                    </p:anim>
                                    <p:animEffect transition="in" filter="fade">
                                      <p:cBhvr>
                                        <p:cTn id="209" dur="250"/>
                                        <p:tgtEl>
                                          <p:spTgt spid="109"/>
                                        </p:tgtEl>
                                      </p:cBhvr>
                                    </p:animEffect>
                                  </p:childTnLst>
                                </p:cTn>
                              </p:par>
                              <p:par>
                                <p:cTn id="210" presetID="53" presetClass="entr" presetSubtype="16" fill="hold" nodeType="withEffect">
                                  <p:stCondLst>
                                    <p:cond delay="0"/>
                                  </p:stCondLst>
                                  <p:childTnLst>
                                    <p:set>
                                      <p:cBhvr>
                                        <p:cTn id="211" dur="1" fill="hold">
                                          <p:stCondLst>
                                            <p:cond delay="0"/>
                                          </p:stCondLst>
                                        </p:cTn>
                                        <p:tgtEl>
                                          <p:spTgt spid="106"/>
                                        </p:tgtEl>
                                        <p:attrNameLst>
                                          <p:attrName>style.visibility</p:attrName>
                                        </p:attrNameLst>
                                      </p:cBhvr>
                                      <p:to>
                                        <p:strVal val="visible"/>
                                      </p:to>
                                    </p:set>
                                    <p:anim calcmode="lin" valueType="num">
                                      <p:cBhvr>
                                        <p:cTn id="212" dur="250" fill="hold"/>
                                        <p:tgtEl>
                                          <p:spTgt spid="106"/>
                                        </p:tgtEl>
                                        <p:attrNameLst>
                                          <p:attrName>ppt_w</p:attrName>
                                        </p:attrNameLst>
                                      </p:cBhvr>
                                      <p:tavLst>
                                        <p:tav tm="0">
                                          <p:val>
                                            <p:fltVal val="0"/>
                                          </p:val>
                                        </p:tav>
                                        <p:tav tm="100000">
                                          <p:val>
                                            <p:strVal val="#ppt_w"/>
                                          </p:val>
                                        </p:tav>
                                      </p:tavLst>
                                    </p:anim>
                                    <p:anim calcmode="lin" valueType="num">
                                      <p:cBhvr>
                                        <p:cTn id="213" dur="250" fill="hold"/>
                                        <p:tgtEl>
                                          <p:spTgt spid="106"/>
                                        </p:tgtEl>
                                        <p:attrNameLst>
                                          <p:attrName>ppt_h</p:attrName>
                                        </p:attrNameLst>
                                      </p:cBhvr>
                                      <p:tavLst>
                                        <p:tav tm="0">
                                          <p:val>
                                            <p:fltVal val="0"/>
                                          </p:val>
                                        </p:tav>
                                        <p:tav tm="100000">
                                          <p:val>
                                            <p:strVal val="#ppt_h"/>
                                          </p:val>
                                        </p:tav>
                                      </p:tavLst>
                                    </p:anim>
                                    <p:animEffect transition="in" filter="fade">
                                      <p:cBhvr>
                                        <p:cTn id="214" dur="250"/>
                                        <p:tgtEl>
                                          <p:spTgt spid="106"/>
                                        </p:tgtEl>
                                      </p:cBhvr>
                                    </p:animEffect>
                                  </p:childTnLst>
                                </p:cTn>
                              </p:par>
                              <p:par>
                                <p:cTn id="215" presetID="53" presetClass="entr" presetSubtype="16" fill="hold" nodeType="withEffect">
                                  <p:stCondLst>
                                    <p:cond delay="0"/>
                                  </p:stCondLst>
                                  <p:childTnLst>
                                    <p:set>
                                      <p:cBhvr>
                                        <p:cTn id="216" dur="1" fill="hold">
                                          <p:stCondLst>
                                            <p:cond delay="0"/>
                                          </p:stCondLst>
                                        </p:cTn>
                                        <p:tgtEl>
                                          <p:spTgt spid="91"/>
                                        </p:tgtEl>
                                        <p:attrNameLst>
                                          <p:attrName>style.visibility</p:attrName>
                                        </p:attrNameLst>
                                      </p:cBhvr>
                                      <p:to>
                                        <p:strVal val="visible"/>
                                      </p:to>
                                    </p:set>
                                    <p:anim calcmode="lin" valueType="num">
                                      <p:cBhvr>
                                        <p:cTn id="217" dur="250" fill="hold"/>
                                        <p:tgtEl>
                                          <p:spTgt spid="91"/>
                                        </p:tgtEl>
                                        <p:attrNameLst>
                                          <p:attrName>ppt_w</p:attrName>
                                        </p:attrNameLst>
                                      </p:cBhvr>
                                      <p:tavLst>
                                        <p:tav tm="0">
                                          <p:val>
                                            <p:fltVal val="0"/>
                                          </p:val>
                                        </p:tav>
                                        <p:tav tm="100000">
                                          <p:val>
                                            <p:strVal val="#ppt_w"/>
                                          </p:val>
                                        </p:tav>
                                      </p:tavLst>
                                    </p:anim>
                                    <p:anim calcmode="lin" valueType="num">
                                      <p:cBhvr>
                                        <p:cTn id="218" dur="250" fill="hold"/>
                                        <p:tgtEl>
                                          <p:spTgt spid="91"/>
                                        </p:tgtEl>
                                        <p:attrNameLst>
                                          <p:attrName>ppt_h</p:attrName>
                                        </p:attrNameLst>
                                      </p:cBhvr>
                                      <p:tavLst>
                                        <p:tav tm="0">
                                          <p:val>
                                            <p:fltVal val="0"/>
                                          </p:val>
                                        </p:tav>
                                        <p:tav tm="100000">
                                          <p:val>
                                            <p:strVal val="#ppt_h"/>
                                          </p:val>
                                        </p:tav>
                                      </p:tavLst>
                                    </p:anim>
                                    <p:animEffect transition="in" filter="fade">
                                      <p:cBhvr>
                                        <p:cTn id="219" dur="250"/>
                                        <p:tgtEl>
                                          <p:spTgt spid="91"/>
                                        </p:tgtEl>
                                      </p:cBhvr>
                                    </p:animEffect>
                                  </p:childTnLst>
                                </p:cTn>
                              </p:par>
                              <p:par>
                                <p:cTn id="220" presetID="53" presetClass="entr" presetSubtype="16" fill="hold" nodeType="withEffect">
                                  <p:stCondLst>
                                    <p:cond delay="0"/>
                                  </p:stCondLst>
                                  <p:childTnLst>
                                    <p:set>
                                      <p:cBhvr>
                                        <p:cTn id="221" dur="1" fill="hold">
                                          <p:stCondLst>
                                            <p:cond delay="0"/>
                                          </p:stCondLst>
                                        </p:cTn>
                                        <p:tgtEl>
                                          <p:spTgt spid="97"/>
                                        </p:tgtEl>
                                        <p:attrNameLst>
                                          <p:attrName>style.visibility</p:attrName>
                                        </p:attrNameLst>
                                      </p:cBhvr>
                                      <p:to>
                                        <p:strVal val="visible"/>
                                      </p:to>
                                    </p:set>
                                    <p:anim calcmode="lin" valueType="num">
                                      <p:cBhvr>
                                        <p:cTn id="222" dur="250" fill="hold"/>
                                        <p:tgtEl>
                                          <p:spTgt spid="97"/>
                                        </p:tgtEl>
                                        <p:attrNameLst>
                                          <p:attrName>ppt_w</p:attrName>
                                        </p:attrNameLst>
                                      </p:cBhvr>
                                      <p:tavLst>
                                        <p:tav tm="0">
                                          <p:val>
                                            <p:fltVal val="0"/>
                                          </p:val>
                                        </p:tav>
                                        <p:tav tm="100000">
                                          <p:val>
                                            <p:strVal val="#ppt_w"/>
                                          </p:val>
                                        </p:tav>
                                      </p:tavLst>
                                    </p:anim>
                                    <p:anim calcmode="lin" valueType="num">
                                      <p:cBhvr>
                                        <p:cTn id="223" dur="250" fill="hold"/>
                                        <p:tgtEl>
                                          <p:spTgt spid="97"/>
                                        </p:tgtEl>
                                        <p:attrNameLst>
                                          <p:attrName>ppt_h</p:attrName>
                                        </p:attrNameLst>
                                      </p:cBhvr>
                                      <p:tavLst>
                                        <p:tav tm="0">
                                          <p:val>
                                            <p:fltVal val="0"/>
                                          </p:val>
                                        </p:tav>
                                        <p:tav tm="100000">
                                          <p:val>
                                            <p:strVal val="#ppt_h"/>
                                          </p:val>
                                        </p:tav>
                                      </p:tavLst>
                                    </p:anim>
                                    <p:animEffect transition="in" filter="fade">
                                      <p:cBhvr>
                                        <p:cTn id="224" dur="250"/>
                                        <p:tgtEl>
                                          <p:spTgt spid="97"/>
                                        </p:tgtEl>
                                      </p:cBhvr>
                                    </p:animEffect>
                                  </p:childTnLst>
                                </p:cTn>
                              </p:par>
                              <p:par>
                                <p:cTn id="225" presetID="53" presetClass="entr" presetSubtype="16" fill="hold" nodeType="withEffect">
                                  <p:stCondLst>
                                    <p:cond delay="0"/>
                                  </p:stCondLst>
                                  <p:childTnLst>
                                    <p:set>
                                      <p:cBhvr>
                                        <p:cTn id="226" dur="1" fill="hold">
                                          <p:stCondLst>
                                            <p:cond delay="0"/>
                                          </p:stCondLst>
                                        </p:cTn>
                                        <p:tgtEl>
                                          <p:spTgt spid="118"/>
                                        </p:tgtEl>
                                        <p:attrNameLst>
                                          <p:attrName>style.visibility</p:attrName>
                                        </p:attrNameLst>
                                      </p:cBhvr>
                                      <p:to>
                                        <p:strVal val="visible"/>
                                      </p:to>
                                    </p:set>
                                    <p:anim calcmode="lin" valueType="num">
                                      <p:cBhvr>
                                        <p:cTn id="227" dur="250" fill="hold"/>
                                        <p:tgtEl>
                                          <p:spTgt spid="118"/>
                                        </p:tgtEl>
                                        <p:attrNameLst>
                                          <p:attrName>ppt_w</p:attrName>
                                        </p:attrNameLst>
                                      </p:cBhvr>
                                      <p:tavLst>
                                        <p:tav tm="0">
                                          <p:val>
                                            <p:fltVal val="0"/>
                                          </p:val>
                                        </p:tav>
                                        <p:tav tm="100000">
                                          <p:val>
                                            <p:strVal val="#ppt_w"/>
                                          </p:val>
                                        </p:tav>
                                      </p:tavLst>
                                    </p:anim>
                                    <p:anim calcmode="lin" valueType="num">
                                      <p:cBhvr>
                                        <p:cTn id="228" dur="250" fill="hold"/>
                                        <p:tgtEl>
                                          <p:spTgt spid="118"/>
                                        </p:tgtEl>
                                        <p:attrNameLst>
                                          <p:attrName>ppt_h</p:attrName>
                                        </p:attrNameLst>
                                      </p:cBhvr>
                                      <p:tavLst>
                                        <p:tav tm="0">
                                          <p:val>
                                            <p:fltVal val="0"/>
                                          </p:val>
                                        </p:tav>
                                        <p:tav tm="100000">
                                          <p:val>
                                            <p:strVal val="#ppt_h"/>
                                          </p:val>
                                        </p:tav>
                                      </p:tavLst>
                                    </p:anim>
                                    <p:animEffect transition="in" filter="fade">
                                      <p:cBhvr>
                                        <p:cTn id="229" dur="250"/>
                                        <p:tgtEl>
                                          <p:spTgt spid="118"/>
                                        </p:tgtEl>
                                      </p:cBhvr>
                                    </p:animEffect>
                                  </p:childTnLst>
                                </p:cTn>
                              </p:par>
                              <p:par>
                                <p:cTn id="230" presetID="53" presetClass="entr" presetSubtype="16" fill="hold" nodeType="withEffect">
                                  <p:stCondLst>
                                    <p:cond delay="0"/>
                                  </p:stCondLst>
                                  <p:childTnLst>
                                    <p:set>
                                      <p:cBhvr>
                                        <p:cTn id="231" dur="1" fill="hold">
                                          <p:stCondLst>
                                            <p:cond delay="0"/>
                                          </p:stCondLst>
                                        </p:cTn>
                                        <p:tgtEl>
                                          <p:spTgt spid="121"/>
                                        </p:tgtEl>
                                        <p:attrNameLst>
                                          <p:attrName>style.visibility</p:attrName>
                                        </p:attrNameLst>
                                      </p:cBhvr>
                                      <p:to>
                                        <p:strVal val="visible"/>
                                      </p:to>
                                    </p:set>
                                    <p:anim calcmode="lin" valueType="num">
                                      <p:cBhvr>
                                        <p:cTn id="232" dur="250" fill="hold"/>
                                        <p:tgtEl>
                                          <p:spTgt spid="121"/>
                                        </p:tgtEl>
                                        <p:attrNameLst>
                                          <p:attrName>ppt_w</p:attrName>
                                        </p:attrNameLst>
                                      </p:cBhvr>
                                      <p:tavLst>
                                        <p:tav tm="0">
                                          <p:val>
                                            <p:fltVal val="0"/>
                                          </p:val>
                                        </p:tav>
                                        <p:tav tm="100000">
                                          <p:val>
                                            <p:strVal val="#ppt_w"/>
                                          </p:val>
                                        </p:tav>
                                      </p:tavLst>
                                    </p:anim>
                                    <p:anim calcmode="lin" valueType="num">
                                      <p:cBhvr>
                                        <p:cTn id="233" dur="250" fill="hold"/>
                                        <p:tgtEl>
                                          <p:spTgt spid="121"/>
                                        </p:tgtEl>
                                        <p:attrNameLst>
                                          <p:attrName>ppt_h</p:attrName>
                                        </p:attrNameLst>
                                      </p:cBhvr>
                                      <p:tavLst>
                                        <p:tav tm="0">
                                          <p:val>
                                            <p:fltVal val="0"/>
                                          </p:val>
                                        </p:tav>
                                        <p:tav tm="100000">
                                          <p:val>
                                            <p:strVal val="#ppt_h"/>
                                          </p:val>
                                        </p:tav>
                                      </p:tavLst>
                                    </p:anim>
                                    <p:animEffect transition="in" filter="fade">
                                      <p:cBhvr>
                                        <p:cTn id="234" dur="250"/>
                                        <p:tgtEl>
                                          <p:spTgt spid="121"/>
                                        </p:tgtEl>
                                      </p:cBhvr>
                                    </p:animEffect>
                                  </p:childTnLst>
                                </p:cTn>
                              </p:par>
                              <p:par>
                                <p:cTn id="235" presetID="53" presetClass="entr" presetSubtype="16" fill="hold" nodeType="withEffect">
                                  <p:stCondLst>
                                    <p:cond delay="0"/>
                                  </p:stCondLst>
                                  <p:childTnLst>
                                    <p:set>
                                      <p:cBhvr>
                                        <p:cTn id="236" dur="1" fill="hold">
                                          <p:stCondLst>
                                            <p:cond delay="0"/>
                                          </p:stCondLst>
                                        </p:cTn>
                                        <p:tgtEl>
                                          <p:spTgt spid="94"/>
                                        </p:tgtEl>
                                        <p:attrNameLst>
                                          <p:attrName>style.visibility</p:attrName>
                                        </p:attrNameLst>
                                      </p:cBhvr>
                                      <p:to>
                                        <p:strVal val="visible"/>
                                      </p:to>
                                    </p:set>
                                    <p:anim calcmode="lin" valueType="num">
                                      <p:cBhvr>
                                        <p:cTn id="237" dur="250" fill="hold"/>
                                        <p:tgtEl>
                                          <p:spTgt spid="94"/>
                                        </p:tgtEl>
                                        <p:attrNameLst>
                                          <p:attrName>ppt_w</p:attrName>
                                        </p:attrNameLst>
                                      </p:cBhvr>
                                      <p:tavLst>
                                        <p:tav tm="0">
                                          <p:val>
                                            <p:fltVal val="0"/>
                                          </p:val>
                                        </p:tav>
                                        <p:tav tm="100000">
                                          <p:val>
                                            <p:strVal val="#ppt_w"/>
                                          </p:val>
                                        </p:tav>
                                      </p:tavLst>
                                    </p:anim>
                                    <p:anim calcmode="lin" valueType="num">
                                      <p:cBhvr>
                                        <p:cTn id="238" dur="250" fill="hold"/>
                                        <p:tgtEl>
                                          <p:spTgt spid="94"/>
                                        </p:tgtEl>
                                        <p:attrNameLst>
                                          <p:attrName>ppt_h</p:attrName>
                                        </p:attrNameLst>
                                      </p:cBhvr>
                                      <p:tavLst>
                                        <p:tav tm="0">
                                          <p:val>
                                            <p:fltVal val="0"/>
                                          </p:val>
                                        </p:tav>
                                        <p:tav tm="100000">
                                          <p:val>
                                            <p:strVal val="#ppt_h"/>
                                          </p:val>
                                        </p:tav>
                                      </p:tavLst>
                                    </p:anim>
                                    <p:animEffect transition="in" filter="fade">
                                      <p:cBhvr>
                                        <p:cTn id="239" dur="250"/>
                                        <p:tgtEl>
                                          <p:spTgt spid="94"/>
                                        </p:tgtEl>
                                      </p:cBhvr>
                                    </p:animEffect>
                                  </p:childTnLst>
                                </p:cTn>
                              </p:par>
                              <p:par>
                                <p:cTn id="240" presetID="53" presetClass="entr" presetSubtype="16" fill="hold" nodeType="withEffect">
                                  <p:stCondLst>
                                    <p:cond delay="0"/>
                                  </p:stCondLst>
                                  <p:childTnLst>
                                    <p:set>
                                      <p:cBhvr>
                                        <p:cTn id="241" dur="1" fill="hold">
                                          <p:stCondLst>
                                            <p:cond delay="0"/>
                                          </p:stCondLst>
                                        </p:cTn>
                                        <p:tgtEl>
                                          <p:spTgt spid="112"/>
                                        </p:tgtEl>
                                        <p:attrNameLst>
                                          <p:attrName>style.visibility</p:attrName>
                                        </p:attrNameLst>
                                      </p:cBhvr>
                                      <p:to>
                                        <p:strVal val="visible"/>
                                      </p:to>
                                    </p:set>
                                    <p:anim calcmode="lin" valueType="num">
                                      <p:cBhvr>
                                        <p:cTn id="242" dur="250" fill="hold"/>
                                        <p:tgtEl>
                                          <p:spTgt spid="112"/>
                                        </p:tgtEl>
                                        <p:attrNameLst>
                                          <p:attrName>ppt_w</p:attrName>
                                        </p:attrNameLst>
                                      </p:cBhvr>
                                      <p:tavLst>
                                        <p:tav tm="0">
                                          <p:val>
                                            <p:fltVal val="0"/>
                                          </p:val>
                                        </p:tav>
                                        <p:tav tm="100000">
                                          <p:val>
                                            <p:strVal val="#ppt_w"/>
                                          </p:val>
                                        </p:tav>
                                      </p:tavLst>
                                    </p:anim>
                                    <p:anim calcmode="lin" valueType="num">
                                      <p:cBhvr>
                                        <p:cTn id="243" dur="250" fill="hold"/>
                                        <p:tgtEl>
                                          <p:spTgt spid="112"/>
                                        </p:tgtEl>
                                        <p:attrNameLst>
                                          <p:attrName>ppt_h</p:attrName>
                                        </p:attrNameLst>
                                      </p:cBhvr>
                                      <p:tavLst>
                                        <p:tav tm="0">
                                          <p:val>
                                            <p:fltVal val="0"/>
                                          </p:val>
                                        </p:tav>
                                        <p:tav tm="100000">
                                          <p:val>
                                            <p:strVal val="#ppt_h"/>
                                          </p:val>
                                        </p:tav>
                                      </p:tavLst>
                                    </p:anim>
                                    <p:animEffect transition="in" filter="fade">
                                      <p:cBhvr>
                                        <p:cTn id="244" dur="250"/>
                                        <p:tgtEl>
                                          <p:spTgt spid="112"/>
                                        </p:tgtEl>
                                      </p:cBhvr>
                                    </p:animEffect>
                                  </p:childTnLst>
                                </p:cTn>
                              </p:par>
                              <p:par>
                                <p:cTn id="245" presetID="53" presetClass="entr" presetSubtype="16" fill="hold" nodeType="withEffect">
                                  <p:stCondLst>
                                    <p:cond delay="0"/>
                                  </p:stCondLst>
                                  <p:childTnLst>
                                    <p:set>
                                      <p:cBhvr>
                                        <p:cTn id="246" dur="1" fill="hold">
                                          <p:stCondLst>
                                            <p:cond delay="0"/>
                                          </p:stCondLst>
                                        </p:cTn>
                                        <p:tgtEl>
                                          <p:spTgt spid="124"/>
                                        </p:tgtEl>
                                        <p:attrNameLst>
                                          <p:attrName>style.visibility</p:attrName>
                                        </p:attrNameLst>
                                      </p:cBhvr>
                                      <p:to>
                                        <p:strVal val="visible"/>
                                      </p:to>
                                    </p:set>
                                    <p:anim calcmode="lin" valueType="num">
                                      <p:cBhvr>
                                        <p:cTn id="247" dur="250" fill="hold"/>
                                        <p:tgtEl>
                                          <p:spTgt spid="124"/>
                                        </p:tgtEl>
                                        <p:attrNameLst>
                                          <p:attrName>ppt_w</p:attrName>
                                        </p:attrNameLst>
                                      </p:cBhvr>
                                      <p:tavLst>
                                        <p:tav tm="0">
                                          <p:val>
                                            <p:fltVal val="0"/>
                                          </p:val>
                                        </p:tav>
                                        <p:tav tm="100000">
                                          <p:val>
                                            <p:strVal val="#ppt_w"/>
                                          </p:val>
                                        </p:tav>
                                      </p:tavLst>
                                    </p:anim>
                                    <p:anim calcmode="lin" valueType="num">
                                      <p:cBhvr>
                                        <p:cTn id="248" dur="250" fill="hold"/>
                                        <p:tgtEl>
                                          <p:spTgt spid="124"/>
                                        </p:tgtEl>
                                        <p:attrNameLst>
                                          <p:attrName>ppt_h</p:attrName>
                                        </p:attrNameLst>
                                      </p:cBhvr>
                                      <p:tavLst>
                                        <p:tav tm="0">
                                          <p:val>
                                            <p:fltVal val="0"/>
                                          </p:val>
                                        </p:tav>
                                        <p:tav tm="100000">
                                          <p:val>
                                            <p:strVal val="#ppt_h"/>
                                          </p:val>
                                        </p:tav>
                                      </p:tavLst>
                                    </p:anim>
                                    <p:animEffect transition="in" filter="fade">
                                      <p:cBhvr>
                                        <p:cTn id="249" dur="2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31" grpId="0"/>
      <p:bldP spid="32" grpId="0"/>
      <p:bldP spid="33" grpId="0"/>
      <p:bldP spid="34" grpId="0"/>
      <p:bldP spid="71" grpId="0" animBg="1"/>
      <p:bldP spid="72" grpId="0" animBg="1"/>
      <p:bldP spid="73" grpId="0" animBg="1"/>
      <p:bldP spid="74" grpId="0" animBg="1"/>
      <p:bldP spid="87" grpId="0"/>
      <p:bldP spid="88" grpId="0"/>
      <p:bldP spid="89" grpId="0"/>
      <p:bldP spid="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3"/>
          <p:cNvSpPr txBox="1">
            <a:spLocks noChangeArrowheads="1"/>
          </p:cNvSpPr>
          <p:nvPr/>
        </p:nvSpPr>
        <p:spPr bwMode="auto">
          <a:xfrm>
            <a:off x="4124272" y="397778"/>
            <a:ext cx="3144035" cy="707886"/>
          </a:xfrm>
          <a:custGeom>
            <a:avLst/>
            <a:gdLst>
              <a:gd name="connsiteX0" fmla="*/ 0 w 3144035"/>
              <a:gd name="connsiteY0" fmla="*/ 0 h 707886"/>
              <a:gd name="connsiteX1" fmla="*/ 524006 w 3144035"/>
              <a:gd name="connsiteY1" fmla="*/ 0 h 707886"/>
              <a:gd name="connsiteX2" fmla="*/ 985131 w 3144035"/>
              <a:gd name="connsiteY2" fmla="*/ 0 h 707886"/>
              <a:gd name="connsiteX3" fmla="*/ 1477696 w 3144035"/>
              <a:gd name="connsiteY3" fmla="*/ 0 h 707886"/>
              <a:gd name="connsiteX4" fmla="*/ 2001702 w 3144035"/>
              <a:gd name="connsiteY4" fmla="*/ 0 h 707886"/>
              <a:gd name="connsiteX5" fmla="*/ 2525708 w 3144035"/>
              <a:gd name="connsiteY5" fmla="*/ 0 h 707886"/>
              <a:gd name="connsiteX6" fmla="*/ 3144035 w 3144035"/>
              <a:gd name="connsiteY6" fmla="*/ 0 h 707886"/>
              <a:gd name="connsiteX7" fmla="*/ 3144035 w 3144035"/>
              <a:gd name="connsiteY7" fmla="*/ 353943 h 707886"/>
              <a:gd name="connsiteX8" fmla="*/ 3144035 w 3144035"/>
              <a:gd name="connsiteY8" fmla="*/ 707886 h 707886"/>
              <a:gd name="connsiteX9" fmla="*/ 2620029 w 3144035"/>
              <a:gd name="connsiteY9" fmla="*/ 707886 h 707886"/>
              <a:gd name="connsiteX10" fmla="*/ 2190344 w 3144035"/>
              <a:gd name="connsiteY10" fmla="*/ 707886 h 707886"/>
              <a:gd name="connsiteX11" fmla="*/ 1666339 w 3144035"/>
              <a:gd name="connsiteY11" fmla="*/ 707886 h 707886"/>
              <a:gd name="connsiteX12" fmla="*/ 1173773 w 3144035"/>
              <a:gd name="connsiteY12" fmla="*/ 707886 h 707886"/>
              <a:gd name="connsiteX13" fmla="*/ 681208 w 3144035"/>
              <a:gd name="connsiteY13" fmla="*/ 707886 h 707886"/>
              <a:gd name="connsiteX14" fmla="*/ 0 w 3144035"/>
              <a:gd name="connsiteY14" fmla="*/ 707886 h 707886"/>
              <a:gd name="connsiteX15" fmla="*/ 0 w 3144035"/>
              <a:gd name="connsiteY15" fmla="*/ 368101 h 707886"/>
              <a:gd name="connsiteX16" fmla="*/ 0 w 3144035"/>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4035" h="707886" fill="none" extrusionOk="0">
                <a:moveTo>
                  <a:pt x="0" y="0"/>
                </a:moveTo>
                <a:cubicBezTo>
                  <a:pt x="184182" y="-49252"/>
                  <a:pt x="345280" y="21243"/>
                  <a:pt x="524006" y="0"/>
                </a:cubicBezTo>
                <a:cubicBezTo>
                  <a:pt x="702732" y="-21243"/>
                  <a:pt x="859457" y="2870"/>
                  <a:pt x="985131" y="0"/>
                </a:cubicBezTo>
                <a:cubicBezTo>
                  <a:pt x="1110805" y="-2870"/>
                  <a:pt x="1260159" y="11121"/>
                  <a:pt x="1477696" y="0"/>
                </a:cubicBezTo>
                <a:cubicBezTo>
                  <a:pt x="1695234" y="-11121"/>
                  <a:pt x="1784476" y="10669"/>
                  <a:pt x="2001702" y="0"/>
                </a:cubicBezTo>
                <a:cubicBezTo>
                  <a:pt x="2218928" y="-10669"/>
                  <a:pt x="2386437" y="41600"/>
                  <a:pt x="2525708" y="0"/>
                </a:cubicBezTo>
                <a:cubicBezTo>
                  <a:pt x="2664979" y="-41600"/>
                  <a:pt x="3017554" y="2787"/>
                  <a:pt x="3144035" y="0"/>
                </a:cubicBezTo>
                <a:cubicBezTo>
                  <a:pt x="3146079" y="109761"/>
                  <a:pt x="3125490" y="280759"/>
                  <a:pt x="3144035" y="353943"/>
                </a:cubicBezTo>
                <a:cubicBezTo>
                  <a:pt x="3162580" y="427127"/>
                  <a:pt x="3121970" y="538242"/>
                  <a:pt x="3144035" y="707886"/>
                </a:cubicBezTo>
                <a:cubicBezTo>
                  <a:pt x="2978578" y="755188"/>
                  <a:pt x="2758462" y="650936"/>
                  <a:pt x="2620029" y="707886"/>
                </a:cubicBezTo>
                <a:cubicBezTo>
                  <a:pt x="2481596" y="764836"/>
                  <a:pt x="2289601" y="660363"/>
                  <a:pt x="2190344" y="707886"/>
                </a:cubicBezTo>
                <a:cubicBezTo>
                  <a:pt x="2091088" y="755409"/>
                  <a:pt x="1821966" y="673896"/>
                  <a:pt x="1666339" y="707886"/>
                </a:cubicBezTo>
                <a:cubicBezTo>
                  <a:pt x="1510713" y="741876"/>
                  <a:pt x="1378335" y="677024"/>
                  <a:pt x="1173773" y="707886"/>
                </a:cubicBezTo>
                <a:cubicBezTo>
                  <a:pt x="969211" y="738748"/>
                  <a:pt x="795041" y="680525"/>
                  <a:pt x="681208" y="707886"/>
                </a:cubicBezTo>
                <a:cubicBezTo>
                  <a:pt x="567375" y="735247"/>
                  <a:pt x="308186" y="659772"/>
                  <a:pt x="0" y="707886"/>
                </a:cubicBezTo>
                <a:cubicBezTo>
                  <a:pt x="-38300" y="623723"/>
                  <a:pt x="37620" y="532952"/>
                  <a:pt x="0" y="368101"/>
                </a:cubicBezTo>
                <a:cubicBezTo>
                  <a:pt x="-37620" y="203250"/>
                  <a:pt x="8568" y="178197"/>
                  <a:pt x="0" y="0"/>
                </a:cubicBezTo>
                <a:close/>
              </a:path>
              <a:path w="3144035" h="707886" stroke="0" extrusionOk="0">
                <a:moveTo>
                  <a:pt x="0" y="0"/>
                </a:moveTo>
                <a:cubicBezTo>
                  <a:pt x="175206" y="-25267"/>
                  <a:pt x="277159" y="33955"/>
                  <a:pt x="492565" y="0"/>
                </a:cubicBezTo>
                <a:cubicBezTo>
                  <a:pt x="707972" y="-33955"/>
                  <a:pt x="823347" y="23269"/>
                  <a:pt x="1048012" y="0"/>
                </a:cubicBezTo>
                <a:cubicBezTo>
                  <a:pt x="1272677" y="-23269"/>
                  <a:pt x="1295279" y="19580"/>
                  <a:pt x="1540577" y="0"/>
                </a:cubicBezTo>
                <a:cubicBezTo>
                  <a:pt x="1785875" y="-19580"/>
                  <a:pt x="1799661" y="36929"/>
                  <a:pt x="1970262" y="0"/>
                </a:cubicBezTo>
                <a:cubicBezTo>
                  <a:pt x="2140863" y="-36929"/>
                  <a:pt x="2250289" y="56193"/>
                  <a:pt x="2494268" y="0"/>
                </a:cubicBezTo>
                <a:cubicBezTo>
                  <a:pt x="2738247" y="-56193"/>
                  <a:pt x="2962301" y="46766"/>
                  <a:pt x="3144035" y="0"/>
                </a:cubicBezTo>
                <a:cubicBezTo>
                  <a:pt x="3151998" y="131261"/>
                  <a:pt x="3116549" y="184061"/>
                  <a:pt x="3144035" y="332706"/>
                </a:cubicBezTo>
                <a:cubicBezTo>
                  <a:pt x="3171521" y="481351"/>
                  <a:pt x="3129496" y="582994"/>
                  <a:pt x="3144035" y="707886"/>
                </a:cubicBezTo>
                <a:cubicBezTo>
                  <a:pt x="2907033" y="742107"/>
                  <a:pt x="2842448" y="702621"/>
                  <a:pt x="2620029" y="707886"/>
                </a:cubicBezTo>
                <a:cubicBezTo>
                  <a:pt x="2397610" y="713151"/>
                  <a:pt x="2384814" y="654867"/>
                  <a:pt x="2158904" y="707886"/>
                </a:cubicBezTo>
                <a:cubicBezTo>
                  <a:pt x="1932995" y="760905"/>
                  <a:pt x="1717699" y="654630"/>
                  <a:pt x="1603458" y="707886"/>
                </a:cubicBezTo>
                <a:cubicBezTo>
                  <a:pt x="1489217" y="761142"/>
                  <a:pt x="1333237" y="677978"/>
                  <a:pt x="1142333" y="707886"/>
                </a:cubicBezTo>
                <a:cubicBezTo>
                  <a:pt x="951429" y="737794"/>
                  <a:pt x="878001" y="689496"/>
                  <a:pt x="712648" y="707886"/>
                </a:cubicBezTo>
                <a:cubicBezTo>
                  <a:pt x="547295" y="726276"/>
                  <a:pt x="219401" y="670470"/>
                  <a:pt x="0" y="707886"/>
                </a:cubicBezTo>
                <a:cubicBezTo>
                  <a:pt x="-23133" y="528356"/>
                  <a:pt x="16987" y="435172"/>
                  <a:pt x="0" y="346864"/>
                </a:cubicBezTo>
                <a:cubicBezTo>
                  <a:pt x="-16987" y="258556"/>
                  <a:pt x="13124" y="166596"/>
                  <a:pt x="0" y="0"/>
                </a:cubicBezTo>
                <a:close/>
              </a:path>
            </a:pathLst>
          </a:custGeom>
          <a:ln>
            <a:extLst>
              <a:ext uri="{C807C97D-BFC1-408E-A445-0C87EB9F89A2}">
                <ask:lineSketchStyleProps xmlns:ask="http://schemas.microsoft.com/office/drawing/2018/sketchyshapes" xmln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Ghi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nhớ</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30" name="Graphic 13">
            <a:extLst>
              <a:ext uri="{FF2B5EF4-FFF2-40B4-BE49-F238E27FC236}">
                <a16:creationId xmlns:a16="http://schemas.microsoft.com/office/drawing/2014/main" xmlns=""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65727">
            <a:off x="535891" y="371269"/>
            <a:ext cx="1107644" cy="1047227"/>
          </a:xfrm>
          <a:prstGeom prst="rect">
            <a:avLst/>
          </a:prstGeom>
        </p:spPr>
      </p:pic>
      <p:sp>
        <p:nvSpPr>
          <p:cNvPr id="12" name="Text Box 51">
            <a:extLst>
              <a:ext uri="{FF2B5EF4-FFF2-40B4-BE49-F238E27FC236}">
                <a16:creationId xmlns:a16="http://schemas.microsoft.com/office/drawing/2014/main" xmlns="" id="{173BF2B2-1886-48D6-AA10-8158140FC90D}"/>
              </a:ext>
            </a:extLst>
          </p:cNvPr>
          <p:cNvSpPr txBox="1">
            <a:spLocks noChangeArrowheads="1"/>
          </p:cNvSpPr>
          <p:nvPr/>
        </p:nvSpPr>
        <p:spPr bwMode="auto">
          <a:xfrm>
            <a:off x="196494" y="4089622"/>
            <a:ext cx="11746524" cy="2308324"/>
          </a:xfrm>
          <a:custGeom>
            <a:avLst/>
            <a:gdLst>
              <a:gd name="connsiteX0" fmla="*/ 0 w 11746524"/>
              <a:gd name="connsiteY0" fmla="*/ 0 h 2308324"/>
              <a:gd name="connsiteX1" fmla="*/ 587326 w 11746524"/>
              <a:gd name="connsiteY1" fmla="*/ 0 h 2308324"/>
              <a:gd name="connsiteX2" fmla="*/ 1292118 w 11746524"/>
              <a:gd name="connsiteY2" fmla="*/ 0 h 2308324"/>
              <a:gd name="connsiteX3" fmla="*/ 2114374 w 11746524"/>
              <a:gd name="connsiteY3" fmla="*/ 0 h 2308324"/>
              <a:gd name="connsiteX4" fmla="*/ 2936631 w 11746524"/>
              <a:gd name="connsiteY4" fmla="*/ 0 h 2308324"/>
              <a:gd name="connsiteX5" fmla="*/ 3406492 w 11746524"/>
              <a:gd name="connsiteY5" fmla="*/ 0 h 2308324"/>
              <a:gd name="connsiteX6" fmla="*/ 3758888 w 11746524"/>
              <a:gd name="connsiteY6" fmla="*/ 0 h 2308324"/>
              <a:gd name="connsiteX7" fmla="*/ 4228749 w 11746524"/>
              <a:gd name="connsiteY7" fmla="*/ 0 h 2308324"/>
              <a:gd name="connsiteX8" fmla="*/ 5051005 w 11746524"/>
              <a:gd name="connsiteY8" fmla="*/ 0 h 2308324"/>
              <a:gd name="connsiteX9" fmla="*/ 5755797 w 11746524"/>
              <a:gd name="connsiteY9" fmla="*/ 0 h 2308324"/>
              <a:gd name="connsiteX10" fmla="*/ 5990727 w 11746524"/>
              <a:gd name="connsiteY10" fmla="*/ 0 h 2308324"/>
              <a:gd name="connsiteX11" fmla="*/ 6225658 w 11746524"/>
              <a:gd name="connsiteY11" fmla="*/ 0 h 2308324"/>
              <a:gd name="connsiteX12" fmla="*/ 6812984 w 11746524"/>
              <a:gd name="connsiteY12" fmla="*/ 0 h 2308324"/>
              <a:gd name="connsiteX13" fmla="*/ 7635241 w 11746524"/>
              <a:gd name="connsiteY13" fmla="*/ 0 h 2308324"/>
              <a:gd name="connsiteX14" fmla="*/ 8222567 w 11746524"/>
              <a:gd name="connsiteY14" fmla="*/ 0 h 2308324"/>
              <a:gd name="connsiteX15" fmla="*/ 9044823 w 11746524"/>
              <a:gd name="connsiteY15" fmla="*/ 0 h 2308324"/>
              <a:gd name="connsiteX16" fmla="*/ 9514684 w 11746524"/>
              <a:gd name="connsiteY16" fmla="*/ 0 h 2308324"/>
              <a:gd name="connsiteX17" fmla="*/ 10336941 w 11746524"/>
              <a:gd name="connsiteY17" fmla="*/ 0 h 2308324"/>
              <a:gd name="connsiteX18" fmla="*/ 10571872 w 11746524"/>
              <a:gd name="connsiteY18" fmla="*/ 0 h 2308324"/>
              <a:gd name="connsiteX19" fmla="*/ 10806802 w 11746524"/>
              <a:gd name="connsiteY19" fmla="*/ 0 h 2308324"/>
              <a:gd name="connsiteX20" fmla="*/ 11746524 w 11746524"/>
              <a:gd name="connsiteY20" fmla="*/ 0 h 2308324"/>
              <a:gd name="connsiteX21" fmla="*/ 11746524 w 11746524"/>
              <a:gd name="connsiteY21" fmla="*/ 623247 h 2308324"/>
              <a:gd name="connsiteX22" fmla="*/ 11746524 w 11746524"/>
              <a:gd name="connsiteY22" fmla="*/ 1131079 h 2308324"/>
              <a:gd name="connsiteX23" fmla="*/ 11746524 w 11746524"/>
              <a:gd name="connsiteY23" fmla="*/ 1708160 h 2308324"/>
              <a:gd name="connsiteX24" fmla="*/ 11746524 w 11746524"/>
              <a:gd name="connsiteY24" fmla="*/ 2308324 h 2308324"/>
              <a:gd name="connsiteX25" fmla="*/ 11511594 w 11746524"/>
              <a:gd name="connsiteY25" fmla="*/ 2308324 h 2308324"/>
              <a:gd name="connsiteX26" fmla="*/ 10806802 w 11746524"/>
              <a:gd name="connsiteY26" fmla="*/ 2308324 h 2308324"/>
              <a:gd name="connsiteX27" fmla="*/ 10219476 w 11746524"/>
              <a:gd name="connsiteY27" fmla="*/ 2308324 h 2308324"/>
              <a:gd name="connsiteX28" fmla="*/ 9397219 w 11746524"/>
              <a:gd name="connsiteY28" fmla="*/ 2308324 h 2308324"/>
              <a:gd name="connsiteX29" fmla="*/ 8574963 w 11746524"/>
              <a:gd name="connsiteY29" fmla="*/ 2308324 h 2308324"/>
              <a:gd name="connsiteX30" fmla="*/ 7987636 w 11746524"/>
              <a:gd name="connsiteY30" fmla="*/ 2308324 h 2308324"/>
              <a:gd name="connsiteX31" fmla="*/ 7517775 w 11746524"/>
              <a:gd name="connsiteY31" fmla="*/ 2308324 h 2308324"/>
              <a:gd name="connsiteX32" fmla="*/ 6812984 w 11746524"/>
              <a:gd name="connsiteY32" fmla="*/ 2308324 h 2308324"/>
              <a:gd name="connsiteX33" fmla="*/ 6108192 w 11746524"/>
              <a:gd name="connsiteY33" fmla="*/ 2308324 h 2308324"/>
              <a:gd name="connsiteX34" fmla="*/ 5873262 w 11746524"/>
              <a:gd name="connsiteY34" fmla="*/ 2308324 h 2308324"/>
              <a:gd name="connsiteX35" fmla="*/ 5638332 w 11746524"/>
              <a:gd name="connsiteY35" fmla="*/ 2308324 h 2308324"/>
              <a:gd name="connsiteX36" fmla="*/ 5403401 w 11746524"/>
              <a:gd name="connsiteY36" fmla="*/ 2308324 h 2308324"/>
              <a:gd name="connsiteX37" fmla="*/ 4816075 w 11746524"/>
              <a:gd name="connsiteY37" fmla="*/ 2308324 h 2308324"/>
              <a:gd name="connsiteX38" fmla="*/ 4111283 w 11746524"/>
              <a:gd name="connsiteY38" fmla="*/ 2308324 h 2308324"/>
              <a:gd name="connsiteX39" fmla="*/ 3641422 w 11746524"/>
              <a:gd name="connsiteY39" fmla="*/ 2308324 h 2308324"/>
              <a:gd name="connsiteX40" fmla="*/ 3054096 w 11746524"/>
              <a:gd name="connsiteY40" fmla="*/ 2308324 h 2308324"/>
              <a:gd name="connsiteX41" fmla="*/ 2466770 w 11746524"/>
              <a:gd name="connsiteY41" fmla="*/ 2308324 h 2308324"/>
              <a:gd name="connsiteX42" fmla="*/ 1761979 w 11746524"/>
              <a:gd name="connsiteY42" fmla="*/ 2308324 h 2308324"/>
              <a:gd name="connsiteX43" fmla="*/ 1527048 w 11746524"/>
              <a:gd name="connsiteY43" fmla="*/ 2308324 h 2308324"/>
              <a:gd name="connsiteX44" fmla="*/ 1174652 w 11746524"/>
              <a:gd name="connsiteY44" fmla="*/ 2308324 h 2308324"/>
              <a:gd name="connsiteX45" fmla="*/ 0 w 11746524"/>
              <a:gd name="connsiteY45" fmla="*/ 2308324 h 2308324"/>
              <a:gd name="connsiteX46" fmla="*/ 0 w 11746524"/>
              <a:gd name="connsiteY46" fmla="*/ 1800493 h 2308324"/>
              <a:gd name="connsiteX47" fmla="*/ 0 w 11746524"/>
              <a:gd name="connsiteY47" fmla="*/ 1177245 h 2308324"/>
              <a:gd name="connsiteX48" fmla="*/ 0 w 11746524"/>
              <a:gd name="connsiteY48" fmla="*/ 577081 h 2308324"/>
              <a:gd name="connsiteX49" fmla="*/ 0 w 11746524"/>
              <a:gd name="connsiteY49"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46524" h="2308324" fill="none" extrusionOk="0">
                <a:moveTo>
                  <a:pt x="0" y="0"/>
                </a:moveTo>
                <a:cubicBezTo>
                  <a:pt x="269661" y="-51207"/>
                  <a:pt x="447646" y="48578"/>
                  <a:pt x="587326" y="0"/>
                </a:cubicBezTo>
                <a:cubicBezTo>
                  <a:pt x="727006" y="-48578"/>
                  <a:pt x="1116354" y="84006"/>
                  <a:pt x="1292118" y="0"/>
                </a:cubicBezTo>
                <a:cubicBezTo>
                  <a:pt x="1467882" y="-84006"/>
                  <a:pt x="1943548" y="6296"/>
                  <a:pt x="2114374" y="0"/>
                </a:cubicBezTo>
                <a:cubicBezTo>
                  <a:pt x="2285200" y="-6296"/>
                  <a:pt x="2760548" y="14899"/>
                  <a:pt x="2936631" y="0"/>
                </a:cubicBezTo>
                <a:cubicBezTo>
                  <a:pt x="3112714" y="-14899"/>
                  <a:pt x="3175559" y="45030"/>
                  <a:pt x="3406492" y="0"/>
                </a:cubicBezTo>
                <a:cubicBezTo>
                  <a:pt x="3637425" y="-45030"/>
                  <a:pt x="3588965" y="1358"/>
                  <a:pt x="3758888" y="0"/>
                </a:cubicBezTo>
                <a:cubicBezTo>
                  <a:pt x="3928811" y="-1358"/>
                  <a:pt x="4114007" y="16882"/>
                  <a:pt x="4228749" y="0"/>
                </a:cubicBezTo>
                <a:cubicBezTo>
                  <a:pt x="4343491" y="-16882"/>
                  <a:pt x="4749787" y="78381"/>
                  <a:pt x="5051005" y="0"/>
                </a:cubicBezTo>
                <a:cubicBezTo>
                  <a:pt x="5352223" y="-78381"/>
                  <a:pt x="5479130" y="81530"/>
                  <a:pt x="5755797" y="0"/>
                </a:cubicBezTo>
                <a:cubicBezTo>
                  <a:pt x="6032464" y="-81530"/>
                  <a:pt x="5882603" y="17681"/>
                  <a:pt x="5990727" y="0"/>
                </a:cubicBezTo>
                <a:cubicBezTo>
                  <a:pt x="6098851" y="-17681"/>
                  <a:pt x="6108603" y="8285"/>
                  <a:pt x="6225658" y="0"/>
                </a:cubicBezTo>
                <a:cubicBezTo>
                  <a:pt x="6342713" y="-8285"/>
                  <a:pt x="6641246" y="53674"/>
                  <a:pt x="6812984" y="0"/>
                </a:cubicBezTo>
                <a:cubicBezTo>
                  <a:pt x="6984722" y="-53674"/>
                  <a:pt x="7343059" y="39501"/>
                  <a:pt x="7635241" y="0"/>
                </a:cubicBezTo>
                <a:cubicBezTo>
                  <a:pt x="7927423" y="-39501"/>
                  <a:pt x="7947478" y="66894"/>
                  <a:pt x="8222567" y="0"/>
                </a:cubicBezTo>
                <a:cubicBezTo>
                  <a:pt x="8497656" y="-66894"/>
                  <a:pt x="8772044" y="71619"/>
                  <a:pt x="9044823" y="0"/>
                </a:cubicBezTo>
                <a:cubicBezTo>
                  <a:pt x="9317602" y="-71619"/>
                  <a:pt x="9393537" y="18626"/>
                  <a:pt x="9514684" y="0"/>
                </a:cubicBezTo>
                <a:cubicBezTo>
                  <a:pt x="9635831" y="-18626"/>
                  <a:pt x="10046313" y="8833"/>
                  <a:pt x="10336941" y="0"/>
                </a:cubicBezTo>
                <a:cubicBezTo>
                  <a:pt x="10627569" y="-8833"/>
                  <a:pt x="10473271" y="24562"/>
                  <a:pt x="10571872" y="0"/>
                </a:cubicBezTo>
                <a:cubicBezTo>
                  <a:pt x="10670473" y="-24562"/>
                  <a:pt x="10698350" y="5168"/>
                  <a:pt x="10806802" y="0"/>
                </a:cubicBezTo>
                <a:cubicBezTo>
                  <a:pt x="10915254" y="-5168"/>
                  <a:pt x="11462820" y="93484"/>
                  <a:pt x="11746524" y="0"/>
                </a:cubicBezTo>
                <a:cubicBezTo>
                  <a:pt x="11814767" y="249266"/>
                  <a:pt x="11720085" y="373721"/>
                  <a:pt x="11746524" y="623247"/>
                </a:cubicBezTo>
                <a:cubicBezTo>
                  <a:pt x="11772963" y="872773"/>
                  <a:pt x="11706774" y="928688"/>
                  <a:pt x="11746524" y="1131079"/>
                </a:cubicBezTo>
                <a:cubicBezTo>
                  <a:pt x="11786274" y="1333470"/>
                  <a:pt x="11679384" y="1543218"/>
                  <a:pt x="11746524" y="1708160"/>
                </a:cubicBezTo>
                <a:cubicBezTo>
                  <a:pt x="11813664" y="1873102"/>
                  <a:pt x="11684600" y="2168865"/>
                  <a:pt x="11746524" y="2308324"/>
                </a:cubicBezTo>
                <a:cubicBezTo>
                  <a:pt x="11649566" y="2317850"/>
                  <a:pt x="11578889" y="2307533"/>
                  <a:pt x="11511594" y="2308324"/>
                </a:cubicBezTo>
                <a:cubicBezTo>
                  <a:pt x="11444299" y="2309115"/>
                  <a:pt x="11066207" y="2298787"/>
                  <a:pt x="10806802" y="2308324"/>
                </a:cubicBezTo>
                <a:cubicBezTo>
                  <a:pt x="10547397" y="2317861"/>
                  <a:pt x="10512446" y="2291821"/>
                  <a:pt x="10219476" y="2308324"/>
                </a:cubicBezTo>
                <a:cubicBezTo>
                  <a:pt x="9926506" y="2324827"/>
                  <a:pt x="9648601" y="2302512"/>
                  <a:pt x="9397219" y="2308324"/>
                </a:cubicBezTo>
                <a:cubicBezTo>
                  <a:pt x="9145837" y="2314136"/>
                  <a:pt x="8855180" y="2266968"/>
                  <a:pt x="8574963" y="2308324"/>
                </a:cubicBezTo>
                <a:cubicBezTo>
                  <a:pt x="8294746" y="2349680"/>
                  <a:pt x="8176666" y="2282046"/>
                  <a:pt x="7987636" y="2308324"/>
                </a:cubicBezTo>
                <a:cubicBezTo>
                  <a:pt x="7798606" y="2334602"/>
                  <a:pt x="7639308" y="2300643"/>
                  <a:pt x="7517775" y="2308324"/>
                </a:cubicBezTo>
                <a:cubicBezTo>
                  <a:pt x="7396242" y="2316005"/>
                  <a:pt x="7155011" y="2250461"/>
                  <a:pt x="6812984" y="2308324"/>
                </a:cubicBezTo>
                <a:cubicBezTo>
                  <a:pt x="6470957" y="2366187"/>
                  <a:pt x="6419704" y="2225715"/>
                  <a:pt x="6108192" y="2308324"/>
                </a:cubicBezTo>
                <a:cubicBezTo>
                  <a:pt x="5796680" y="2390933"/>
                  <a:pt x="5937659" y="2292286"/>
                  <a:pt x="5873262" y="2308324"/>
                </a:cubicBezTo>
                <a:cubicBezTo>
                  <a:pt x="5808865" y="2324362"/>
                  <a:pt x="5712744" y="2291943"/>
                  <a:pt x="5638332" y="2308324"/>
                </a:cubicBezTo>
                <a:cubicBezTo>
                  <a:pt x="5563920" y="2324705"/>
                  <a:pt x="5515058" y="2284200"/>
                  <a:pt x="5403401" y="2308324"/>
                </a:cubicBezTo>
                <a:cubicBezTo>
                  <a:pt x="5291744" y="2332448"/>
                  <a:pt x="5095823" y="2241625"/>
                  <a:pt x="4816075" y="2308324"/>
                </a:cubicBezTo>
                <a:cubicBezTo>
                  <a:pt x="4536327" y="2375023"/>
                  <a:pt x="4331340" y="2295033"/>
                  <a:pt x="4111283" y="2308324"/>
                </a:cubicBezTo>
                <a:cubicBezTo>
                  <a:pt x="3891226" y="2321615"/>
                  <a:pt x="3750025" y="2271007"/>
                  <a:pt x="3641422" y="2308324"/>
                </a:cubicBezTo>
                <a:cubicBezTo>
                  <a:pt x="3532819" y="2345641"/>
                  <a:pt x="3324015" y="2257910"/>
                  <a:pt x="3054096" y="2308324"/>
                </a:cubicBezTo>
                <a:cubicBezTo>
                  <a:pt x="2784177" y="2358738"/>
                  <a:pt x="2705931" y="2302821"/>
                  <a:pt x="2466770" y="2308324"/>
                </a:cubicBezTo>
                <a:cubicBezTo>
                  <a:pt x="2227609" y="2313827"/>
                  <a:pt x="2113798" y="2265035"/>
                  <a:pt x="1761979" y="2308324"/>
                </a:cubicBezTo>
                <a:cubicBezTo>
                  <a:pt x="1410160" y="2351613"/>
                  <a:pt x="1592421" y="2285920"/>
                  <a:pt x="1527048" y="2308324"/>
                </a:cubicBezTo>
                <a:cubicBezTo>
                  <a:pt x="1461675" y="2330728"/>
                  <a:pt x="1270270" y="2308139"/>
                  <a:pt x="1174652" y="2308324"/>
                </a:cubicBezTo>
                <a:cubicBezTo>
                  <a:pt x="1079034" y="2308509"/>
                  <a:pt x="346411" y="2180252"/>
                  <a:pt x="0" y="2308324"/>
                </a:cubicBezTo>
                <a:cubicBezTo>
                  <a:pt x="-59406" y="2199552"/>
                  <a:pt x="50863" y="2017872"/>
                  <a:pt x="0" y="1800493"/>
                </a:cubicBezTo>
                <a:cubicBezTo>
                  <a:pt x="-50863" y="1583114"/>
                  <a:pt x="57228" y="1306653"/>
                  <a:pt x="0" y="1177245"/>
                </a:cubicBezTo>
                <a:cubicBezTo>
                  <a:pt x="-57228" y="1047837"/>
                  <a:pt x="44529" y="762194"/>
                  <a:pt x="0" y="577081"/>
                </a:cubicBezTo>
                <a:cubicBezTo>
                  <a:pt x="-44529" y="391968"/>
                  <a:pt x="55013" y="150155"/>
                  <a:pt x="0" y="0"/>
                </a:cubicBezTo>
                <a:close/>
              </a:path>
              <a:path w="11746524" h="2308324" stroke="0" extrusionOk="0">
                <a:moveTo>
                  <a:pt x="0" y="0"/>
                </a:moveTo>
                <a:cubicBezTo>
                  <a:pt x="117646" y="-17209"/>
                  <a:pt x="332789" y="34381"/>
                  <a:pt x="469861" y="0"/>
                </a:cubicBezTo>
                <a:cubicBezTo>
                  <a:pt x="606933" y="-34381"/>
                  <a:pt x="592165" y="11386"/>
                  <a:pt x="704791" y="0"/>
                </a:cubicBezTo>
                <a:cubicBezTo>
                  <a:pt x="817417" y="-11386"/>
                  <a:pt x="1264050" y="3325"/>
                  <a:pt x="1527048" y="0"/>
                </a:cubicBezTo>
                <a:cubicBezTo>
                  <a:pt x="1790046" y="-3325"/>
                  <a:pt x="1703541" y="28724"/>
                  <a:pt x="1879444" y="0"/>
                </a:cubicBezTo>
                <a:cubicBezTo>
                  <a:pt x="2055347" y="-28724"/>
                  <a:pt x="2106660" y="16383"/>
                  <a:pt x="2231840" y="0"/>
                </a:cubicBezTo>
                <a:cubicBezTo>
                  <a:pt x="2357020" y="-16383"/>
                  <a:pt x="2403967" y="10843"/>
                  <a:pt x="2466770" y="0"/>
                </a:cubicBezTo>
                <a:cubicBezTo>
                  <a:pt x="2529573" y="-10843"/>
                  <a:pt x="2727722" y="39639"/>
                  <a:pt x="2819166" y="0"/>
                </a:cubicBezTo>
                <a:cubicBezTo>
                  <a:pt x="2910610" y="-39639"/>
                  <a:pt x="3040776" y="35334"/>
                  <a:pt x="3171561" y="0"/>
                </a:cubicBezTo>
                <a:cubicBezTo>
                  <a:pt x="3302347" y="-35334"/>
                  <a:pt x="3654414" y="7929"/>
                  <a:pt x="3993818" y="0"/>
                </a:cubicBezTo>
                <a:cubicBezTo>
                  <a:pt x="4333222" y="-7929"/>
                  <a:pt x="4329083" y="2"/>
                  <a:pt x="4581144" y="0"/>
                </a:cubicBezTo>
                <a:cubicBezTo>
                  <a:pt x="4833205" y="-2"/>
                  <a:pt x="5097787" y="31008"/>
                  <a:pt x="5403401" y="0"/>
                </a:cubicBezTo>
                <a:cubicBezTo>
                  <a:pt x="5709015" y="-31008"/>
                  <a:pt x="6052608" y="84575"/>
                  <a:pt x="6225658" y="0"/>
                </a:cubicBezTo>
                <a:cubicBezTo>
                  <a:pt x="6398708" y="-84575"/>
                  <a:pt x="6650989" y="38264"/>
                  <a:pt x="6812984" y="0"/>
                </a:cubicBezTo>
                <a:cubicBezTo>
                  <a:pt x="6974979" y="-38264"/>
                  <a:pt x="7095719" y="28299"/>
                  <a:pt x="7282845" y="0"/>
                </a:cubicBezTo>
                <a:cubicBezTo>
                  <a:pt x="7469971" y="-28299"/>
                  <a:pt x="7575652" y="35666"/>
                  <a:pt x="7752706" y="0"/>
                </a:cubicBezTo>
                <a:cubicBezTo>
                  <a:pt x="7929760" y="-35666"/>
                  <a:pt x="8405169" y="3764"/>
                  <a:pt x="8574963" y="0"/>
                </a:cubicBezTo>
                <a:cubicBezTo>
                  <a:pt x="8744757" y="-3764"/>
                  <a:pt x="8903046" y="22557"/>
                  <a:pt x="9044823" y="0"/>
                </a:cubicBezTo>
                <a:cubicBezTo>
                  <a:pt x="9186600" y="-22557"/>
                  <a:pt x="9357420" y="49403"/>
                  <a:pt x="9632150" y="0"/>
                </a:cubicBezTo>
                <a:cubicBezTo>
                  <a:pt x="9906880" y="-49403"/>
                  <a:pt x="9987154" y="32265"/>
                  <a:pt x="10102011" y="0"/>
                </a:cubicBezTo>
                <a:cubicBezTo>
                  <a:pt x="10216868" y="-32265"/>
                  <a:pt x="10516850" y="53496"/>
                  <a:pt x="10924267" y="0"/>
                </a:cubicBezTo>
                <a:cubicBezTo>
                  <a:pt x="11331684" y="-53496"/>
                  <a:pt x="11486668" y="38044"/>
                  <a:pt x="11746524" y="0"/>
                </a:cubicBezTo>
                <a:cubicBezTo>
                  <a:pt x="11791103" y="188612"/>
                  <a:pt x="11725172" y="433328"/>
                  <a:pt x="11746524" y="553998"/>
                </a:cubicBezTo>
                <a:cubicBezTo>
                  <a:pt x="11767876" y="674668"/>
                  <a:pt x="11711726" y="999390"/>
                  <a:pt x="11746524" y="1154162"/>
                </a:cubicBezTo>
                <a:cubicBezTo>
                  <a:pt x="11781322" y="1308934"/>
                  <a:pt x="11736083" y="1546655"/>
                  <a:pt x="11746524" y="1661993"/>
                </a:cubicBezTo>
                <a:cubicBezTo>
                  <a:pt x="11756965" y="1777331"/>
                  <a:pt x="11746363" y="2079674"/>
                  <a:pt x="11746524" y="2308324"/>
                </a:cubicBezTo>
                <a:cubicBezTo>
                  <a:pt x="11541048" y="2341506"/>
                  <a:pt x="11321377" y="2306298"/>
                  <a:pt x="11159198" y="2308324"/>
                </a:cubicBezTo>
                <a:cubicBezTo>
                  <a:pt x="10997019" y="2310350"/>
                  <a:pt x="10867407" y="2297186"/>
                  <a:pt x="10689337" y="2308324"/>
                </a:cubicBezTo>
                <a:cubicBezTo>
                  <a:pt x="10511267" y="2319462"/>
                  <a:pt x="10484246" y="2278657"/>
                  <a:pt x="10336941" y="2308324"/>
                </a:cubicBezTo>
                <a:cubicBezTo>
                  <a:pt x="10189636" y="2337991"/>
                  <a:pt x="10047288" y="2271644"/>
                  <a:pt x="9867080" y="2308324"/>
                </a:cubicBezTo>
                <a:cubicBezTo>
                  <a:pt x="9686872" y="2345004"/>
                  <a:pt x="9736356" y="2304032"/>
                  <a:pt x="9632150" y="2308324"/>
                </a:cubicBezTo>
                <a:cubicBezTo>
                  <a:pt x="9527944" y="2312616"/>
                  <a:pt x="9359286" y="2262649"/>
                  <a:pt x="9162289" y="2308324"/>
                </a:cubicBezTo>
                <a:cubicBezTo>
                  <a:pt x="8965292" y="2353999"/>
                  <a:pt x="8733265" y="2258829"/>
                  <a:pt x="8340032" y="2308324"/>
                </a:cubicBezTo>
                <a:cubicBezTo>
                  <a:pt x="7946799" y="2357819"/>
                  <a:pt x="8158118" y="2301058"/>
                  <a:pt x="7987636" y="2308324"/>
                </a:cubicBezTo>
                <a:cubicBezTo>
                  <a:pt x="7817154" y="2315590"/>
                  <a:pt x="7479429" y="2251579"/>
                  <a:pt x="7282845" y="2308324"/>
                </a:cubicBezTo>
                <a:cubicBezTo>
                  <a:pt x="7086261" y="2365069"/>
                  <a:pt x="6957126" y="2281486"/>
                  <a:pt x="6812984" y="2308324"/>
                </a:cubicBezTo>
                <a:cubicBezTo>
                  <a:pt x="6668842" y="2335162"/>
                  <a:pt x="6384284" y="2275903"/>
                  <a:pt x="6225658" y="2308324"/>
                </a:cubicBezTo>
                <a:cubicBezTo>
                  <a:pt x="6067032" y="2340745"/>
                  <a:pt x="5759507" y="2254503"/>
                  <a:pt x="5520866" y="2308324"/>
                </a:cubicBezTo>
                <a:cubicBezTo>
                  <a:pt x="5282225" y="2362145"/>
                  <a:pt x="5203750" y="2260352"/>
                  <a:pt x="5051005" y="2308324"/>
                </a:cubicBezTo>
                <a:cubicBezTo>
                  <a:pt x="4898260" y="2356296"/>
                  <a:pt x="4624781" y="2306572"/>
                  <a:pt x="4463679" y="2308324"/>
                </a:cubicBezTo>
                <a:cubicBezTo>
                  <a:pt x="4302577" y="2310076"/>
                  <a:pt x="4100554" y="2275802"/>
                  <a:pt x="3993818" y="2308324"/>
                </a:cubicBezTo>
                <a:cubicBezTo>
                  <a:pt x="3887082" y="2340846"/>
                  <a:pt x="3672056" y="2242102"/>
                  <a:pt x="3406492" y="2308324"/>
                </a:cubicBezTo>
                <a:cubicBezTo>
                  <a:pt x="3140928" y="2374546"/>
                  <a:pt x="2975321" y="2289561"/>
                  <a:pt x="2584235" y="2308324"/>
                </a:cubicBezTo>
                <a:cubicBezTo>
                  <a:pt x="2193149" y="2327087"/>
                  <a:pt x="2125045" y="2306564"/>
                  <a:pt x="1996909" y="2308324"/>
                </a:cubicBezTo>
                <a:cubicBezTo>
                  <a:pt x="1868773" y="2310084"/>
                  <a:pt x="1849945" y="2290073"/>
                  <a:pt x="1761979" y="2308324"/>
                </a:cubicBezTo>
                <a:cubicBezTo>
                  <a:pt x="1674013" y="2326575"/>
                  <a:pt x="1481831" y="2274670"/>
                  <a:pt x="1292118" y="2308324"/>
                </a:cubicBezTo>
                <a:cubicBezTo>
                  <a:pt x="1102405" y="2341978"/>
                  <a:pt x="457204" y="2193147"/>
                  <a:pt x="0" y="2308324"/>
                </a:cubicBezTo>
                <a:cubicBezTo>
                  <a:pt x="-7986" y="2083643"/>
                  <a:pt x="48966" y="1935653"/>
                  <a:pt x="0" y="1685077"/>
                </a:cubicBezTo>
                <a:cubicBezTo>
                  <a:pt x="-48966" y="1434501"/>
                  <a:pt x="42834" y="1335832"/>
                  <a:pt x="0" y="1154162"/>
                </a:cubicBezTo>
                <a:cubicBezTo>
                  <a:pt x="-42834" y="972492"/>
                  <a:pt x="62701" y="777846"/>
                  <a:pt x="0" y="553998"/>
                </a:cubicBezTo>
                <a:cubicBezTo>
                  <a:pt x="-62701" y="330150"/>
                  <a:pt x="38101" y="171163"/>
                  <a:pt x="0" y="0"/>
                </a:cubicBezTo>
                <a:close/>
              </a:path>
            </a:pathLst>
          </a:custGeom>
          <a:ln>
            <a:extLst>
              <a:ext uri="{C807C97D-BFC1-408E-A445-0C87EB9F89A2}">
                <ask:lineSketchStyleProps xmlns:ask="http://schemas.microsoft.com/office/drawing/2018/sketchyshapes" xmln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Muốn</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phòng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bệnh</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béo</a:t>
            </a:r>
            <a:r>
              <a:rPr lang="en-US" sz="3600" b="1" dirty="0">
                <a:solidFill>
                  <a:srgbClr val="FF0000"/>
                </a:solidFill>
                <a:latin typeface="Arial" pitchFamily="34" charset="0"/>
                <a:cs typeface="Arial" pitchFamily="34" charset="0"/>
              </a:rPr>
              <a:t> phì </a:t>
            </a:r>
            <a:r>
              <a:rPr lang="en-US" sz="3600" b="1" dirty="0" err="1">
                <a:solidFill>
                  <a:srgbClr val="FF0000"/>
                </a:solidFill>
                <a:latin typeface="Arial" pitchFamily="34" charset="0"/>
                <a:cs typeface="Arial" pitchFamily="34" charset="0"/>
              </a:rPr>
              <a:t>cần</a:t>
            </a:r>
            <a:r>
              <a:rPr lang="en-US" sz="3600" b="1" dirty="0">
                <a:solidFill>
                  <a:srgbClr val="FF0000"/>
                </a:solidFill>
                <a:latin typeface="Arial" pitchFamily="34" charset="0"/>
                <a:cs typeface="Arial" pitchFamily="34" charset="0"/>
              </a:rPr>
              <a:t>:</a:t>
            </a:r>
            <a:endParaRPr lang="en-US" sz="3600" b="1" dirty="0">
              <a:latin typeface="Times New Roman" panose="02020603050405020304" pitchFamily="18" charset="0"/>
              <a:cs typeface="Times New Roman" panose="02020603050405020304" pitchFamily="18" charset="0"/>
            </a:endParaRPr>
          </a:p>
          <a:p>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Ăn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uống</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hợp</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lí</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rèn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luyện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thói</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quen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ăn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uống</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điều</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độ</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ăn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chậm</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nhai</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kĩ</a:t>
            </a:r>
            <a:r>
              <a:rPr lang="en-US" sz="3600" b="1" dirty="0">
                <a:solidFill>
                  <a:schemeClr val="accent2">
                    <a:lumMod val="50000"/>
                  </a:schemeClr>
                </a:solidFill>
                <a:latin typeface="Times New Roman" panose="02020603050405020304" pitchFamily="18" charset="0"/>
                <a:cs typeface="Times New Roman" panose="02020603050405020304" pitchFamily="18" charset="0"/>
              </a:rPr>
              <a:t>.</a:t>
            </a:r>
          </a:p>
          <a:p>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Năng</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vận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cơ</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đi</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bộ</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luyện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tập</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dục</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thao</a:t>
            </a:r>
            <a:endParaRPr lang="en-US" sz="3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8" name="Text Box 51">
            <a:extLst>
              <a:ext uri="{FF2B5EF4-FFF2-40B4-BE49-F238E27FC236}">
                <a16:creationId xmlns:a16="http://schemas.microsoft.com/office/drawing/2014/main" xmlns="" id="{173BF2B2-1886-48D6-AA10-8158140FC90D}"/>
              </a:ext>
            </a:extLst>
          </p:cNvPr>
          <p:cNvSpPr txBox="1">
            <a:spLocks noChangeArrowheads="1"/>
          </p:cNvSpPr>
          <p:nvPr/>
        </p:nvSpPr>
        <p:spPr bwMode="auto">
          <a:xfrm>
            <a:off x="196494" y="1400671"/>
            <a:ext cx="11746524" cy="2308324"/>
          </a:xfrm>
          <a:custGeom>
            <a:avLst/>
            <a:gdLst>
              <a:gd name="connsiteX0" fmla="*/ 0 w 11746524"/>
              <a:gd name="connsiteY0" fmla="*/ 0 h 2308324"/>
              <a:gd name="connsiteX1" fmla="*/ 587326 w 11746524"/>
              <a:gd name="connsiteY1" fmla="*/ 0 h 2308324"/>
              <a:gd name="connsiteX2" fmla="*/ 1292118 w 11746524"/>
              <a:gd name="connsiteY2" fmla="*/ 0 h 2308324"/>
              <a:gd name="connsiteX3" fmla="*/ 2114374 w 11746524"/>
              <a:gd name="connsiteY3" fmla="*/ 0 h 2308324"/>
              <a:gd name="connsiteX4" fmla="*/ 2936631 w 11746524"/>
              <a:gd name="connsiteY4" fmla="*/ 0 h 2308324"/>
              <a:gd name="connsiteX5" fmla="*/ 3406492 w 11746524"/>
              <a:gd name="connsiteY5" fmla="*/ 0 h 2308324"/>
              <a:gd name="connsiteX6" fmla="*/ 3758888 w 11746524"/>
              <a:gd name="connsiteY6" fmla="*/ 0 h 2308324"/>
              <a:gd name="connsiteX7" fmla="*/ 4228749 w 11746524"/>
              <a:gd name="connsiteY7" fmla="*/ 0 h 2308324"/>
              <a:gd name="connsiteX8" fmla="*/ 5051005 w 11746524"/>
              <a:gd name="connsiteY8" fmla="*/ 0 h 2308324"/>
              <a:gd name="connsiteX9" fmla="*/ 5755797 w 11746524"/>
              <a:gd name="connsiteY9" fmla="*/ 0 h 2308324"/>
              <a:gd name="connsiteX10" fmla="*/ 5990727 w 11746524"/>
              <a:gd name="connsiteY10" fmla="*/ 0 h 2308324"/>
              <a:gd name="connsiteX11" fmla="*/ 6225658 w 11746524"/>
              <a:gd name="connsiteY11" fmla="*/ 0 h 2308324"/>
              <a:gd name="connsiteX12" fmla="*/ 6812984 w 11746524"/>
              <a:gd name="connsiteY12" fmla="*/ 0 h 2308324"/>
              <a:gd name="connsiteX13" fmla="*/ 7635241 w 11746524"/>
              <a:gd name="connsiteY13" fmla="*/ 0 h 2308324"/>
              <a:gd name="connsiteX14" fmla="*/ 8222567 w 11746524"/>
              <a:gd name="connsiteY14" fmla="*/ 0 h 2308324"/>
              <a:gd name="connsiteX15" fmla="*/ 9044823 w 11746524"/>
              <a:gd name="connsiteY15" fmla="*/ 0 h 2308324"/>
              <a:gd name="connsiteX16" fmla="*/ 9514684 w 11746524"/>
              <a:gd name="connsiteY16" fmla="*/ 0 h 2308324"/>
              <a:gd name="connsiteX17" fmla="*/ 10336941 w 11746524"/>
              <a:gd name="connsiteY17" fmla="*/ 0 h 2308324"/>
              <a:gd name="connsiteX18" fmla="*/ 10571872 w 11746524"/>
              <a:gd name="connsiteY18" fmla="*/ 0 h 2308324"/>
              <a:gd name="connsiteX19" fmla="*/ 10806802 w 11746524"/>
              <a:gd name="connsiteY19" fmla="*/ 0 h 2308324"/>
              <a:gd name="connsiteX20" fmla="*/ 11746524 w 11746524"/>
              <a:gd name="connsiteY20" fmla="*/ 0 h 2308324"/>
              <a:gd name="connsiteX21" fmla="*/ 11746524 w 11746524"/>
              <a:gd name="connsiteY21" fmla="*/ 623247 h 2308324"/>
              <a:gd name="connsiteX22" fmla="*/ 11746524 w 11746524"/>
              <a:gd name="connsiteY22" fmla="*/ 1131079 h 2308324"/>
              <a:gd name="connsiteX23" fmla="*/ 11746524 w 11746524"/>
              <a:gd name="connsiteY23" fmla="*/ 1708160 h 2308324"/>
              <a:gd name="connsiteX24" fmla="*/ 11746524 w 11746524"/>
              <a:gd name="connsiteY24" fmla="*/ 2308324 h 2308324"/>
              <a:gd name="connsiteX25" fmla="*/ 11511594 w 11746524"/>
              <a:gd name="connsiteY25" fmla="*/ 2308324 h 2308324"/>
              <a:gd name="connsiteX26" fmla="*/ 10806802 w 11746524"/>
              <a:gd name="connsiteY26" fmla="*/ 2308324 h 2308324"/>
              <a:gd name="connsiteX27" fmla="*/ 10219476 w 11746524"/>
              <a:gd name="connsiteY27" fmla="*/ 2308324 h 2308324"/>
              <a:gd name="connsiteX28" fmla="*/ 9397219 w 11746524"/>
              <a:gd name="connsiteY28" fmla="*/ 2308324 h 2308324"/>
              <a:gd name="connsiteX29" fmla="*/ 8574963 w 11746524"/>
              <a:gd name="connsiteY29" fmla="*/ 2308324 h 2308324"/>
              <a:gd name="connsiteX30" fmla="*/ 7987636 w 11746524"/>
              <a:gd name="connsiteY30" fmla="*/ 2308324 h 2308324"/>
              <a:gd name="connsiteX31" fmla="*/ 7517775 w 11746524"/>
              <a:gd name="connsiteY31" fmla="*/ 2308324 h 2308324"/>
              <a:gd name="connsiteX32" fmla="*/ 6812984 w 11746524"/>
              <a:gd name="connsiteY32" fmla="*/ 2308324 h 2308324"/>
              <a:gd name="connsiteX33" fmla="*/ 6108192 w 11746524"/>
              <a:gd name="connsiteY33" fmla="*/ 2308324 h 2308324"/>
              <a:gd name="connsiteX34" fmla="*/ 5873262 w 11746524"/>
              <a:gd name="connsiteY34" fmla="*/ 2308324 h 2308324"/>
              <a:gd name="connsiteX35" fmla="*/ 5638332 w 11746524"/>
              <a:gd name="connsiteY35" fmla="*/ 2308324 h 2308324"/>
              <a:gd name="connsiteX36" fmla="*/ 5403401 w 11746524"/>
              <a:gd name="connsiteY36" fmla="*/ 2308324 h 2308324"/>
              <a:gd name="connsiteX37" fmla="*/ 4816075 w 11746524"/>
              <a:gd name="connsiteY37" fmla="*/ 2308324 h 2308324"/>
              <a:gd name="connsiteX38" fmla="*/ 4111283 w 11746524"/>
              <a:gd name="connsiteY38" fmla="*/ 2308324 h 2308324"/>
              <a:gd name="connsiteX39" fmla="*/ 3641422 w 11746524"/>
              <a:gd name="connsiteY39" fmla="*/ 2308324 h 2308324"/>
              <a:gd name="connsiteX40" fmla="*/ 3054096 w 11746524"/>
              <a:gd name="connsiteY40" fmla="*/ 2308324 h 2308324"/>
              <a:gd name="connsiteX41" fmla="*/ 2466770 w 11746524"/>
              <a:gd name="connsiteY41" fmla="*/ 2308324 h 2308324"/>
              <a:gd name="connsiteX42" fmla="*/ 1761979 w 11746524"/>
              <a:gd name="connsiteY42" fmla="*/ 2308324 h 2308324"/>
              <a:gd name="connsiteX43" fmla="*/ 1527048 w 11746524"/>
              <a:gd name="connsiteY43" fmla="*/ 2308324 h 2308324"/>
              <a:gd name="connsiteX44" fmla="*/ 1174652 w 11746524"/>
              <a:gd name="connsiteY44" fmla="*/ 2308324 h 2308324"/>
              <a:gd name="connsiteX45" fmla="*/ 0 w 11746524"/>
              <a:gd name="connsiteY45" fmla="*/ 2308324 h 2308324"/>
              <a:gd name="connsiteX46" fmla="*/ 0 w 11746524"/>
              <a:gd name="connsiteY46" fmla="*/ 1800493 h 2308324"/>
              <a:gd name="connsiteX47" fmla="*/ 0 w 11746524"/>
              <a:gd name="connsiteY47" fmla="*/ 1177245 h 2308324"/>
              <a:gd name="connsiteX48" fmla="*/ 0 w 11746524"/>
              <a:gd name="connsiteY48" fmla="*/ 577081 h 2308324"/>
              <a:gd name="connsiteX49" fmla="*/ 0 w 11746524"/>
              <a:gd name="connsiteY49"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46524" h="2308324" fill="none" extrusionOk="0">
                <a:moveTo>
                  <a:pt x="0" y="0"/>
                </a:moveTo>
                <a:cubicBezTo>
                  <a:pt x="269661" y="-51207"/>
                  <a:pt x="447646" y="48578"/>
                  <a:pt x="587326" y="0"/>
                </a:cubicBezTo>
                <a:cubicBezTo>
                  <a:pt x="727006" y="-48578"/>
                  <a:pt x="1116354" y="84006"/>
                  <a:pt x="1292118" y="0"/>
                </a:cubicBezTo>
                <a:cubicBezTo>
                  <a:pt x="1467882" y="-84006"/>
                  <a:pt x="1943548" y="6296"/>
                  <a:pt x="2114374" y="0"/>
                </a:cubicBezTo>
                <a:cubicBezTo>
                  <a:pt x="2285200" y="-6296"/>
                  <a:pt x="2760548" y="14899"/>
                  <a:pt x="2936631" y="0"/>
                </a:cubicBezTo>
                <a:cubicBezTo>
                  <a:pt x="3112714" y="-14899"/>
                  <a:pt x="3175559" y="45030"/>
                  <a:pt x="3406492" y="0"/>
                </a:cubicBezTo>
                <a:cubicBezTo>
                  <a:pt x="3637425" y="-45030"/>
                  <a:pt x="3588965" y="1358"/>
                  <a:pt x="3758888" y="0"/>
                </a:cubicBezTo>
                <a:cubicBezTo>
                  <a:pt x="3928811" y="-1358"/>
                  <a:pt x="4114007" y="16882"/>
                  <a:pt x="4228749" y="0"/>
                </a:cubicBezTo>
                <a:cubicBezTo>
                  <a:pt x="4343491" y="-16882"/>
                  <a:pt x="4749787" y="78381"/>
                  <a:pt x="5051005" y="0"/>
                </a:cubicBezTo>
                <a:cubicBezTo>
                  <a:pt x="5352223" y="-78381"/>
                  <a:pt x="5479130" y="81530"/>
                  <a:pt x="5755797" y="0"/>
                </a:cubicBezTo>
                <a:cubicBezTo>
                  <a:pt x="6032464" y="-81530"/>
                  <a:pt x="5882603" y="17681"/>
                  <a:pt x="5990727" y="0"/>
                </a:cubicBezTo>
                <a:cubicBezTo>
                  <a:pt x="6098851" y="-17681"/>
                  <a:pt x="6108603" y="8285"/>
                  <a:pt x="6225658" y="0"/>
                </a:cubicBezTo>
                <a:cubicBezTo>
                  <a:pt x="6342713" y="-8285"/>
                  <a:pt x="6641246" y="53674"/>
                  <a:pt x="6812984" y="0"/>
                </a:cubicBezTo>
                <a:cubicBezTo>
                  <a:pt x="6984722" y="-53674"/>
                  <a:pt x="7343059" y="39501"/>
                  <a:pt x="7635241" y="0"/>
                </a:cubicBezTo>
                <a:cubicBezTo>
                  <a:pt x="7927423" y="-39501"/>
                  <a:pt x="7947478" y="66894"/>
                  <a:pt x="8222567" y="0"/>
                </a:cubicBezTo>
                <a:cubicBezTo>
                  <a:pt x="8497656" y="-66894"/>
                  <a:pt x="8772044" y="71619"/>
                  <a:pt x="9044823" y="0"/>
                </a:cubicBezTo>
                <a:cubicBezTo>
                  <a:pt x="9317602" y="-71619"/>
                  <a:pt x="9393537" y="18626"/>
                  <a:pt x="9514684" y="0"/>
                </a:cubicBezTo>
                <a:cubicBezTo>
                  <a:pt x="9635831" y="-18626"/>
                  <a:pt x="10046313" y="8833"/>
                  <a:pt x="10336941" y="0"/>
                </a:cubicBezTo>
                <a:cubicBezTo>
                  <a:pt x="10627569" y="-8833"/>
                  <a:pt x="10473271" y="24562"/>
                  <a:pt x="10571872" y="0"/>
                </a:cubicBezTo>
                <a:cubicBezTo>
                  <a:pt x="10670473" y="-24562"/>
                  <a:pt x="10698350" y="5168"/>
                  <a:pt x="10806802" y="0"/>
                </a:cubicBezTo>
                <a:cubicBezTo>
                  <a:pt x="10915254" y="-5168"/>
                  <a:pt x="11462820" y="93484"/>
                  <a:pt x="11746524" y="0"/>
                </a:cubicBezTo>
                <a:cubicBezTo>
                  <a:pt x="11814767" y="249266"/>
                  <a:pt x="11720085" y="373721"/>
                  <a:pt x="11746524" y="623247"/>
                </a:cubicBezTo>
                <a:cubicBezTo>
                  <a:pt x="11772963" y="872773"/>
                  <a:pt x="11706774" y="928688"/>
                  <a:pt x="11746524" y="1131079"/>
                </a:cubicBezTo>
                <a:cubicBezTo>
                  <a:pt x="11786274" y="1333470"/>
                  <a:pt x="11679384" y="1543218"/>
                  <a:pt x="11746524" y="1708160"/>
                </a:cubicBezTo>
                <a:cubicBezTo>
                  <a:pt x="11813664" y="1873102"/>
                  <a:pt x="11684600" y="2168865"/>
                  <a:pt x="11746524" y="2308324"/>
                </a:cubicBezTo>
                <a:cubicBezTo>
                  <a:pt x="11649566" y="2317850"/>
                  <a:pt x="11578889" y="2307533"/>
                  <a:pt x="11511594" y="2308324"/>
                </a:cubicBezTo>
                <a:cubicBezTo>
                  <a:pt x="11444299" y="2309115"/>
                  <a:pt x="11066207" y="2298787"/>
                  <a:pt x="10806802" y="2308324"/>
                </a:cubicBezTo>
                <a:cubicBezTo>
                  <a:pt x="10547397" y="2317861"/>
                  <a:pt x="10512446" y="2291821"/>
                  <a:pt x="10219476" y="2308324"/>
                </a:cubicBezTo>
                <a:cubicBezTo>
                  <a:pt x="9926506" y="2324827"/>
                  <a:pt x="9648601" y="2302512"/>
                  <a:pt x="9397219" y="2308324"/>
                </a:cubicBezTo>
                <a:cubicBezTo>
                  <a:pt x="9145837" y="2314136"/>
                  <a:pt x="8855180" y="2266968"/>
                  <a:pt x="8574963" y="2308324"/>
                </a:cubicBezTo>
                <a:cubicBezTo>
                  <a:pt x="8294746" y="2349680"/>
                  <a:pt x="8176666" y="2282046"/>
                  <a:pt x="7987636" y="2308324"/>
                </a:cubicBezTo>
                <a:cubicBezTo>
                  <a:pt x="7798606" y="2334602"/>
                  <a:pt x="7639308" y="2300643"/>
                  <a:pt x="7517775" y="2308324"/>
                </a:cubicBezTo>
                <a:cubicBezTo>
                  <a:pt x="7396242" y="2316005"/>
                  <a:pt x="7155011" y="2250461"/>
                  <a:pt x="6812984" y="2308324"/>
                </a:cubicBezTo>
                <a:cubicBezTo>
                  <a:pt x="6470957" y="2366187"/>
                  <a:pt x="6419704" y="2225715"/>
                  <a:pt x="6108192" y="2308324"/>
                </a:cubicBezTo>
                <a:cubicBezTo>
                  <a:pt x="5796680" y="2390933"/>
                  <a:pt x="5937659" y="2292286"/>
                  <a:pt x="5873262" y="2308324"/>
                </a:cubicBezTo>
                <a:cubicBezTo>
                  <a:pt x="5808865" y="2324362"/>
                  <a:pt x="5712744" y="2291943"/>
                  <a:pt x="5638332" y="2308324"/>
                </a:cubicBezTo>
                <a:cubicBezTo>
                  <a:pt x="5563920" y="2324705"/>
                  <a:pt x="5515058" y="2284200"/>
                  <a:pt x="5403401" y="2308324"/>
                </a:cubicBezTo>
                <a:cubicBezTo>
                  <a:pt x="5291744" y="2332448"/>
                  <a:pt x="5095823" y="2241625"/>
                  <a:pt x="4816075" y="2308324"/>
                </a:cubicBezTo>
                <a:cubicBezTo>
                  <a:pt x="4536327" y="2375023"/>
                  <a:pt x="4331340" y="2295033"/>
                  <a:pt x="4111283" y="2308324"/>
                </a:cubicBezTo>
                <a:cubicBezTo>
                  <a:pt x="3891226" y="2321615"/>
                  <a:pt x="3750025" y="2271007"/>
                  <a:pt x="3641422" y="2308324"/>
                </a:cubicBezTo>
                <a:cubicBezTo>
                  <a:pt x="3532819" y="2345641"/>
                  <a:pt x="3324015" y="2257910"/>
                  <a:pt x="3054096" y="2308324"/>
                </a:cubicBezTo>
                <a:cubicBezTo>
                  <a:pt x="2784177" y="2358738"/>
                  <a:pt x="2705931" y="2302821"/>
                  <a:pt x="2466770" y="2308324"/>
                </a:cubicBezTo>
                <a:cubicBezTo>
                  <a:pt x="2227609" y="2313827"/>
                  <a:pt x="2113798" y="2265035"/>
                  <a:pt x="1761979" y="2308324"/>
                </a:cubicBezTo>
                <a:cubicBezTo>
                  <a:pt x="1410160" y="2351613"/>
                  <a:pt x="1592421" y="2285920"/>
                  <a:pt x="1527048" y="2308324"/>
                </a:cubicBezTo>
                <a:cubicBezTo>
                  <a:pt x="1461675" y="2330728"/>
                  <a:pt x="1270270" y="2308139"/>
                  <a:pt x="1174652" y="2308324"/>
                </a:cubicBezTo>
                <a:cubicBezTo>
                  <a:pt x="1079034" y="2308509"/>
                  <a:pt x="346411" y="2180252"/>
                  <a:pt x="0" y="2308324"/>
                </a:cubicBezTo>
                <a:cubicBezTo>
                  <a:pt x="-59406" y="2199552"/>
                  <a:pt x="50863" y="2017872"/>
                  <a:pt x="0" y="1800493"/>
                </a:cubicBezTo>
                <a:cubicBezTo>
                  <a:pt x="-50863" y="1583114"/>
                  <a:pt x="57228" y="1306653"/>
                  <a:pt x="0" y="1177245"/>
                </a:cubicBezTo>
                <a:cubicBezTo>
                  <a:pt x="-57228" y="1047837"/>
                  <a:pt x="44529" y="762194"/>
                  <a:pt x="0" y="577081"/>
                </a:cubicBezTo>
                <a:cubicBezTo>
                  <a:pt x="-44529" y="391968"/>
                  <a:pt x="55013" y="150155"/>
                  <a:pt x="0" y="0"/>
                </a:cubicBezTo>
                <a:close/>
              </a:path>
              <a:path w="11746524" h="2308324" stroke="0" extrusionOk="0">
                <a:moveTo>
                  <a:pt x="0" y="0"/>
                </a:moveTo>
                <a:cubicBezTo>
                  <a:pt x="117646" y="-17209"/>
                  <a:pt x="332789" y="34381"/>
                  <a:pt x="469861" y="0"/>
                </a:cubicBezTo>
                <a:cubicBezTo>
                  <a:pt x="606933" y="-34381"/>
                  <a:pt x="592165" y="11386"/>
                  <a:pt x="704791" y="0"/>
                </a:cubicBezTo>
                <a:cubicBezTo>
                  <a:pt x="817417" y="-11386"/>
                  <a:pt x="1264050" y="3325"/>
                  <a:pt x="1527048" y="0"/>
                </a:cubicBezTo>
                <a:cubicBezTo>
                  <a:pt x="1790046" y="-3325"/>
                  <a:pt x="1703541" y="28724"/>
                  <a:pt x="1879444" y="0"/>
                </a:cubicBezTo>
                <a:cubicBezTo>
                  <a:pt x="2055347" y="-28724"/>
                  <a:pt x="2106660" y="16383"/>
                  <a:pt x="2231840" y="0"/>
                </a:cubicBezTo>
                <a:cubicBezTo>
                  <a:pt x="2357020" y="-16383"/>
                  <a:pt x="2403967" y="10843"/>
                  <a:pt x="2466770" y="0"/>
                </a:cubicBezTo>
                <a:cubicBezTo>
                  <a:pt x="2529573" y="-10843"/>
                  <a:pt x="2727722" y="39639"/>
                  <a:pt x="2819166" y="0"/>
                </a:cubicBezTo>
                <a:cubicBezTo>
                  <a:pt x="2910610" y="-39639"/>
                  <a:pt x="3040776" y="35334"/>
                  <a:pt x="3171561" y="0"/>
                </a:cubicBezTo>
                <a:cubicBezTo>
                  <a:pt x="3302347" y="-35334"/>
                  <a:pt x="3654414" y="7929"/>
                  <a:pt x="3993818" y="0"/>
                </a:cubicBezTo>
                <a:cubicBezTo>
                  <a:pt x="4333222" y="-7929"/>
                  <a:pt x="4329083" y="2"/>
                  <a:pt x="4581144" y="0"/>
                </a:cubicBezTo>
                <a:cubicBezTo>
                  <a:pt x="4833205" y="-2"/>
                  <a:pt x="5097787" y="31008"/>
                  <a:pt x="5403401" y="0"/>
                </a:cubicBezTo>
                <a:cubicBezTo>
                  <a:pt x="5709015" y="-31008"/>
                  <a:pt x="6052608" y="84575"/>
                  <a:pt x="6225658" y="0"/>
                </a:cubicBezTo>
                <a:cubicBezTo>
                  <a:pt x="6398708" y="-84575"/>
                  <a:pt x="6650989" y="38264"/>
                  <a:pt x="6812984" y="0"/>
                </a:cubicBezTo>
                <a:cubicBezTo>
                  <a:pt x="6974979" y="-38264"/>
                  <a:pt x="7095719" y="28299"/>
                  <a:pt x="7282845" y="0"/>
                </a:cubicBezTo>
                <a:cubicBezTo>
                  <a:pt x="7469971" y="-28299"/>
                  <a:pt x="7575652" y="35666"/>
                  <a:pt x="7752706" y="0"/>
                </a:cubicBezTo>
                <a:cubicBezTo>
                  <a:pt x="7929760" y="-35666"/>
                  <a:pt x="8405169" y="3764"/>
                  <a:pt x="8574963" y="0"/>
                </a:cubicBezTo>
                <a:cubicBezTo>
                  <a:pt x="8744757" y="-3764"/>
                  <a:pt x="8903046" y="22557"/>
                  <a:pt x="9044823" y="0"/>
                </a:cubicBezTo>
                <a:cubicBezTo>
                  <a:pt x="9186600" y="-22557"/>
                  <a:pt x="9357420" y="49403"/>
                  <a:pt x="9632150" y="0"/>
                </a:cubicBezTo>
                <a:cubicBezTo>
                  <a:pt x="9906880" y="-49403"/>
                  <a:pt x="9987154" y="32265"/>
                  <a:pt x="10102011" y="0"/>
                </a:cubicBezTo>
                <a:cubicBezTo>
                  <a:pt x="10216868" y="-32265"/>
                  <a:pt x="10516850" y="53496"/>
                  <a:pt x="10924267" y="0"/>
                </a:cubicBezTo>
                <a:cubicBezTo>
                  <a:pt x="11331684" y="-53496"/>
                  <a:pt x="11486668" y="38044"/>
                  <a:pt x="11746524" y="0"/>
                </a:cubicBezTo>
                <a:cubicBezTo>
                  <a:pt x="11791103" y="188612"/>
                  <a:pt x="11725172" y="433328"/>
                  <a:pt x="11746524" y="553998"/>
                </a:cubicBezTo>
                <a:cubicBezTo>
                  <a:pt x="11767876" y="674668"/>
                  <a:pt x="11711726" y="999390"/>
                  <a:pt x="11746524" y="1154162"/>
                </a:cubicBezTo>
                <a:cubicBezTo>
                  <a:pt x="11781322" y="1308934"/>
                  <a:pt x="11736083" y="1546655"/>
                  <a:pt x="11746524" y="1661993"/>
                </a:cubicBezTo>
                <a:cubicBezTo>
                  <a:pt x="11756965" y="1777331"/>
                  <a:pt x="11746363" y="2079674"/>
                  <a:pt x="11746524" y="2308324"/>
                </a:cubicBezTo>
                <a:cubicBezTo>
                  <a:pt x="11541048" y="2341506"/>
                  <a:pt x="11321377" y="2306298"/>
                  <a:pt x="11159198" y="2308324"/>
                </a:cubicBezTo>
                <a:cubicBezTo>
                  <a:pt x="10997019" y="2310350"/>
                  <a:pt x="10867407" y="2297186"/>
                  <a:pt x="10689337" y="2308324"/>
                </a:cubicBezTo>
                <a:cubicBezTo>
                  <a:pt x="10511267" y="2319462"/>
                  <a:pt x="10484246" y="2278657"/>
                  <a:pt x="10336941" y="2308324"/>
                </a:cubicBezTo>
                <a:cubicBezTo>
                  <a:pt x="10189636" y="2337991"/>
                  <a:pt x="10047288" y="2271644"/>
                  <a:pt x="9867080" y="2308324"/>
                </a:cubicBezTo>
                <a:cubicBezTo>
                  <a:pt x="9686872" y="2345004"/>
                  <a:pt x="9736356" y="2304032"/>
                  <a:pt x="9632150" y="2308324"/>
                </a:cubicBezTo>
                <a:cubicBezTo>
                  <a:pt x="9527944" y="2312616"/>
                  <a:pt x="9359286" y="2262649"/>
                  <a:pt x="9162289" y="2308324"/>
                </a:cubicBezTo>
                <a:cubicBezTo>
                  <a:pt x="8965292" y="2353999"/>
                  <a:pt x="8733265" y="2258829"/>
                  <a:pt x="8340032" y="2308324"/>
                </a:cubicBezTo>
                <a:cubicBezTo>
                  <a:pt x="7946799" y="2357819"/>
                  <a:pt x="8158118" y="2301058"/>
                  <a:pt x="7987636" y="2308324"/>
                </a:cubicBezTo>
                <a:cubicBezTo>
                  <a:pt x="7817154" y="2315590"/>
                  <a:pt x="7479429" y="2251579"/>
                  <a:pt x="7282845" y="2308324"/>
                </a:cubicBezTo>
                <a:cubicBezTo>
                  <a:pt x="7086261" y="2365069"/>
                  <a:pt x="6957126" y="2281486"/>
                  <a:pt x="6812984" y="2308324"/>
                </a:cubicBezTo>
                <a:cubicBezTo>
                  <a:pt x="6668842" y="2335162"/>
                  <a:pt x="6384284" y="2275903"/>
                  <a:pt x="6225658" y="2308324"/>
                </a:cubicBezTo>
                <a:cubicBezTo>
                  <a:pt x="6067032" y="2340745"/>
                  <a:pt x="5759507" y="2254503"/>
                  <a:pt x="5520866" y="2308324"/>
                </a:cubicBezTo>
                <a:cubicBezTo>
                  <a:pt x="5282225" y="2362145"/>
                  <a:pt x="5203750" y="2260352"/>
                  <a:pt x="5051005" y="2308324"/>
                </a:cubicBezTo>
                <a:cubicBezTo>
                  <a:pt x="4898260" y="2356296"/>
                  <a:pt x="4624781" y="2306572"/>
                  <a:pt x="4463679" y="2308324"/>
                </a:cubicBezTo>
                <a:cubicBezTo>
                  <a:pt x="4302577" y="2310076"/>
                  <a:pt x="4100554" y="2275802"/>
                  <a:pt x="3993818" y="2308324"/>
                </a:cubicBezTo>
                <a:cubicBezTo>
                  <a:pt x="3887082" y="2340846"/>
                  <a:pt x="3672056" y="2242102"/>
                  <a:pt x="3406492" y="2308324"/>
                </a:cubicBezTo>
                <a:cubicBezTo>
                  <a:pt x="3140928" y="2374546"/>
                  <a:pt x="2975321" y="2289561"/>
                  <a:pt x="2584235" y="2308324"/>
                </a:cubicBezTo>
                <a:cubicBezTo>
                  <a:pt x="2193149" y="2327087"/>
                  <a:pt x="2125045" y="2306564"/>
                  <a:pt x="1996909" y="2308324"/>
                </a:cubicBezTo>
                <a:cubicBezTo>
                  <a:pt x="1868773" y="2310084"/>
                  <a:pt x="1849945" y="2290073"/>
                  <a:pt x="1761979" y="2308324"/>
                </a:cubicBezTo>
                <a:cubicBezTo>
                  <a:pt x="1674013" y="2326575"/>
                  <a:pt x="1481831" y="2274670"/>
                  <a:pt x="1292118" y="2308324"/>
                </a:cubicBezTo>
                <a:cubicBezTo>
                  <a:pt x="1102405" y="2341978"/>
                  <a:pt x="457204" y="2193147"/>
                  <a:pt x="0" y="2308324"/>
                </a:cubicBezTo>
                <a:cubicBezTo>
                  <a:pt x="-7986" y="2083643"/>
                  <a:pt x="48966" y="1935653"/>
                  <a:pt x="0" y="1685077"/>
                </a:cubicBezTo>
                <a:cubicBezTo>
                  <a:pt x="-48966" y="1434501"/>
                  <a:pt x="42834" y="1335832"/>
                  <a:pt x="0" y="1154162"/>
                </a:cubicBezTo>
                <a:cubicBezTo>
                  <a:pt x="-42834" y="972492"/>
                  <a:pt x="62701" y="777846"/>
                  <a:pt x="0" y="553998"/>
                </a:cubicBezTo>
                <a:cubicBezTo>
                  <a:pt x="-62701" y="330150"/>
                  <a:pt x="38101" y="171163"/>
                  <a:pt x="0" y="0"/>
                </a:cubicBezTo>
                <a:close/>
              </a:path>
            </a:pathLst>
          </a:custGeom>
          <a:ln>
            <a:extLst>
              <a:ext uri="{C807C97D-BFC1-408E-A445-0C87EB9F89A2}">
                <ask:lineSketchStyleProps xmlns:ask="http://schemas.microsoft.com/office/drawing/2018/sketchyshapes" xmln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571500" indent="-571500">
              <a:buFontTx/>
              <a:buChar char="-"/>
            </a:pPr>
            <a:r>
              <a:rPr lang="en-US" altLang="en-US" sz="3600" b="1" dirty="0" err="1">
                <a:solidFill>
                  <a:srgbClr val="002060"/>
                </a:solidFill>
                <a:latin typeface="Times New Roman" panose="02020603050405020304" pitchFamily="18" charset="0"/>
                <a:cs typeface="Times New Roman" panose="02020603050405020304" pitchFamily="18" charset="0"/>
              </a:rPr>
              <a:t>Ăn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nhiều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hoạt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động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ít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trong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thể</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bị</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tích</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ngày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càng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nhiều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gây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béo</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phì</a:t>
            </a:r>
            <a:r>
              <a:rPr lang="en-US" altLang="en-US" sz="3600" b="1" dirty="0">
                <a:solidFill>
                  <a:srgbClr val="002060"/>
                </a:solidFill>
                <a:latin typeface="Times New Roman" panose="02020603050405020304" pitchFamily="18" charset="0"/>
                <a:cs typeface="Times New Roman" panose="02020603050405020304" pitchFamily="18" charset="0"/>
              </a:rPr>
              <a:t>.</a:t>
            </a:r>
          </a:p>
          <a:p>
            <a:pPr algn="just"/>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Người</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thừa</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cân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béo</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phì</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nguy</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cơ</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mắc</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các</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bệnh</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về</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tim</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mạch</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tiểu</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đường</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huyết</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áp</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cao</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sỏi</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mật</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mỡ</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trong</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máu</a:t>
            </a:r>
            <a:r>
              <a:rPr lang="en-US" altLang="en-US" sz="3600" b="1" dirty="0">
                <a:solidFill>
                  <a:srgbClr val="002060"/>
                </a:solidFill>
                <a:latin typeface="Times New Roman" panose="02020603050405020304" pitchFamily="18" charset="0"/>
              </a:rPr>
              <a:t>,….</a:t>
            </a:r>
          </a:p>
        </p:txBody>
      </p:sp>
      <p:grpSp>
        <p:nvGrpSpPr>
          <p:cNvPr id="19" name="组合 5">
            <a:extLst>
              <a:ext uri="{FF2B5EF4-FFF2-40B4-BE49-F238E27FC236}">
                <a16:creationId xmlns:a16="http://schemas.microsoft.com/office/drawing/2014/main" xmlns="" id="{BA30B127-E875-477B-89D1-18C417FD6E57}"/>
              </a:ext>
            </a:extLst>
          </p:cNvPr>
          <p:cNvGrpSpPr/>
          <p:nvPr/>
        </p:nvGrpSpPr>
        <p:grpSpPr>
          <a:xfrm>
            <a:off x="7545123" y="144246"/>
            <a:ext cx="1833339" cy="1108922"/>
            <a:chOff x="1308446" y="2020815"/>
            <a:chExt cx="3847099" cy="2891629"/>
          </a:xfrm>
        </p:grpSpPr>
        <p:pic>
          <p:nvPicPr>
            <p:cNvPr id="20" name="图片 1">
              <a:extLst>
                <a:ext uri="{FF2B5EF4-FFF2-40B4-BE49-F238E27FC236}">
                  <a16:creationId xmlns:a16="http://schemas.microsoft.com/office/drawing/2014/main" xmlns="" id="{D132A952-C617-485A-9312-5F0093894DB6}"/>
                </a:ext>
              </a:extLst>
            </p:cNvPr>
            <p:cNvPicPr>
              <a:picLocks noChangeAspect="1"/>
            </p:cNvPicPr>
            <p:nvPr/>
          </p:nvPicPr>
          <p:blipFill>
            <a:blip r:embed="rId5"/>
            <a:stretch>
              <a:fillRect/>
            </a:stretch>
          </p:blipFill>
          <p:spPr>
            <a:xfrm>
              <a:off x="1308446" y="2020815"/>
              <a:ext cx="3847099" cy="2891629"/>
            </a:xfrm>
            <a:prstGeom prst="rect">
              <a:avLst/>
            </a:prstGeom>
          </p:spPr>
        </p:pic>
        <p:sp>
          <p:nvSpPr>
            <p:cNvPr id="22" name="文本框 3">
              <a:extLst>
                <a:ext uri="{FF2B5EF4-FFF2-40B4-BE49-F238E27FC236}">
                  <a16:creationId xmlns:a16="http://schemas.microsoft.com/office/drawing/2014/main" xmlns="" id="{9B051BB2-DD17-4046-84AB-C346CB145F2D}"/>
                </a:ext>
              </a:extLst>
            </p:cNvPr>
            <p:cNvSpPr txBox="1"/>
            <p:nvPr/>
          </p:nvSpPr>
          <p:spPr>
            <a:xfrm>
              <a:off x="3716294" y="3473609"/>
              <a:ext cx="1110556" cy="1414239"/>
            </a:xfrm>
            <a:prstGeom prst="rect">
              <a:avLst/>
            </a:prstGeom>
            <a:noFill/>
          </p:spPr>
          <p:txBody>
            <a:bodyPr wrap="square" rtlCol="0">
              <a:spAutoFit/>
            </a:bodyPr>
            <a:lstStyle/>
            <a:p>
              <a:pPr algn="ctr"/>
              <a:endParaRPr lang="zh-CN" altLang="en-US" sz="54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222694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decel="100000"/>
                                        <p:tgtEl>
                                          <p:spTgt spid="28"/>
                                        </p:tgtEl>
                                      </p:cBhvr>
                                    </p:animEffect>
                                    <p:anim calcmode="lin" valueType="num">
                                      <p:cBhvr>
                                        <p:cTn id="8" dur="800" decel="100000" fill="hold"/>
                                        <p:tgtEl>
                                          <p:spTgt spid="28"/>
                                        </p:tgtEl>
                                        <p:attrNameLst>
                                          <p:attrName>style.rotation</p:attrName>
                                        </p:attrNameLst>
                                      </p:cBhvr>
                                      <p:tavLst>
                                        <p:tav tm="0">
                                          <p:val>
                                            <p:fltVal val="-90"/>
                                          </p:val>
                                        </p:tav>
                                        <p:tav tm="100000">
                                          <p:val>
                                            <p:fltVal val="0"/>
                                          </p:val>
                                        </p:tav>
                                      </p:tavLst>
                                    </p:anim>
                                    <p:anim calcmode="lin" valueType="num">
                                      <p:cBhvr>
                                        <p:cTn id="9" dur="800" decel="100000" fill="hold"/>
                                        <p:tgtEl>
                                          <p:spTgt spid="28"/>
                                        </p:tgtEl>
                                        <p:attrNameLst>
                                          <p:attrName>ppt_x</p:attrName>
                                        </p:attrNameLst>
                                      </p:cBhvr>
                                      <p:tavLst>
                                        <p:tav tm="0">
                                          <p:val>
                                            <p:strVal val="#ppt_x+0.4"/>
                                          </p:val>
                                        </p:tav>
                                        <p:tav tm="100000">
                                          <p:val>
                                            <p:strVal val="#ppt_x-0.05"/>
                                          </p:val>
                                        </p:tav>
                                      </p:tavLst>
                                    </p:anim>
                                    <p:anim calcmode="lin" valueType="num">
                                      <p:cBhvr>
                                        <p:cTn id="10" dur="800" decel="100000" fill="hold"/>
                                        <p:tgtEl>
                                          <p:spTgt spid="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800" decel="100000"/>
                                        <p:tgtEl>
                                          <p:spTgt spid="18"/>
                                        </p:tgtEl>
                                      </p:cBhvr>
                                    </p:animEffect>
                                    <p:anim calcmode="lin" valueType="num">
                                      <p:cBhvr>
                                        <p:cTn id="30" dur="800" decel="100000" fill="hold"/>
                                        <p:tgtEl>
                                          <p:spTgt spid="18"/>
                                        </p:tgtEl>
                                        <p:attrNameLst>
                                          <p:attrName>style.rotation</p:attrName>
                                        </p:attrNameLst>
                                      </p:cBhvr>
                                      <p:tavLst>
                                        <p:tav tm="0">
                                          <p:val>
                                            <p:fltVal val="-90"/>
                                          </p:val>
                                        </p:tav>
                                        <p:tav tm="100000">
                                          <p:val>
                                            <p:fltVal val="0"/>
                                          </p:val>
                                        </p:tav>
                                      </p:tavLst>
                                    </p:anim>
                                    <p:anim calcmode="lin" valueType="num">
                                      <p:cBhvr>
                                        <p:cTn id="31" dur="800" decel="100000" fill="hold"/>
                                        <p:tgtEl>
                                          <p:spTgt spid="18"/>
                                        </p:tgtEl>
                                        <p:attrNameLst>
                                          <p:attrName>ppt_x</p:attrName>
                                        </p:attrNameLst>
                                      </p:cBhvr>
                                      <p:tavLst>
                                        <p:tav tm="0">
                                          <p:val>
                                            <p:strVal val="#ppt_x+0.4"/>
                                          </p:val>
                                        </p:tav>
                                        <p:tav tm="100000">
                                          <p:val>
                                            <p:strVal val="#ppt_x-0.05"/>
                                          </p:val>
                                        </p:tav>
                                      </p:tavLst>
                                    </p:anim>
                                    <p:anim calcmode="lin" valueType="num">
                                      <p:cBhvr>
                                        <p:cTn id="32" dur="800" decel="100000" fill="hold"/>
                                        <p:tgtEl>
                                          <p:spTgt spid="18"/>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35" presetID="53" presetClass="entr" presetSubtype="16"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800" decel="100000"/>
                                        <p:tgtEl>
                                          <p:spTgt spid="12"/>
                                        </p:tgtEl>
                                      </p:cBhvr>
                                    </p:animEffect>
                                    <p:anim calcmode="lin" valueType="num">
                                      <p:cBhvr>
                                        <p:cTn id="45" dur="800" decel="100000" fill="hold"/>
                                        <p:tgtEl>
                                          <p:spTgt spid="12"/>
                                        </p:tgtEl>
                                        <p:attrNameLst>
                                          <p:attrName>style.rotation</p:attrName>
                                        </p:attrNameLst>
                                      </p:cBhvr>
                                      <p:tavLst>
                                        <p:tav tm="0">
                                          <p:val>
                                            <p:fltVal val="-90"/>
                                          </p:val>
                                        </p:tav>
                                        <p:tav tm="100000">
                                          <p:val>
                                            <p:fltVal val="0"/>
                                          </p:val>
                                        </p:tav>
                                      </p:tavLst>
                                    </p:anim>
                                    <p:anim calcmode="lin" valueType="num">
                                      <p:cBhvr>
                                        <p:cTn id="46" dur="800" decel="100000" fill="hold"/>
                                        <p:tgtEl>
                                          <p:spTgt spid="12"/>
                                        </p:tgtEl>
                                        <p:attrNameLst>
                                          <p:attrName>ppt_x</p:attrName>
                                        </p:attrNameLst>
                                      </p:cBhvr>
                                      <p:tavLst>
                                        <p:tav tm="0">
                                          <p:val>
                                            <p:strVal val="#ppt_x+0.4"/>
                                          </p:val>
                                        </p:tav>
                                        <p:tav tm="100000">
                                          <p:val>
                                            <p:strVal val="#ppt_x-0.05"/>
                                          </p:val>
                                        </p:tav>
                                      </p:tavLst>
                                    </p:anim>
                                    <p:anim calcmode="lin" valueType="num">
                                      <p:cBhvr>
                                        <p:cTn id="47" dur="800" decel="100000" fill="hold"/>
                                        <p:tgtEl>
                                          <p:spTgt spid="12"/>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50" presetID="53" presetClass="entr" presetSubtype="16"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P spid="12"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7590"/>
            <a:ext cx="12192000" cy="6915590"/>
          </a:xfrm>
          <a:prstGeom prst="rect">
            <a:avLst/>
          </a:prstGeom>
        </p:spPr>
      </p:pic>
      <p:pic>
        <p:nvPicPr>
          <p:cNvPr id="7" name="PA_图片 3" descr="图片包含 室内, 墙壁&#10;&#10;已生成高可信度的说明">
            <a:extLst>
              <a:ext uri="{FF2B5EF4-FFF2-40B4-BE49-F238E27FC236}">
                <a16:creationId xmlns:a16="http://schemas.microsoft.com/office/drawing/2014/main" xmlns="" id="{8D2525DF-EC91-49FD-8A5E-5D6D548470D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7807" y="545782"/>
            <a:ext cx="11445240" cy="6295292"/>
          </a:xfrm>
          <a:prstGeom prst="rect">
            <a:avLst/>
          </a:prstGeom>
        </p:spPr>
      </p:pic>
      <p:sp>
        <p:nvSpPr>
          <p:cNvPr id="80900" name="Rectangle 4"/>
          <p:cNvSpPr>
            <a:spLocks noChangeArrowheads="1"/>
          </p:cNvSpPr>
          <p:nvPr/>
        </p:nvSpPr>
        <p:spPr bwMode="auto">
          <a:xfrm>
            <a:off x="449580" y="1295402"/>
            <a:ext cx="11590020" cy="498475"/>
          </a:xfrm>
          <a:prstGeom prst="rect">
            <a:avLst/>
          </a:prstGeom>
          <a:noFill/>
          <a:ln w="9525">
            <a:noFill/>
            <a:miter lim="800000"/>
            <a:headEnd/>
            <a:tailEnd/>
          </a:ln>
          <a:effectLst/>
        </p:spPr>
        <p:txBody>
          <a:bodyPr anchor="b"/>
          <a:lstStyle/>
          <a:p>
            <a:pPr algn="ctr">
              <a:lnSpc>
                <a:spcPct val="90000"/>
              </a:lnSpc>
              <a:defRPr/>
            </a:pPr>
            <a:endParaRPr lang="vi-VN" sz="5400">
              <a:solidFill>
                <a:srgbClr val="FF0000"/>
              </a:solidFill>
              <a:effectLst>
                <a:outerShdw blurRad="38100" dist="38100" dir="2700000" algn="tl">
                  <a:srgbClr val="C0C0C0"/>
                </a:outerShdw>
              </a:effectLst>
              <a:latin typeface="Arial" pitchFamily="34" charset="0"/>
              <a:cs typeface="Arial" pitchFamily="34" charset="0"/>
            </a:endParaRPr>
          </a:p>
        </p:txBody>
      </p:sp>
      <p:sp>
        <p:nvSpPr>
          <p:cNvPr id="29699" name="Text Box 6"/>
          <p:cNvSpPr txBox="1">
            <a:spLocks noChangeArrowheads="1"/>
          </p:cNvSpPr>
          <p:nvPr/>
        </p:nvSpPr>
        <p:spPr bwMode="auto">
          <a:xfrm>
            <a:off x="4582917" y="910681"/>
            <a:ext cx="3323346" cy="769441"/>
          </a:xfrm>
          <a:prstGeom prst="rect">
            <a:avLst/>
          </a:prstGeom>
          <a:noFill/>
          <a:ln w="9525">
            <a:noFill/>
            <a:miter lim="800000"/>
            <a:headEnd/>
            <a:tailEnd/>
          </a:ln>
        </p:spPr>
        <p:txBody>
          <a:bodyPr wrap="none">
            <a:spAutoFit/>
          </a:bodyPr>
          <a:lstStyle/>
          <a:p>
            <a:pPr eaLnBrk="0" hangingPunct="0"/>
            <a:r>
              <a:rPr lang="en-US" sz="4400" b="1" dirty="0" err="1">
                <a:solidFill>
                  <a:srgbClr val="0066FF"/>
                </a:solidFill>
                <a:latin typeface="Times New Roman" panose="02020603050405020304" pitchFamily="18" charset="0"/>
                <a:cs typeface="Times New Roman" panose="02020603050405020304" pitchFamily="18" charset="0"/>
              </a:rPr>
              <a:t>Tình</a:t>
            </a:r>
            <a:r>
              <a:rPr lang="en-US" sz="4400" b="1" dirty="0">
                <a:solidFill>
                  <a:srgbClr val="0066FF"/>
                </a:solidFill>
                <a:latin typeface="Times New Roman" panose="02020603050405020304" pitchFamily="18" charset="0"/>
                <a:cs typeface="Times New Roman" panose="02020603050405020304" pitchFamily="18" charset="0"/>
              </a:rPr>
              <a:t> </a:t>
            </a:r>
            <a:r>
              <a:rPr lang="en-US" sz="4400" b="1" dirty="0" err="1">
                <a:solidFill>
                  <a:srgbClr val="0066FF"/>
                </a:solidFill>
                <a:latin typeface="Times New Roman" panose="02020603050405020304" pitchFamily="18" charset="0"/>
                <a:cs typeface="Times New Roman" panose="02020603050405020304" pitchFamily="18" charset="0"/>
              </a:rPr>
              <a:t>huống</a:t>
            </a:r>
            <a:r>
              <a:rPr lang="en-US" sz="4400" b="1" dirty="0">
                <a:solidFill>
                  <a:srgbClr val="0066FF"/>
                </a:solidFill>
                <a:latin typeface="Times New Roman" panose="02020603050405020304" pitchFamily="18" charset="0"/>
                <a:cs typeface="Times New Roman" panose="02020603050405020304" pitchFamily="18" charset="0"/>
              </a:rPr>
              <a:t>: </a:t>
            </a:r>
          </a:p>
        </p:txBody>
      </p:sp>
      <p:sp>
        <p:nvSpPr>
          <p:cNvPr id="2" name="Rectangle 1"/>
          <p:cNvSpPr>
            <a:spLocks noChangeArrowheads="1"/>
          </p:cNvSpPr>
          <p:nvPr/>
        </p:nvSpPr>
        <p:spPr bwMode="auto">
          <a:xfrm>
            <a:off x="1942367" y="3146869"/>
            <a:ext cx="8307265" cy="2554545"/>
          </a:xfrm>
          <a:prstGeom prst="rect">
            <a:avLst/>
          </a:prstGeom>
          <a:noFill/>
          <a:ln w="9525">
            <a:noFill/>
            <a:miter lim="800000"/>
            <a:headEnd/>
            <a:tailEnd/>
          </a:ln>
        </p:spPr>
        <p:txBody>
          <a:bodyPr wrap="square">
            <a:spAutoFit/>
          </a:bodyPr>
          <a:lstStyle/>
          <a:p>
            <a:pPr algn="just"/>
            <a:r>
              <a:rPr lang="vi-VN" sz="4000" b="1" dirty="0">
                <a:latin typeface="+mj-lt"/>
                <a:cs typeface="Arial" pitchFamily="34" charset="0"/>
              </a:rPr>
              <a:t>Tuấn có dấu hiệu của bệnh béo phì nhưng mỗi khi đi học về, bạn lại lấy đồ ngọt để ăn. Nếu là người nhà của Tuấn em sẽ làm gì?</a:t>
            </a:r>
          </a:p>
        </p:txBody>
      </p:sp>
    </p:spTree>
    <p:extLst>
      <p:ext uri="{BB962C8B-B14F-4D97-AF65-F5344CB8AC3E}">
        <p14:creationId xmlns:p14="http://schemas.microsoft.com/office/powerpoint/2010/main" val="385166258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9699"/>
                                        </p:tgtEl>
                                        <p:attrNameLst>
                                          <p:attrName>style.visibility</p:attrName>
                                        </p:attrNameLst>
                                      </p:cBhvr>
                                      <p:to>
                                        <p:strVal val="visible"/>
                                      </p:to>
                                    </p:set>
                                    <p:animEffect transition="in" filter="circle(in)">
                                      <p:cBhvr>
                                        <p:cTn id="13" dur="2000"/>
                                        <p:tgtEl>
                                          <p:spTgt spid="29699"/>
                                        </p:tgtEl>
                                      </p:cBhvr>
                                    </p:animEffect>
                                  </p:childTnLst>
                                </p:cTn>
                              </p:par>
                            </p:childTnLst>
                          </p:cTn>
                        </p:par>
                        <p:par>
                          <p:cTn id="14" fill="hold">
                            <p:stCondLst>
                              <p:cond delay="3000"/>
                            </p:stCondLst>
                            <p:childTnLst>
                              <p:par>
                                <p:cTn id="15" presetID="2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961" y="1352419"/>
            <a:ext cx="7318785" cy="4168023"/>
          </a:xfrm>
          <a:prstGeom prst="rect">
            <a:avLst/>
          </a:prstGeom>
        </p:spPr>
      </p:pic>
      <p:sp>
        <p:nvSpPr>
          <p:cNvPr id="3" name="Rectangle 2"/>
          <p:cNvSpPr/>
          <p:nvPr/>
        </p:nvSpPr>
        <p:spPr>
          <a:xfrm>
            <a:off x="3275286" y="2217058"/>
            <a:ext cx="4166525" cy="1446550"/>
          </a:xfrm>
          <a:prstGeom prst="rect">
            <a:avLst/>
          </a:prstGeom>
          <a:noFill/>
        </p:spPr>
        <p:txBody>
          <a:bodyPr wrap="none" lIns="91440" tIns="45720" rIns="91440" bIns="45720">
            <a:spAutoFit/>
          </a:bodyPr>
          <a:lstStyle/>
          <a:p>
            <a:pPr algn="ct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Củng</a:t>
            </a:r>
            <a:r>
              <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cố</a:t>
            </a:r>
            <a:endPar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pic>
        <p:nvPicPr>
          <p:cNvPr id="5" name="Graphic 13">
            <a:extLst>
              <a:ext uri="{FF2B5EF4-FFF2-40B4-BE49-F238E27FC236}">
                <a16:creationId xmlns:a16="http://schemas.microsoft.com/office/drawing/2014/main" xmlns=""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65727">
            <a:off x="10644199" y="676069"/>
            <a:ext cx="1107644" cy="1047227"/>
          </a:xfrm>
          <a:prstGeom prst="rect">
            <a:avLst/>
          </a:prstGeom>
        </p:spPr>
      </p:pic>
      <p:pic>
        <p:nvPicPr>
          <p:cNvPr id="6" name="Graphic 13">
            <a:extLst>
              <a:ext uri="{FF2B5EF4-FFF2-40B4-BE49-F238E27FC236}">
                <a16:creationId xmlns:a16="http://schemas.microsoft.com/office/drawing/2014/main" xmlns=""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65727">
            <a:off x="544902" y="2918670"/>
            <a:ext cx="1107644" cy="104722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p:blipFill>
        <p:spPr>
          <a:xfrm>
            <a:off x="8844988" y="2485292"/>
            <a:ext cx="3498166" cy="4372708"/>
          </a:xfrm>
          <a:prstGeom prst="rect">
            <a:avLst/>
          </a:prstGeom>
        </p:spPr>
      </p:pic>
    </p:spTree>
    <p:extLst>
      <p:ext uri="{BB962C8B-B14F-4D97-AF65-F5344CB8AC3E}">
        <p14:creationId xmlns:p14="http://schemas.microsoft.com/office/powerpoint/2010/main" val="38450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154003"/>
            <a:chOff x="254" y="855"/>
            <a:chExt cx="5107" cy="765"/>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1" name="Text Box 7"/>
            <p:cNvSpPr txBox="1">
              <a:spLocks noChangeArrowheads="1"/>
            </p:cNvSpPr>
            <p:nvPr/>
          </p:nvSpPr>
          <p:spPr bwMode="gray">
            <a:xfrm>
              <a:off x="574" y="976"/>
              <a:ext cx="459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D. </a:t>
              </a:r>
              <a:r>
                <a:rPr lang="en-US" b="1" dirty="0" err="1">
                  <a:solidFill>
                    <a:srgbClr val="002060"/>
                  </a:solidFill>
                  <a:latin typeface="Times New Roman" panose="02020603050405020304" pitchFamily="18" charset="0"/>
                  <a:cs typeface="Times New Roman" panose="02020603050405020304" pitchFamily="18" charset="0"/>
                </a:rPr>
                <a:t>Ăn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uống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không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đủ</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chất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dinh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dưỡng</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2" name="Group 8"/>
          <p:cNvGrpSpPr>
            <a:grpSpLocks/>
          </p:cNvGrpSpPr>
          <p:nvPr/>
        </p:nvGrpSpPr>
        <p:grpSpPr bwMode="auto">
          <a:xfrm>
            <a:off x="1861058" y="3179104"/>
            <a:ext cx="7855560" cy="1059373"/>
            <a:chOff x="504" y="1008"/>
            <a:chExt cx="4416" cy="765"/>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4" name="Text Box 10"/>
            <p:cNvSpPr txBox="1">
              <a:spLocks noChangeArrowheads="1"/>
            </p:cNvSpPr>
            <p:nvPr/>
          </p:nvSpPr>
          <p:spPr bwMode="gray">
            <a:xfrm>
              <a:off x="778" y="1119"/>
              <a:ext cx="397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B. </a:t>
              </a:r>
              <a:r>
                <a:rPr lang="en-US" b="1" dirty="0" err="1">
                  <a:solidFill>
                    <a:srgbClr val="002060"/>
                  </a:solidFill>
                  <a:latin typeface="Times New Roman" panose="02020603050405020304" pitchFamily="18" charset="0"/>
                  <a:cs typeface="Times New Roman" panose="02020603050405020304" pitchFamily="18" charset="0"/>
                </a:rPr>
                <a:t>Hoạt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ít</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26" name="Text Box 25"/>
            <p:cNvSpPr txBox="1">
              <a:spLocks noChangeArrowheads="1"/>
            </p:cNvSpPr>
            <p:nvPr/>
          </p:nvSpPr>
          <p:spPr bwMode="gray">
            <a:xfrm>
              <a:off x="805" y="1224"/>
              <a:ext cx="484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A. </a:t>
              </a:r>
              <a:r>
                <a:rPr lang="en-US" b="1" dirty="0" err="1">
                  <a:solidFill>
                    <a:srgbClr val="002060"/>
                  </a:solidFill>
                  <a:latin typeface="Times New Roman" panose="02020603050405020304" pitchFamily="18" charset="0"/>
                  <a:cs typeface="Times New Roman" panose="02020603050405020304" pitchFamily="18" charset="0"/>
                </a:rPr>
                <a:t>Ăn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nhiều</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51" name="Group 74"/>
          <p:cNvGrpSpPr>
            <a:grpSpLocks/>
          </p:cNvGrpSpPr>
          <p:nvPr/>
        </p:nvGrpSpPr>
        <p:grpSpPr bwMode="auto">
          <a:xfrm>
            <a:off x="1182348" y="-96071"/>
            <a:ext cx="10024914"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sp>
        <p:nvSpPr>
          <p:cNvPr id="56" name="Text Box 79">
            <a:hlinkClick r:id="rId5" action="ppaction://hlinksldjump"/>
          </p:cNvPr>
          <p:cNvSpPr txBox="1">
            <a:spLocks noChangeArrowheads="1"/>
          </p:cNvSpPr>
          <p:nvPr/>
        </p:nvSpPr>
        <p:spPr bwMode="auto">
          <a:xfrm>
            <a:off x="2293327" y="526069"/>
            <a:ext cx="86496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4400" b="1" dirty="0" err="1">
                <a:solidFill>
                  <a:srgbClr val="FF0000"/>
                </a:solidFill>
              </a:rPr>
              <a:t>Nguyên</a:t>
            </a:r>
            <a:r>
              <a:rPr lang="en-US" altLang="en-US" sz="4400" b="1" dirty="0">
                <a:solidFill>
                  <a:srgbClr val="FF0000"/>
                </a:solidFill>
              </a:rPr>
              <a:t> </a:t>
            </a:r>
            <a:r>
              <a:rPr lang="en-US" altLang="en-US" sz="4400" b="1" dirty="0" err="1">
                <a:solidFill>
                  <a:srgbClr val="FF0000"/>
                </a:solidFill>
              </a:rPr>
              <a:t>nhân</a:t>
            </a:r>
            <a:r>
              <a:rPr lang="en-US" altLang="en-US" sz="4400" b="1" dirty="0">
                <a:solidFill>
                  <a:srgbClr val="FF0000"/>
                </a:solidFill>
              </a:rPr>
              <a:t> </a:t>
            </a:r>
            <a:r>
              <a:rPr lang="en-US" altLang="en-US" sz="4400" b="1" dirty="0" err="1">
                <a:solidFill>
                  <a:srgbClr val="FF0000"/>
                </a:solidFill>
              </a:rPr>
              <a:t>gây</a:t>
            </a:r>
            <a:r>
              <a:rPr lang="en-US" altLang="en-US" sz="4400" b="1" dirty="0">
                <a:solidFill>
                  <a:srgbClr val="FF0000"/>
                </a:solidFill>
              </a:rPr>
              <a:t> </a:t>
            </a:r>
            <a:r>
              <a:rPr lang="en-US" altLang="en-US" sz="4400" b="1" dirty="0" err="1">
                <a:solidFill>
                  <a:srgbClr val="FF0000"/>
                </a:solidFill>
              </a:rPr>
              <a:t>béo</a:t>
            </a:r>
            <a:r>
              <a:rPr lang="en-US" altLang="en-US" sz="4400" b="1" dirty="0">
                <a:solidFill>
                  <a:srgbClr val="FF0000"/>
                </a:solidFill>
              </a:rPr>
              <a:t> </a:t>
            </a:r>
            <a:r>
              <a:rPr lang="en-US" altLang="en-US" sz="4400" b="1" dirty="0" err="1">
                <a:solidFill>
                  <a:srgbClr val="FF0000"/>
                </a:solidFill>
              </a:rPr>
              <a:t>phì</a:t>
            </a:r>
            <a:r>
              <a:rPr lang="en-US" altLang="en-US" sz="4400" b="1" dirty="0">
                <a:solidFill>
                  <a:srgbClr val="FF0000"/>
                </a:solidFill>
              </a:rPr>
              <a:t> </a:t>
            </a:r>
            <a:r>
              <a:rPr lang="en-US" altLang="en-US" sz="4400" b="1" dirty="0" err="1">
                <a:solidFill>
                  <a:srgbClr val="FF0000"/>
                </a:solidFill>
              </a:rPr>
              <a:t>là</a:t>
            </a:r>
            <a:r>
              <a:rPr lang="en-US" altLang="en-US" sz="4400" b="1" dirty="0">
                <a:solidFill>
                  <a:srgbClr val="FF0000"/>
                </a:solidFill>
              </a:rPr>
              <a:t>?</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72" name="Text Box 7"/>
            <p:cNvSpPr txBox="1">
              <a:spLocks noChangeArrowheads="1"/>
            </p:cNvSpPr>
            <p:nvPr/>
          </p:nvSpPr>
          <p:spPr bwMode="gray">
            <a:xfrm>
              <a:off x="825" y="1394"/>
              <a:ext cx="397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2060"/>
                  </a:solidFill>
                  <a:latin typeface="Times New Roman" panose="02020603050405020304" pitchFamily="18" charset="0"/>
                </a:rPr>
                <a:t>D. </a:t>
              </a:r>
              <a:r>
                <a:rPr lang="en-US" altLang="en-US" b="1" dirty="0" err="1">
                  <a:solidFill>
                    <a:srgbClr val="002060"/>
                  </a:solidFill>
                  <a:latin typeface="Times New Roman" panose="02020603050405020304" pitchFamily="18" charset="0"/>
                </a:rPr>
                <a:t>Cả</a:t>
              </a:r>
              <a:r>
                <a:rPr lang="en-US" altLang="en-US" b="1" dirty="0">
                  <a:solidFill>
                    <a:srgbClr val="002060"/>
                  </a:solidFill>
                  <a:latin typeface="Times New Roman" panose="02020603050405020304" pitchFamily="18" charset="0"/>
                </a:rPr>
                <a:t> A </a:t>
              </a:r>
              <a:r>
                <a:rPr lang="en-US" altLang="en-US" b="1" dirty="0" err="1">
                  <a:solidFill>
                    <a:srgbClr val="002060"/>
                  </a:solidFill>
                  <a:latin typeface="Times New Roman" panose="02020603050405020304" pitchFamily="18" charset="0"/>
                </a:rPr>
                <a:t>và</a:t>
              </a:r>
              <a:r>
                <a:rPr lang="en-US" altLang="en-US" b="1" dirty="0">
                  <a:solidFill>
                    <a:srgbClr val="002060"/>
                  </a:solidFill>
                  <a:latin typeface="Times New Roman" panose="02020603050405020304" pitchFamily="18" charset="0"/>
                </a:rPr>
                <a:t> B </a:t>
              </a:r>
              <a:r>
                <a:rPr lang="en-US" altLang="en-US" b="1" dirty="0" err="1">
                  <a:solidFill>
                    <a:srgbClr val="002060"/>
                  </a:solidFill>
                  <a:latin typeface="Times New Roman" panose="02020603050405020304" pitchFamily="18" charset="0"/>
                </a:rPr>
                <a:t>đúng</a:t>
              </a:r>
              <a:endParaRPr lang="en-US" altLang="en-US" b="1" dirty="0">
                <a:solidFill>
                  <a:srgbClr val="002060"/>
                </a:solidFill>
                <a:latin typeface="Times New Roman" panose="02020603050405020304" pitchFamily="18" charset="0"/>
              </a:endParaRPr>
            </a:p>
          </p:txBody>
        </p:sp>
      </p:grpSp>
      <p:sp>
        <p:nvSpPr>
          <p:cNvPr id="85" name="椭圆 31">
            <a:extLst>
              <a:ext uri="{FF2B5EF4-FFF2-40B4-BE49-F238E27FC236}">
                <a16:creationId xmlns:a16="http://schemas.microsoft.com/office/drawing/2014/main" xmlns=""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椭圆 31">
            <a:extLst>
              <a:ext uri="{FF2B5EF4-FFF2-40B4-BE49-F238E27FC236}">
                <a16:creationId xmlns:a16="http://schemas.microsoft.com/office/drawing/2014/main" xmlns=""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椭圆 31">
            <a:extLst>
              <a:ext uri="{FF2B5EF4-FFF2-40B4-BE49-F238E27FC236}">
                <a16:creationId xmlns:a16="http://schemas.microsoft.com/office/drawing/2014/main" xmlns=""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椭圆 31">
            <a:extLst>
              <a:ext uri="{FF2B5EF4-FFF2-40B4-BE49-F238E27FC236}">
                <a16:creationId xmlns:a16="http://schemas.microsoft.com/office/drawing/2014/main" xmlns=""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Rectangle 89"/>
          <p:cNvSpPr/>
          <p:nvPr/>
        </p:nvSpPr>
        <p:spPr>
          <a:xfrm>
            <a:off x="1398093" y="581051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p:blipFill>
        <p:spPr>
          <a:xfrm>
            <a:off x="8668494" y="2187371"/>
            <a:ext cx="3657142" cy="4571428"/>
          </a:xfrm>
          <a:prstGeom prst="rect">
            <a:avLst/>
          </a:prstGeom>
        </p:spPr>
      </p:pic>
    </p:spTree>
    <p:extLst>
      <p:ext uri="{BB962C8B-B14F-4D97-AF65-F5344CB8AC3E}">
        <p14:creationId xmlns:p14="http://schemas.microsoft.com/office/powerpoint/2010/main" val="9634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262615"/>
            <a:chOff x="254" y="855"/>
            <a:chExt cx="5107" cy="837"/>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sz="4000">
                <a:latin typeface="Times New Roman" panose="02020603050405020304" pitchFamily="18" charset="0"/>
                <a:cs typeface="Times New Roman" panose="02020603050405020304" pitchFamily="18" charset="0"/>
              </a:endParaRPr>
            </a:p>
          </p:txBody>
        </p:sp>
        <p:sp>
          <p:nvSpPr>
            <p:cNvPr id="11" name="Text Box 7"/>
            <p:cNvSpPr txBox="1">
              <a:spLocks noChangeArrowheads="1"/>
            </p:cNvSpPr>
            <p:nvPr/>
          </p:nvSpPr>
          <p:spPr bwMode="gray">
            <a:xfrm>
              <a:off x="544" y="896"/>
              <a:ext cx="4817"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3600" b="1" dirty="0">
                  <a:solidFill>
                    <a:srgbClr val="0000FF"/>
                  </a:solidFill>
                  <a:latin typeface="Times New Roman" panose="02020603050405020304" pitchFamily="18" charset="0"/>
                  <a:cs typeface="Times New Roman" panose="02020603050405020304" pitchFamily="18" charset="0"/>
                </a:rPr>
                <a:t>C. </a:t>
              </a:r>
              <a:r>
                <a:rPr lang="en-US" altLang="en-US" sz="3600" b="1" dirty="0" err="1">
                  <a:solidFill>
                    <a:srgbClr val="0000FF"/>
                  </a:solidFill>
                  <a:latin typeface="Times New Roman" panose="02020603050405020304" pitchFamily="18" charset="0"/>
                  <a:cs typeface="Times New Roman" panose="02020603050405020304" pitchFamily="18" charset="0"/>
                </a:rPr>
                <a:t>Thường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xuyện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vận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động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cơ</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thể</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bộ</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và</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tập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luyện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thể</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dục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thể</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thao</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grpSp>
      <p:grpSp>
        <p:nvGrpSpPr>
          <p:cNvPr id="12" name="Group 8"/>
          <p:cNvGrpSpPr>
            <a:grpSpLocks/>
          </p:cNvGrpSpPr>
          <p:nvPr/>
        </p:nvGrpSpPr>
        <p:grpSpPr bwMode="auto">
          <a:xfrm>
            <a:off x="1861058" y="3179104"/>
            <a:ext cx="7855560" cy="1059373"/>
            <a:chOff x="504" y="1008"/>
            <a:chExt cx="4416" cy="765"/>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sz="4000">
                <a:latin typeface="Times New Roman" panose="02020603050405020304" pitchFamily="18" charset="0"/>
                <a:cs typeface="Times New Roman" panose="02020603050405020304" pitchFamily="18" charset="0"/>
              </a:endParaRPr>
            </a:p>
          </p:txBody>
        </p:sp>
        <p:sp>
          <p:nvSpPr>
            <p:cNvPr id="14" name="Text Box 10"/>
            <p:cNvSpPr txBox="1">
              <a:spLocks noChangeArrowheads="1"/>
            </p:cNvSpPr>
            <p:nvPr/>
          </p:nvSpPr>
          <p:spPr bwMode="gray">
            <a:xfrm>
              <a:off x="778" y="1119"/>
              <a:ext cx="41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000" b="1" dirty="0">
                  <a:solidFill>
                    <a:srgbClr val="0000FF"/>
                  </a:solidFill>
                  <a:latin typeface="Times New Roman" panose="02020603050405020304" pitchFamily="18" charset="0"/>
                  <a:cs typeface="Times New Roman" panose="02020603050405020304" pitchFamily="18" charset="0"/>
                </a:rPr>
                <a:t>B. </a:t>
              </a:r>
              <a:r>
                <a:rPr lang="en-US" altLang="en-US" sz="4000" b="1" dirty="0" err="1">
                  <a:solidFill>
                    <a:srgbClr val="0000FF"/>
                  </a:solidFill>
                  <a:latin typeface="Times New Roman" panose="02020603050405020304" pitchFamily="18" charset="0"/>
                  <a:cs typeface="Times New Roman" panose="02020603050405020304" pitchFamily="18" charset="0"/>
                </a:rPr>
                <a:t>Ăn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uống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hợp</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lí</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sz="4000">
                <a:latin typeface="Times New Roman" panose="02020603050405020304" pitchFamily="18" charset="0"/>
                <a:cs typeface="Times New Roman" panose="02020603050405020304" pitchFamily="18" charset="0"/>
              </a:endParaRPr>
            </a:p>
          </p:txBody>
        </p:sp>
        <p:sp>
          <p:nvSpPr>
            <p:cNvPr id="26" name="Text Box 25"/>
            <p:cNvSpPr txBox="1">
              <a:spLocks noChangeArrowheads="1"/>
            </p:cNvSpPr>
            <p:nvPr/>
          </p:nvSpPr>
          <p:spPr bwMode="gray">
            <a:xfrm>
              <a:off x="805" y="1224"/>
              <a:ext cx="484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4000" b="1" dirty="0">
                  <a:solidFill>
                    <a:srgbClr val="0000FF"/>
                  </a:solidFill>
                  <a:latin typeface="Times New Roman" panose="02020603050405020304" pitchFamily="18" charset="0"/>
                  <a:cs typeface="Times New Roman" panose="02020603050405020304" pitchFamily="18" charset="0"/>
                </a:rPr>
                <a:t>A. </a:t>
              </a:r>
              <a:r>
                <a:rPr lang="en-US" altLang="en-US" sz="4000" b="1" dirty="0" err="1">
                  <a:solidFill>
                    <a:srgbClr val="0000FF"/>
                  </a:solidFill>
                  <a:latin typeface="Times New Roman" panose="02020603050405020304" pitchFamily="18" charset="0"/>
                  <a:cs typeface="Times New Roman" panose="02020603050405020304" pitchFamily="18" charset="0"/>
                </a:rPr>
                <a:t>Ăn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uống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nhiều</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thức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ăn</a:t>
              </a:r>
              <a:r>
                <a:rPr lang="en-US" altLang="en-US" sz="4000" b="1" dirty="0">
                  <a:solidFill>
                    <a:srgbClr val="0000FF"/>
                  </a:solidFill>
                  <a:latin typeface="Times New Roman" panose="02020603050405020304" pitchFamily="18" charset="0"/>
                  <a:cs typeface="Times New Roman" panose="02020603050405020304" pitchFamily="18" charset="0"/>
                </a:rPr>
                <a:t>. </a:t>
              </a:r>
            </a:p>
          </p:txBody>
        </p:sp>
      </p:grpSp>
      <p:grpSp>
        <p:nvGrpSpPr>
          <p:cNvPr id="51" name="Group 74"/>
          <p:cNvGrpSpPr>
            <a:grpSpLocks/>
          </p:cNvGrpSpPr>
          <p:nvPr/>
        </p:nvGrpSpPr>
        <p:grpSpPr bwMode="auto">
          <a:xfrm>
            <a:off x="1182348" y="-96071"/>
            <a:ext cx="10024914"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Times New Roman" panose="02020603050405020304" pitchFamily="18" charset="0"/>
                  <a:cs typeface="Times New Roman" panose="02020603050405020304" pitchFamily="18"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grpSp>
      </p:grpSp>
      <p:sp>
        <p:nvSpPr>
          <p:cNvPr id="56" name="Text Box 79">
            <a:hlinkClick r:id="rId5" action="ppaction://hlinksldjump"/>
          </p:cNvPr>
          <p:cNvSpPr txBox="1">
            <a:spLocks noChangeArrowheads="1"/>
          </p:cNvSpPr>
          <p:nvPr/>
        </p:nvSpPr>
        <p:spPr bwMode="auto">
          <a:xfrm>
            <a:off x="2293167" y="268442"/>
            <a:ext cx="86496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4400" b="1" dirty="0" err="1">
                <a:solidFill>
                  <a:srgbClr val="FF0000"/>
                </a:solidFill>
                <a:latin typeface="Times New Roman" panose="02020603050405020304" pitchFamily="18" charset="0"/>
                <a:cs typeface="Times New Roman" panose="02020603050405020304" pitchFamily="18" charset="0"/>
              </a:rPr>
              <a:t>Muốn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bệnh</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béo</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phì</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các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em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cần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làm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gì</a:t>
            </a:r>
            <a:r>
              <a:rPr lang="en-US" altLang="en-US" sz="4400" b="1" dirty="0">
                <a:solidFill>
                  <a:srgbClr val="FF0000"/>
                </a:solidFill>
                <a:latin typeface="Times New Roman" panose="02020603050405020304" pitchFamily="18" charset="0"/>
                <a:cs typeface="Times New Roman" panose="02020603050405020304" pitchFamily="18" charset="0"/>
              </a:rPr>
              <a:t>?</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sz="4000">
                <a:latin typeface="Times New Roman" panose="02020603050405020304" pitchFamily="18" charset="0"/>
                <a:cs typeface="Times New Roman" panose="02020603050405020304" pitchFamily="18" charset="0"/>
              </a:endParaRPr>
            </a:p>
          </p:txBody>
        </p:sp>
        <p:sp>
          <p:nvSpPr>
            <p:cNvPr id="72" name="Text Box 7"/>
            <p:cNvSpPr txBox="1">
              <a:spLocks noChangeArrowheads="1"/>
            </p:cNvSpPr>
            <p:nvPr/>
          </p:nvSpPr>
          <p:spPr bwMode="gray">
            <a:xfrm>
              <a:off x="825" y="1394"/>
              <a:ext cx="3976"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000" b="1" dirty="0">
                  <a:solidFill>
                    <a:srgbClr val="0000FF"/>
                  </a:solidFill>
                  <a:latin typeface="Times New Roman" panose="02020603050405020304" pitchFamily="18" charset="0"/>
                  <a:cs typeface="Times New Roman" panose="02020603050405020304" pitchFamily="18" charset="0"/>
                </a:rPr>
                <a:t>B. </a:t>
              </a:r>
              <a:r>
                <a:rPr lang="en-US" altLang="en-US" sz="4000" b="1" dirty="0" err="1">
                  <a:solidFill>
                    <a:srgbClr val="0000FF"/>
                  </a:solidFill>
                  <a:latin typeface="Times New Roman" panose="02020603050405020304" pitchFamily="18" charset="0"/>
                  <a:cs typeface="Times New Roman" panose="02020603050405020304" pitchFamily="18" charset="0"/>
                </a:rPr>
                <a:t>Cả</a:t>
              </a:r>
              <a:r>
                <a:rPr lang="en-US" altLang="en-US" sz="4000" b="1" dirty="0">
                  <a:solidFill>
                    <a:srgbClr val="0000FF"/>
                  </a:solidFill>
                  <a:latin typeface="Times New Roman" panose="02020603050405020304" pitchFamily="18" charset="0"/>
                  <a:cs typeface="Times New Roman" panose="02020603050405020304" pitchFamily="18" charset="0"/>
                </a:rPr>
                <a:t> B </a:t>
              </a:r>
              <a:r>
                <a:rPr lang="en-US" altLang="en-US" sz="4000" b="1" dirty="0" err="1">
                  <a:solidFill>
                    <a:srgbClr val="0000FF"/>
                  </a:solidFill>
                  <a:latin typeface="Times New Roman" panose="02020603050405020304" pitchFamily="18" charset="0"/>
                  <a:cs typeface="Times New Roman" panose="02020603050405020304" pitchFamily="18" charset="0"/>
                </a:rPr>
                <a:t>và</a:t>
              </a:r>
              <a:r>
                <a:rPr lang="en-US" altLang="en-US" sz="4000" b="1" dirty="0">
                  <a:solidFill>
                    <a:srgbClr val="0000FF"/>
                  </a:solidFill>
                  <a:latin typeface="Times New Roman" panose="02020603050405020304" pitchFamily="18" charset="0"/>
                  <a:cs typeface="Times New Roman" panose="02020603050405020304" pitchFamily="18" charset="0"/>
                </a:rPr>
                <a:t> C </a:t>
              </a:r>
              <a:r>
                <a:rPr lang="en-US" altLang="en-US" sz="4000" b="1" dirty="0" err="1">
                  <a:solidFill>
                    <a:srgbClr val="0000FF"/>
                  </a:solidFill>
                  <a:latin typeface="Times New Roman" panose="02020603050405020304" pitchFamily="18" charset="0"/>
                  <a:cs typeface="Times New Roman" panose="02020603050405020304" pitchFamily="18" charset="0"/>
                </a:rPr>
                <a:t>đúng</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grpSp>
      <p:sp>
        <p:nvSpPr>
          <p:cNvPr id="85" name="椭圆 31">
            <a:extLst>
              <a:ext uri="{FF2B5EF4-FFF2-40B4-BE49-F238E27FC236}">
                <a16:creationId xmlns:a16="http://schemas.microsoft.com/office/drawing/2014/main" xmlns=""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6" name="椭圆 31">
            <a:extLst>
              <a:ext uri="{FF2B5EF4-FFF2-40B4-BE49-F238E27FC236}">
                <a16:creationId xmlns:a16="http://schemas.microsoft.com/office/drawing/2014/main" xmlns=""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7" name="椭圆 31">
            <a:extLst>
              <a:ext uri="{FF2B5EF4-FFF2-40B4-BE49-F238E27FC236}">
                <a16:creationId xmlns:a16="http://schemas.microsoft.com/office/drawing/2014/main" xmlns=""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8" name="椭圆 31">
            <a:extLst>
              <a:ext uri="{FF2B5EF4-FFF2-40B4-BE49-F238E27FC236}">
                <a16:creationId xmlns:a16="http://schemas.microsoft.com/office/drawing/2014/main" xmlns=""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0" name="Rectangle 89"/>
          <p:cNvSpPr/>
          <p:nvPr/>
        </p:nvSpPr>
        <p:spPr>
          <a:xfrm>
            <a:off x="1398093" y="5810510"/>
            <a:ext cx="554960"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X</a:t>
            </a:r>
            <a:endParaRPr lang="en-US" sz="4000" dirty="0">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p:blipFill>
        <p:spPr>
          <a:xfrm>
            <a:off x="8668494" y="2187371"/>
            <a:ext cx="3657142" cy="4571428"/>
          </a:xfrm>
          <a:prstGeom prst="rect">
            <a:avLst/>
          </a:prstGeom>
        </p:spPr>
      </p:pic>
    </p:spTree>
    <p:extLst>
      <p:ext uri="{BB962C8B-B14F-4D97-AF65-F5344CB8AC3E}">
        <p14:creationId xmlns:p14="http://schemas.microsoft.com/office/powerpoint/2010/main" val="165301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subTnLst>
                                    <p:audio>
                                      <p:cMediaNode>
                                        <p:cTn display="0" masterRel="sameClick">
                                          <p:stCondLst>
                                            <p:cond evt="begin" delay="0">
                                              <p:tn val="28"/>
                                            </p:cond>
                                          </p:stCondLst>
                                          <p:endCondLst>
                                            <p:cond evt="onStopAudio" delay="0">
                                              <p:tgtEl>
                                                <p:sldTgt/>
                                              </p:tgtEl>
                                            </p:cond>
                                          </p:endCondLst>
                                        </p:cTn>
                                        <p:tgtEl>
                                          <p:sndTgt r:embed="rId3" name="camera.wav"/>
                                        </p:tgtEl>
                                      </p:cMediaNode>
                                    </p:audio>
                                  </p:sub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subTnLst>
                                    <p:audio>
                                      <p:cMediaNode>
                                        <p:cTn display="0" masterRel="sameClick">
                                          <p:stCondLst>
                                            <p:cond evt="begin" delay="0">
                                              <p:tn val="60"/>
                                            </p:cond>
                                          </p:stCondLst>
                                          <p:endCondLst>
                                            <p:cond evt="onStopAudio" delay="0">
                                              <p:tgtEl>
                                                <p:sldTgt/>
                                              </p:tgtEl>
                                            </p:cond>
                                          </p:endCondLst>
                                        </p:cTn>
                                        <p:tgtEl>
                                          <p:sndTgt r:embed="rId3" name="camera.wav"/>
                                        </p:tgtEl>
                                      </p:cMediaNode>
                                    </p:audio>
                                  </p:sub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799914" y="1492997"/>
            <a:ext cx="2145665" cy="631190"/>
          </a:xfrm>
          <a:prstGeom prst="rect">
            <a:avLst/>
          </a:prstGeom>
        </p:spPr>
      </p:pic>
      <p:pic>
        <p:nvPicPr>
          <p:cNvPr id="11" name="图片 10">
            <a:extLst>
              <a:ext uri="{FF2B5EF4-FFF2-40B4-BE49-F238E27FC236}">
                <a16:creationId xmlns:a16="http://schemas.microsoft.com/office/drawing/2014/main" xmlns=""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pic>
        <p:nvPicPr>
          <p:cNvPr id="12" name="图片 11">
            <a:extLst>
              <a:ext uri="{FF2B5EF4-FFF2-40B4-BE49-F238E27FC236}">
                <a16:creationId xmlns:a16="http://schemas.microsoft.com/office/drawing/2014/main" xmlns="" id="{39D00734-06E6-4F4D-A4B0-928D88E34DEF}"/>
              </a:ext>
            </a:extLst>
          </p:cNvPr>
          <p:cNvPicPr>
            <a:picLocks noChangeAspect="1"/>
          </p:cNvPicPr>
          <p:nvPr/>
        </p:nvPicPr>
        <p:blipFill>
          <a:blip r:embed="rId6"/>
          <a:stretch>
            <a:fillRect/>
          </a:stretch>
        </p:blipFill>
        <p:spPr>
          <a:xfrm>
            <a:off x="10290634" y="547221"/>
            <a:ext cx="1277451" cy="1160556"/>
          </a:xfrm>
          <a:prstGeom prst="rect">
            <a:avLst/>
          </a:prstGeom>
        </p:spPr>
      </p:pic>
      <p:pic>
        <p:nvPicPr>
          <p:cNvPr id="14" name="PA_图片 3" descr="图片包含 室内, 墙壁&#10;&#10;已生成高可信度的说明">
            <a:extLst>
              <a:ext uri="{FF2B5EF4-FFF2-40B4-BE49-F238E27FC236}">
                <a16:creationId xmlns:a16="http://schemas.microsoft.com/office/drawing/2014/main" xmlns="" id="{8D2525DF-EC91-49FD-8A5E-5D6D548470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7807" y="545782"/>
            <a:ext cx="11445240" cy="6295292"/>
          </a:xfrm>
          <a:prstGeom prst="rect">
            <a:avLst/>
          </a:prstGeom>
        </p:spPr>
      </p:pic>
      <p:sp>
        <p:nvSpPr>
          <p:cNvPr id="15" name="Text Box 7"/>
          <p:cNvSpPr txBox="1">
            <a:spLocks noChangeArrowheads="1"/>
          </p:cNvSpPr>
          <p:nvPr/>
        </p:nvSpPr>
        <p:spPr bwMode="gray">
          <a:xfrm>
            <a:off x="2385606" y="3375024"/>
            <a:ext cx="73132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spcBef>
                <a:spcPct val="50000"/>
              </a:spcBef>
              <a:buFontTx/>
              <a:buChar char="-"/>
            </a:pPr>
            <a:r>
              <a:rPr lang="en-US" altLang="en-US" sz="4800" b="1" dirty="0" err="1">
                <a:solidFill>
                  <a:srgbClr val="0000FF"/>
                </a:solidFill>
                <a:latin typeface="Times New Roman" panose="02020603050405020304" pitchFamily="18" charset="0"/>
                <a:cs typeface="Times New Roman" panose="02020603050405020304" pitchFamily="18" charset="0"/>
              </a:rPr>
              <a:t>Học</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thuộc</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ghi</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nhớ</a:t>
            </a:r>
            <a:endParaRPr lang="en-US" altLang="en-US" sz="4800" b="1" dirty="0">
              <a:solidFill>
                <a:srgbClr val="0000FF"/>
              </a:solidFill>
              <a:latin typeface="Times New Roman" panose="02020603050405020304" pitchFamily="18" charset="0"/>
              <a:cs typeface="Times New Roman" panose="02020603050405020304" pitchFamily="18" charset="0"/>
            </a:endParaRPr>
          </a:p>
          <a:p>
            <a:pPr marL="571500" indent="-571500">
              <a:spcBef>
                <a:spcPct val="50000"/>
              </a:spcBef>
              <a:buFontTx/>
              <a:buChar char="-"/>
            </a:pPr>
            <a:r>
              <a:rPr lang="en-US" altLang="en-US" sz="4800" b="1" dirty="0" err="1">
                <a:solidFill>
                  <a:srgbClr val="0000FF"/>
                </a:solidFill>
                <a:latin typeface="Times New Roman" panose="02020603050405020304" pitchFamily="18" charset="0"/>
                <a:cs typeface="Times New Roman" panose="02020603050405020304" pitchFamily="18" charset="0"/>
              </a:rPr>
              <a:t>Chuẩn</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bị</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bài</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tiếp</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theo</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16" name="Text Box 7"/>
          <p:cNvSpPr txBox="1">
            <a:spLocks noChangeArrowheads="1"/>
          </p:cNvSpPr>
          <p:nvPr/>
        </p:nvSpPr>
        <p:spPr bwMode="gray">
          <a:xfrm>
            <a:off x="4781966" y="874239"/>
            <a:ext cx="73132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800" b="1" dirty="0" err="1">
                <a:solidFill>
                  <a:srgbClr val="FF0000"/>
                </a:solidFill>
                <a:latin typeface="Times New Roman" panose="02020603050405020304" pitchFamily="18" charset="0"/>
                <a:cs typeface="Times New Roman" panose="02020603050405020304" pitchFamily="18" charset="0"/>
              </a:rPr>
              <a:t>Dặn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dò</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60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4">
            <a:extLst>
              <a:ext uri="{FF2B5EF4-FFF2-40B4-BE49-F238E27FC236}">
                <a16:creationId xmlns:a16="http://schemas.microsoft.com/office/drawing/2014/main" xmlns="" id="{25009A51-2618-4EAB-91D6-7A08F1883086}"/>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534953"/>
            <a:ext cx="11582399" cy="58793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8997875" y="2177525"/>
            <a:ext cx="3657142" cy="4571428"/>
          </a:xfrm>
          <a:prstGeom prst="rect">
            <a:avLst/>
          </a:prstGeom>
        </p:spPr>
      </p:pic>
      <p:sp>
        <p:nvSpPr>
          <p:cNvPr id="4" name="Rectangle 3"/>
          <p:cNvSpPr/>
          <p:nvPr/>
        </p:nvSpPr>
        <p:spPr>
          <a:xfrm>
            <a:off x="3486005" y="1893039"/>
            <a:ext cx="6324167" cy="2800767"/>
          </a:xfrm>
          <a:prstGeom prst="rect">
            <a:avLst/>
          </a:prstGeom>
          <a:noFill/>
        </p:spPr>
        <p:txBody>
          <a:bodyPr wrap="none" lIns="91440" tIns="45720" rIns="91440" bIns="45720">
            <a:spAutoFit/>
          </a:bodyPr>
          <a:lstStyle/>
          <a:p>
            <a:pPr algn="ct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Chúc</a:t>
            </a:r>
            <a:r>
              <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các</a:t>
            </a:r>
            <a:r>
              <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em</a:t>
            </a:r>
            <a:endPar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a:p>
            <a:pPr algn="ctr"/>
            <a:r>
              <a:rPr lang="en-US" sz="8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8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học</a:t>
            </a:r>
            <a:r>
              <a:rPr lang="en-US" sz="8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8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tốt</a:t>
            </a:r>
            <a:endPar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pic>
        <p:nvPicPr>
          <p:cNvPr id="5" name="图片 3"/>
          <p:cNvPicPr>
            <a:picLocks noChangeAspect="1"/>
          </p:cNvPicPr>
          <p:nvPr/>
        </p:nvPicPr>
        <p:blipFill>
          <a:blip r:embed="rId5"/>
          <a:stretch>
            <a:fillRect/>
          </a:stretch>
        </p:blipFill>
        <p:spPr>
          <a:xfrm>
            <a:off x="966490" y="1223769"/>
            <a:ext cx="3041303" cy="4139306"/>
          </a:xfrm>
          <a:prstGeom prst="rect">
            <a:avLst/>
          </a:prstGeom>
        </p:spPr>
      </p:pic>
    </p:spTree>
    <p:extLst>
      <p:ext uri="{BB962C8B-B14F-4D97-AF65-F5344CB8AC3E}">
        <p14:creationId xmlns:p14="http://schemas.microsoft.com/office/powerpoint/2010/main" val="355358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816" y="-1269234"/>
            <a:ext cx="12955570" cy="4762500"/>
          </a:xfrm>
          <a:prstGeom prst="rect">
            <a:avLst/>
          </a:prstGeom>
        </p:spPr>
      </p:pic>
      <p:pic>
        <p:nvPicPr>
          <p:cNvPr id="63"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2078" y="1122227"/>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152.png">
            <a:hlinkClick r:id="rId13" action="ppaction://hlinksldjump"/>
          </p:cNvPr>
          <p:cNvPicPr>
            <a:picLocks noChangeAspect="1"/>
          </p:cNvPicPr>
          <p:nvPr/>
        </p:nvPicPr>
        <p:blipFill>
          <a:blip r:embed="rId14" cstate="print"/>
          <a:stretch>
            <a:fillRect/>
          </a:stretch>
        </p:blipFill>
        <p:spPr>
          <a:xfrm>
            <a:off x="5108712" y="4977166"/>
            <a:ext cx="1139686" cy="773391"/>
          </a:xfrm>
          <a:prstGeom prst="rect">
            <a:avLst/>
          </a:prstGeom>
        </p:spPr>
      </p:pic>
      <p:pic>
        <p:nvPicPr>
          <p:cNvPr id="36" name="Picture 35" descr="152.png">
            <a:hlinkClick r:id="rId15" action="ppaction://hlinksldjump"/>
          </p:cNvPr>
          <p:cNvPicPr>
            <a:picLocks noChangeAspect="1"/>
          </p:cNvPicPr>
          <p:nvPr/>
        </p:nvPicPr>
        <p:blipFill>
          <a:blip r:embed="rId14" cstate="print"/>
          <a:stretch>
            <a:fillRect/>
          </a:stretch>
        </p:blipFill>
        <p:spPr>
          <a:xfrm>
            <a:off x="9978613" y="3524874"/>
            <a:ext cx="1139686" cy="773391"/>
          </a:xfrm>
          <a:prstGeom prst="rect">
            <a:avLst/>
          </a:prstGeom>
        </p:spPr>
      </p:pic>
      <p:pic>
        <p:nvPicPr>
          <p:cNvPr id="38" name="Picture 37" descr="153.png"/>
          <p:cNvPicPr>
            <a:picLocks noChangeAspect="1"/>
          </p:cNvPicPr>
          <p:nvPr/>
        </p:nvPicPr>
        <p:blipFill>
          <a:blip r:embed="rId16"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17" action="ppaction://hlinksldjump"/>
          </p:cNvPr>
          <p:cNvPicPr>
            <a:picLocks noChangeAspect="1"/>
          </p:cNvPicPr>
          <p:nvPr/>
        </p:nvPicPr>
        <p:blipFill>
          <a:blip r:embed="rId14"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2530" y="812815"/>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0"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1" cstate="print"/>
          <a:stretch>
            <a:fillRect/>
          </a:stretch>
        </p:blipFill>
        <p:spPr>
          <a:xfrm>
            <a:off x="12192000" y="4837042"/>
            <a:ext cx="1809585" cy="1775791"/>
          </a:xfrm>
          <a:prstGeom prst="rect">
            <a:avLst/>
          </a:prstGeom>
        </p:spPr>
      </p:pic>
      <p:sp>
        <p:nvSpPr>
          <p:cNvPr id="22" name="Rectangle 21"/>
          <p:cNvSpPr/>
          <p:nvPr/>
        </p:nvSpPr>
        <p:spPr>
          <a:xfrm>
            <a:off x="1476103" y="311321"/>
            <a:ext cx="8908868" cy="1200329"/>
          </a:xfrm>
          <a:prstGeom prst="rect">
            <a:avLst/>
          </a:prstGeom>
          <a:solidFill>
            <a:schemeClr val="bg1">
              <a:alpha val="82000"/>
            </a:schemeClr>
          </a:solidFill>
        </p:spPr>
        <p:txBody>
          <a:bodyPr wrap="square" lIns="91440" tIns="45720" rIns="91440" bIns="45720">
            <a:spAutoFit/>
          </a:bodyPr>
          <a:lstStyle/>
          <a:p>
            <a:pPr algn="ctr"/>
            <a:r>
              <a:rPr lang="en-US" sz="7200" b="0" cap="none" spc="0" dirty="0" err="1">
                <a:ln w="0"/>
                <a:solidFill>
                  <a:srgbClr val="E78421"/>
                </a:solidFill>
                <a:effectLst>
                  <a:outerShdw blurRad="38100" dist="19050" dir="2700000" algn="tl" rotWithShape="0">
                    <a:schemeClr val="dk1">
                      <a:alpha val="40000"/>
                    </a:schemeClr>
                  </a:outerShdw>
                </a:effectLst>
                <a:latin typeface="UTM Cookies" panose="02040603050506020204" pitchFamily="18" charset="0"/>
              </a:rPr>
              <a:t>Giải</a:t>
            </a:r>
            <a:r>
              <a:rPr lang="en-US" sz="7200" b="0" cap="none" spc="0" dirty="0">
                <a:ln w="0"/>
                <a:solidFill>
                  <a:srgbClr val="E78421"/>
                </a:solidFill>
                <a:effectLst>
                  <a:outerShdw blurRad="38100" dist="19050" dir="2700000" algn="tl" rotWithShape="0">
                    <a:schemeClr val="dk1">
                      <a:alpha val="40000"/>
                    </a:schemeClr>
                  </a:outerShdw>
                </a:effectLst>
                <a:latin typeface="UTM Cookies" panose="02040603050506020204" pitchFamily="18" charset="0"/>
              </a:rPr>
              <a:t> </a:t>
            </a:r>
            <a:r>
              <a:rPr lang="en-US" sz="7200" b="0" cap="none" spc="0" dirty="0" err="1">
                <a:ln w="0"/>
                <a:solidFill>
                  <a:srgbClr val="E78421"/>
                </a:solidFill>
                <a:effectLst>
                  <a:outerShdw blurRad="38100" dist="19050" dir="2700000" algn="tl" rotWithShape="0">
                    <a:schemeClr val="dk1">
                      <a:alpha val="40000"/>
                    </a:schemeClr>
                  </a:outerShdw>
                </a:effectLst>
                <a:latin typeface="UTM Cookies" panose="02040603050506020204" pitchFamily="18" charset="0"/>
              </a:rPr>
              <a:t>cứu</a:t>
            </a:r>
            <a:r>
              <a:rPr lang="en-US" sz="7200" b="0" cap="none" spc="0" dirty="0">
                <a:ln w="0"/>
                <a:solidFill>
                  <a:srgbClr val="E78421"/>
                </a:solidFill>
                <a:effectLst>
                  <a:outerShdw blurRad="38100" dist="19050" dir="2700000" algn="tl" rotWithShape="0">
                    <a:schemeClr val="dk1">
                      <a:alpha val="40000"/>
                    </a:schemeClr>
                  </a:outerShdw>
                </a:effectLst>
                <a:latin typeface="UTM Cookies" panose="02040603050506020204" pitchFamily="18" charset="0"/>
              </a:rPr>
              <a:t> </a:t>
            </a:r>
            <a:r>
              <a:rPr lang="en-US" sz="7200" b="0" cap="none" spc="0" dirty="0" err="1">
                <a:ln w="0"/>
                <a:solidFill>
                  <a:srgbClr val="E78421"/>
                </a:solidFill>
                <a:effectLst>
                  <a:outerShdw blurRad="38100" dist="19050" dir="2700000" algn="tl" rotWithShape="0">
                    <a:schemeClr val="dk1">
                      <a:alpha val="40000"/>
                    </a:schemeClr>
                  </a:outerShdw>
                </a:effectLst>
                <a:latin typeface="UTM Cookies" panose="02040603050506020204" pitchFamily="18" charset="0"/>
              </a:rPr>
              <a:t>cừu</a:t>
            </a:r>
            <a:r>
              <a:rPr lang="en-US" sz="7200" b="0" cap="none" spc="0" dirty="0">
                <a:ln w="0"/>
                <a:solidFill>
                  <a:srgbClr val="E78421"/>
                </a:solidFill>
                <a:effectLst>
                  <a:outerShdw blurRad="38100" dist="19050" dir="2700000" algn="tl" rotWithShape="0">
                    <a:schemeClr val="dk1">
                      <a:alpha val="40000"/>
                    </a:schemeClr>
                  </a:outerShdw>
                </a:effectLst>
                <a:latin typeface="UTM Cookies" panose="02040603050506020204" pitchFamily="18" charset="0"/>
              </a:rPr>
              <a:t> con</a:t>
            </a:r>
          </a:p>
        </p:txBody>
      </p:sp>
      <p:pic>
        <p:nvPicPr>
          <p:cNvPr id="31" name="Picture 2" descr="Kết quả hình ảnh cho tree apple cartoon"/>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79650" y="1358164"/>
            <a:ext cx="2106877" cy="23013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C:\Users\ADMIN\Desktop\Nong trai\dep-of-vector-farm-animals (5).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217997" y="1646748"/>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tree apple cartoo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3579400" y="1358164"/>
            <a:ext cx="1194103" cy="13600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7"/>
          <p:cNvSpPr txBox="1">
            <a:spLocks noChangeArrowheads="1"/>
          </p:cNvSpPr>
          <p:nvPr/>
        </p:nvSpPr>
        <p:spPr bwMode="auto">
          <a:xfrm>
            <a:off x="-1585804" y="8617995"/>
            <a:ext cx="128165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3600" b="1" dirty="0" err="1">
                <a:latin typeface="Times New Roman" panose="02020603050405020304" pitchFamily="18" charset="0"/>
                <a:cs typeface="Times New Roman" panose="02020603050405020304" pitchFamily="18" charset="0"/>
              </a:rPr>
              <a:t>Bấn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hình</a:t>
            </a:r>
            <a:r>
              <a:rPr lang="en-US" altLang="en-US" sz="3600" b="1" dirty="0">
                <a:latin typeface="Times New Roman" panose="02020603050405020304" pitchFamily="18" charset="0"/>
                <a:cs typeface="Times New Roman" panose="02020603050405020304" pitchFamily="18" charset="0"/>
              </a:rPr>
              <a:t> con </a:t>
            </a:r>
            <a:r>
              <a:rPr lang="en-US" altLang="en-US" sz="3600" b="1" dirty="0" err="1">
                <a:latin typeface="Times New Roman" panose="02020603050405020304" pitchFamily="18" charset="0"/>
                <a:cs typeface="Times New Roman" panose="02020603050405020304" pitchFamily="18" charset="0"/>
              </a:rPr>
              <a:t>cừu</a:t>
            </a:r>
            <a:r>
              <a:rPr lang="en-US" altLang="en-US" sz="3600" b="1" dirty="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3600" b="1" dirty="0">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Bấm</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Quay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3600" b="1" dirty="0">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Bấm</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ngôi</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 qua slide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648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35" presetClass="path" presetSubtype="0" accel="50000" decel="50000" fill="hold" nodeType="withEffect">
                                  <p:stCondLst>
                                    <p:cond delay="0"/>
                                  </p:stCondLst>
                                  <p:childTnLst>
                                    <p:animMotion origin="layout" path="M -4.375E-6 -3.7037E-7 L -0.1164 -3.7037E-7 " pathEditMode="relative" rAng="0" ptsTypes="AA">
                                      <p:cBhvr>
                                        <p:cTn id="8" dur="2000" fill="hold"/>
                                        <p:tgtEl>
                                          <p:spTgt spid="36"/>
                                        </p:tgtEl>
                                        <p:attrNameLst>
                                          <p:attrName>ppt_x</p:attrName>
                                          <p:attrName>ppt_y</p:attrName>
                                        </p:attrNameLst>
                                      </p:cBhvr>
                                      <p:rCtr x="-5820" y="0"/>
                                    </p:animMotion>
                                  </p:childTnLst>
                                </p:cTn>
                              </p:par>
                              <p:par>
                                <p:cTn id="9" presetID="35" presetClass="path" presetSubtype="0" accel="50000" decel="50000" fill="hold" nodeType="withEffect">
                                  <p:stCondLst>
                                    <p:cond delay="0"/>
                                  </p:stCondLst>
                                  <p:childTnLst>
                                    <p:animMotion origin="layout" path="M 4.37329E-7 0 L -0.06937 0 " pathEditMode="relative" rAng="0" ptsTypes="AA">
                                      <p:cBhvr>
                                        <p:cTn id="10" dur="2000" fill="hold"/>
                                        <p:tgtEl>
                                          <p:spTgt spid="34"/>
                                        </p:tgtEl>
                                        <p:attrNameLst>
                                          <p:attrName>ppt_x</p:attrName>
                                          <p:attrName>ppt_y</p:attrName>
                                        </p:attrNameLst>
                                      </p:cBhvr>
                                      <p:rCtr x="-35" y="0"/>
                                    </p:animMotion>
                                  </p:childTnLst>
                                </p:cTn>
                              </p:par>
                              <p:par>
                                <p:cTn id="11" presetID="35" presetClass="path" presetSubtype="0" accel="50000" decel="50000" fill="hold" nodeType="withEffect">
                                  <p:stCondLst>
                                    <p:cond delay="0"/>
                                  </p:stCondLst>
                                  <p:childTnLst>
                                    <p:animMotion origin="layout" path="M -2.5589E-6 2.96296E-6 L -0.09462 -0.00787 " pathEditMode="relative" rAng="0" ptsTypes="AA">
                                      <p:cBhvr>
                                        <p:cTn id="12" dur="2000" fill="hold"/>
                                        <p:tgtEl>
                                          <p:spTgt spid="37"/>
                                        </p:tgtEl>
                                        <p:attrNameLst>
                                          <p:attrName>ppt_x</p:attrName>
                                          <p:attrName>ppt_y</p:attrName>
                                        </p:attrNameLst>
                                      </p:cBhvr>
                                      <p:rCtr x="-47" y="-4"/>
                                    </p:animMotion>
                                  </p:childTnLst>
                                </p:cTn>
                              </p:par>
                              <p:par>
                                <p:cTn id="13" presetID="26" presetClass="entr" presetSubtype="0" fill="hold" grpId="0" nodeType="withEffect">
                                  <p:stCondLst>
                                    <p:cond delay="0"/>
                                  </p:stCondLst>
                                  <p:iterate type="lt">
                                    <p:tmPct val="10000"/>
                                  </p:iterate>
                                  <p:childTnLst>
                                    <p:set>
                                      <p:cBhvr>
                                        <p:cTn id="14" dur="1" fill="hold">
                                          <p:stCondLst>
                                            <p:cond delay="0"/>
                                          </p:stCondLst>
                                        </p:cTn>
                                        <p:tgtEl>
                                          <p:spTgt spid="22"/>
                                        </p:tgtEl>
                                        <p:attrNameLst>
                                          <p:attrName>style.visibility</p:attrName>
                                        </p:attrNameLst>
                                      </p:cBhvr>
                                      <p:to>
                                        <p:strVal val="visible"/>
                                      </p:to>
                                    </p:set>
                                    <p:animEffect transition="in" filter="wipe(down)">
                                      <p:cBhvr>
                                        <p:cTn id="15" dur="145">
                                          <p:stCondLst>
                                            <p:cond delay="0"/>
                                          </p:stCondLst>
                                        </p:cTn>
                                        <p:tgtEl>
                                          <p:spTgt spid="22"/>
                                        </p:tgtEl>
                                      </p:cBhvr>
                                    </p:animEffect>
                                    <p:anim calcmode="lin" valueType="num">
                                      <p:cBhvr>
                                        <p:cTn id="1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21" dur="7">
                                          <p:stCondLst>
                                            <p:cond delay="162"/>
                                          </p:stCondLst>
                                        </p:cTn>
                                        <p:tgtEl>
                                          <p:spTgt spid="22"/>
                                        </p:tgtEl>
                                      </p:cBhvr>
                                      <p:to x="100000" y="60000"/>
                                    </p:animScale>
                                    <p:animScale>
                                      <p:cBhvr>
                                        <p:cTn id="22" dur="41" decel="50000">
                                          <p:stCondLst>
                                            <p:cond delay="169"/>
                                          </p:stCondLst>
                                        </p:cTn>
                                        <p:tgtEl>
                                          <p:spTgt spid="22"/>
                                        </p:tgtEl>
                                      </p:cBhvr>
                                      <p:to x="100000" y="100000"/>
                                    </p:animScale>
                                    <p:animScale>
                                      <p:cBhvr>
                                        <p:cTn id="23" dur="7">
                                          <p:stCondLst>
                                            <p:cond delay="328"/>
                                          </p:stCondLst>
                                        </p:cTn>
                                        <p:tgtEl>
                                          <p:spTgt spid="22"/>
                                        </p:tgtEl>
                                      </p:cBhvr>
                                      <p:to x="100000" y="80000"/>
                                    </p:animScale>
                                    <p:animScale>
                                      <p:cBhvr>
                                        <p:cTn id="24" dur="41" decel="50000">
                                          <p:stCondLst>
                                            <p:cond delay="335"/>
                                          </p:stCondLst>
                                        </p:cTn>
                                        <p:tgtEl>
                                          <p:spTgt spid="22"/>
                                        </p:tgtEl>
                                      </p:cBhvr>
                                      <p:to x="100000" y="100000"/>
                                    </p:animScale>
                                    <p:animScale>
                                      <p:cBhvr>
                                        <p:cTn id="25" dur="7">
                                          <p:stCondLst>
                                            <p:cond delay="410"/>
                                          </p:stCondLst>
                                        </p:cTn>
                                        <p:tgtEl>
                                          <p:spTgt spid="22"/>
                                        </p:tgtEl>
                                      </p:cBhvr>
                                      <p:to x="100000" y="90000"/>
                                    </p:animScale>
                                    <p:animScale>
                                      <p:cBhvr>
                                        <p:cTn id="26" dur="41" decel="50000">
                                          <p:stCondLst>
                                            <p:cond delay="417"/>
                                          </p:stCondLst>
                                        </p:cTn>
                                        <p:tgtEl>
                                          <p:spTgt spid="22"/>
                                        </p:tgtEl>
                                      </p:cBhvr>
                                      <p:to x="100000" y="100000"/>
                                    </p:animScale>
                                    <p:animScale>
                                      <p:cBhvr>
                                        <p:cTn id="27" dur="7">
                                          <p:stCondLst>
                                            <p:cond delay="452"/>
                                          </p:stCondLst>
                                        </p:cTn>
                                        <p:tgtEl>
                                          <p:spTgt spid="22"/>
                                        </p:tgtEl>
                                      </p:cBhvr>
                                      <p:to x="100000" y="95000"/>
                                    </p:animScale>
                                    <p:animScale>
                                      <p:cBhvr>
                                        <p:cTn id="28" dur="41" decel="50000">
                                          <p:stCondLst>
                                            <p:cond delay="459"/>
                                          </p:stCondLst>
                                        </p:cTn>
                                        <p:tgtEl>
                                          <p:spTgt spid="22"/>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38" dur="2000" fill="hold"/>
                                        <p:tgtEl>
                                          <p:spTgt spid="20"/>
                                        </p:tgtEl>
                                        <p:attrNameLst>
                                          <p:attrName>ppt_x</p:attrName>
                                          <p:attrName>ppt_y</p:attrName>
                                        </p:attrNameLst>
                                      </p:cBhvr>
                                      <p:rCtr x="-426" y="-36"/>
                                    </p:animMotion>
                                  </p:childTnLst>
                                </p:cTn>
                              </p:par>
                            </p:childTnLst>
                          </p:cTn>
                        </p:par>
                        <p:par>
                          <p:cTn id="39" fill="hold">
                            <p:stCondLst>
                              <p:cond delay="2000"/>
                            </p:stCondLst>
                            <p:childTnLst>
                              <p:par>
                                <p:cTn id="40"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41" dur="2000" fill="hold"/>
                                        <p:tgtEl>
                                          <p:spTgt spid="38"/>
                                        </p:tgtEl>
                                        <p:attrNameLst>
                                          <p:attrName>ppt_x</p:attrName>
                                          <p:attrName>ppt_y</p:attrName>
                                        </p:attrNameLst>
                                      </p:cBhvr>
                                      <p:rCtr x="426" y="128"/>
                                    </p:animMotion>
                                  </p:childTnLst>
                                </p:cTn>
                              </p:par>
                              <p:par>
                                <p:cTn id="42" presetID="63" presetClass="path" presetSubtype="0" accel="50000" decel="50000" fill="hold" nodeType="withEffect">
                                  <p:stCondLst>
                                    <p:cond delay="0"/>
                                  </p:stCondLst>
                                  <p:childTnLst>
                                    <p:animMotion origin="layout" path="M 2.08333E-7 -4.07407E-6 L 0.39909 0.08542 " pathEditMode="relative" rAng="0" ptsTypes="AA">
                                      <p:cBhvr>
                                        <p:cTn id="43" dur="2000" fill="hold"/>
                                        <p:tgtEl>
                                          <p:spTgt spid="21"/>
                                        </p:tgtEl>
                                        <p:attrNameLst>
                                          <p:attrName>ppt_x</p:attrName>
                                          <p:attrName>ppt_y</p:attrName>
                                        </p:attrNameLst>
                                      </p:cBhvr>
                                      <p:rCtr x="23750" y="1852"/>
                                    </p:animMotion>
                                  </p:childTnLst>
                                  <p:subTnLst>
                                    <p:audio>
                                      <p:cMediaNode>
                                        <p:cTn display="0" masterRel="sameClick">
                                          <p:stCondLst>
                                            <p:cond evt="begin" delay="0">
                                              <p:tn val="42"/>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48" dur="2000" fill="hold"/>
                                        <p:tgtEl>
                                          <p:spTgt spid="20"/>
                                        </p:tgtEl>
                                        <p:attrNameLst>
                                          <p:attrName>ppt_x</p:attrName>
                                          <p:attrName>ppt_y</p:attrName>
                                        </p:attrNameLst>
                                      </p:cBhvr>
                                      <p:rCtr x="-10" y="-114"/>
                                    </p:animMotion>
                                  </p:childTnLst>
                                </p:cTn>
                              </p:par>
                            </p:childTnLst>
                          </p:cTn>
                        </p:par>
                        <p:par>
                          <p:cTn id="49" fill="hold">
                            <p:stCondLst>
                              <p:cond delay="2000"/>
                            </p:stCondLst>
                            <p:childTnLst>
                              <p:par>
                                <p:cTn id="50" presetID="35" presetClass="path" presetSubtype="0" accel="50000" decel="50000" fill="hold" nodeType="afterEffect">
                                  <p:stCondLst>
                                    <p:cond delay="0"/>
                                  </p:stCondLst>
                                  <p:childTnLst>
                                    <p:animMotion origin="layout" path="M 0.23142 0.00579 L -0.10673 0.01181 " pathEditMode="relative" rAng="0" ptsTypes="AA">
                                      <p:cBhvr>
                                        <p:cTn id="51" dur="2000" fill="hold"/>
                                        <p:tgtEl>
                                          <p:spTgt spid="21"/>
                                        </p:tgtEl>
                                        <p:attrNameLst>
                                          <p:attrName>ppt_x</p:attrName>
                                          <p:attrName>ppt_y</p:attrName>
                                        </p:attrNameLst>
                                      </p:cBhvr>
                                      <p:rCtr x="-169" y="3"/>
                                    </p:animMotion>
                                  </p:childTnLst>
                                </p:cTn>
                              </p:par>
                              <p:par>
                                <p:cTn id="52" presetID="35" presetClass="path" presetSubtype="0" accel="50000" decel="50000" fill="hold" nodeType="withEffect">
                                  <p:stCondLst>
                                    <p:cond delay="0"/>
                                  </p:stCondLst>
                                  <p:childTnLst>
                                    <p:animMotion origin="layout" path="M -0.66953 -0.33287 L -1.18151 -0.31296 " pathEditMode="relative" rAng="0" ptsTypes="AA">
                                      <p:cBhvr>
                                        <p:cTn id="53" dur="2000" fill="hold"/>
                                        <p:tgtEl>
                                          <p:spTgt spid="20"/>
                                        </p:tgtEl>
                                        <p:attrNameLst>
                                          <p:attrName>ppt_x</p:attrName>
                                          <p:attrName>ppt_y</p:attrName>
                                        </p:attrNameLst>
                                      </p:cBhvr>
                                      <p:rCtr x="-25638" y="-2222"/>
                                    </p:animMotion>
                                  </p:childTnLst>
                                  <p:subTnLst>
                                    <p:audio>
                                      <p:cMediaNode>
                                        <p:cTn display="0" masterRel="sameClick">
                                          <p:stCondLst>
                                            <p:cond evt="begin" delay="0">
                                              <p:tn val="52"/>
                                            </p:cond>
                                          </p:stCondLst>
                                          <p:endCondLst>
                                            <p:cond evt="onStopAudio" delay="0">
                                              <p:tgtEl>
                                                <p:sldTgt/>
                                              </p:tgtEl>
                                            </p:cond>
                                          </p:endCondLst>
                                        </p:cTn>
                                        <p:tgtEl>
                                          <p:sndTgt r:embed="rId3" name="whoosh.wav"/>
                                        </p:tgtEl>
                                      </p:cMediaNode>
                                    </p:audio>
                                  </p:subTnLst>
                                </p:cTn>
                              </p:par>
                            </p:childTnLst>
                          </p:cTn>
                        </p:par>
                        <p:par>
                          <p:cTn id="54" fill="hold">
                            <p:stCondLst>
                              <p:cond delay="4000"/>
                            </p:stCondLst>
                            <p:childTnLst>
                              <p:par>
                                <p:cTn id="55"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56"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61" dur="2000" fill="hold"/>
                                        <p:tgtEl>
                                          <p:spTgt spid="20"/>
                                        </p:tgtEl>
                                        <p:attrNameLst>
                                          <p:attrName>ppt_x</p:attrName>
                                          <p:attrName>ppt_y</p:attrName>
                                        </p:attrNameLst>
                                      </p:cBhvr>
                                      <p:rCtr x="150" y="-399"/>
                                    </p:animMotion>
                                  </p:childTnLst>
                                  <p:subTnLst>
                                    <p:audio>
                                      <p:cMediaNode>
                                        <p:cTn display="0" masterRel="sameClick">
                                          <p:stCondLst>
                                            <p:cond evt="begin" delay="0">
                                              <p:tn val="60"/>
                                            </p:cond>
                                          </p:stCondLst>
                                          <p:endCondLst>
                                            <p:cond evt="onStopAudio" delay="0">
                                              <p:tgtEl>
                                                <p:sldTgt/>
                                              </p:tgtEl>
                                            </p:cond>
                                          </p:endCondLst>
                                        </p:cTn>
                                        <p:tgtEl>
                                          <p:sndTgt r:embed="rId4" name="drumroll.wav"/>
                                        </p:tgtEl>
                                      </p:cMediaNode>
                                    </p:audio>
                                  </p:subTnLst>
                                </p:cTn>
                              </p:par>
                            </p:childTnLst>
                          </p:cTn>
                        </p:par>
                        <p:par>
                          <p:cTn id="62" fill="hold">
                            <p:stCondLst>
                              <p:cond delay="2000"/>
                            </p:stCondLst>
                            <p:childTnLst>
                              <p:par>
                                <p:cTn id="63" presetID="35" presetClass="path" presetSubtype="0" accel="50000" decel="50000" fill="hold" nodeType="afterEffect">
                                  <p:stCondLst>
                                    <p:cond delay="0"/>
                                  </p:stCondLst>
                                  <p:childTnLst>
                                    <p:animMotion origin="layout" path="M 0.77799 0.13251 L 0.02474 0.12858 " pathEditMode="relative" rAng="0" ptsTypes="AA">
                                      <p:cBhvr>
                                        <p:cTn id="64" dur="2000" fill="hold"/>
                                        <p:tgtEl>
                                          <p:spTgt spid="21"/>
                                        </p:tgtEl>
                                        <p:attrNameLst>
                                          <p:attrName>ppt_x</p:attrName>
                                          <p:attrName>ppt_y</p:attrName>
                                        </p:attrNameLst>
                                      </p:cBhvr>
                                      <p:rCtr x="-377" y="-2"/>
                                    </p:animMotion>
                                  </p:childTnLst>
                                </p:cTn>
                              </p:par>
                              <p:par>
                                <p:cTn id="65" presetID="0" presetClass="path" presetSubtype="0" accel="50000" decel="50000" fill="hold" nodeType="withEffect">
                                  <p:stCondLst>
                                    <p:cond delay="0"/>
                                  </p:stCondLst>
                                  <p:childTnLst>
                                    <p:animMotion origin="layout" path="M -0.14336 -0.213 C -0.14336 -0.21277 -0.75586 -0.22572 -1.36836 -0.23797 " pathEditMode="relative" rAng="0" ptsTypes="aA">
                                      <p:cBhvr>
                                        <p:cTn id="66" dur="3000" fill="hold"/>
                                        <p:tgtEl>
                                          <p:spTgt spid="20"/>
                                        </p:tgtEl>
                                        <p:attrNameLst>
                                          <p:attrName>ppt_x</p:attrName>
                                          <p:attrName>ppt_y</p:attrName>
                                        </p:attrNameLst>
                                      </p:cBhvr>
                                      <p:rCtr x="-613" y="-12"/>
                                    </p:animMotion>
                                  </p:childTnLst>
                                  <p:subTnLst>
                                    <p:audio>
                                      <p:cMediaNode>
                                        <p:cTn display="0" masterRel="sameClick">
                                          <p:stCondLst>
                                            <p:cond evt="begin" delay="0">
                                              <p:tn val="6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6"/>
                  </p:tgtEl>
                </p:cond>
              </p:nextCondLst>
            </p:seq>
          </p:childTnLst>
        </p:cTn>
      </p:par>
    </p:tnLst>
    <p:bldLst>
      <p:bldP spid="2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ông Trại ở Châu Âu Các Vector Hình ảnh | Định dạng hình ảnh CDR 400067767|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376324" y="5938468"/>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9" name="PA_图片 4"/>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481710" y="502287"/>
            <a:ext cx="7793883" cy="546758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34399" y="3683887"/>
            <a:ext cx="4314913" cy="3249170"/>
          </a:xfrm>
          <a:prstGeom prst="rect">
            <a:avLst/>
          </a:prstGeom>
        </p:spPr>
      </p:pic>
      <p:pic>
        <p:nvPicPr>
          <p:cNvPr id="15" name="图片 35">
            <a:extLst>
              <a:ext uri="{FF2B5EF4-FFF2-40B4-BE49-F238E27FC236}">
                <a16:creationId xmlns:a16="http://schemas.microsoft.com/office/drawing/2014/main" xmlns="" id="{C5560407-B03E-4587-86C9-41AE0403FF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34747" y="3844732"/>
            <a:ext cx="1745048" cy="2380245"/>
          </a:xfrm>
          <a:prstGeom prst="rect">
            <a:avLst/>
          </a:prstGeom>
        </p:spPr>
      </p:pic>
      <p:pic>
        <p:nvPicPr>
          <p:cNvPr id="16" name="图片 36" descr="图片包含 龙舌兰, 植物&#10;&#10;描述已自动生成">
            <a:extLst>
              <a:ext uri="{FF2B5EF4-FFF2-40B4-BE49-F238E27FC236}">
                <a16:creationId xmlns:a16="http://schemas.microsoft.com/office/drawing/2014/main" xmlns="" id="{D61AEE5C-8091-4A9F-A5C3-CD34994A0E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756129" y="4990060"/>
            <a:ext cx="731521" cy="1213106"/>
          </a:xfrm>
          <a:prstGeom prst="rect">
            <a:avLst/>
          </a:prstGeom>
        </p:spPr>
      </p:pic>
      <p:pic>
        <p:nvPicPr>
          <p:cNvPr id="17" name="图片 26" descr="图片包含 哺乳动物, 动物&#10;&#10;描述已自动生成">
            <a:extLst>
              <a:ext uri="{FF2B5EF4-FFF2-40B4-BE49-F238E27FC236}">
                <a16:creationId xmlns:a16="http://schemas.microsoft.com/office/drawing/2014/main" xmlns=""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154094" y="5596613"/>
            <a:ext cx="1296715" cy="1254779"/>
          </a:xfrm>
          <a:prstGeom prst="rect">
            <a:avLst/>
          </a:prstGeom>
        </p:spPr>
      </p:pic>
      <p:pic>
        <p:nvPicPr>
          <p:cNvPr id="18" name="图片 26" descr="图片包含 哺乳动物, 动物&#10;&#10;描述已自动生成">
            <a:extLst>
              <a:ext uri="{FF2B5EF4-FFF2-40B4-BE49-F238E27FC236}">
                <a16:creationId xmlns:a16="http://schemas.microsoft.com/office/drawing/2014/main" xmlns=""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762030" y="2367683"/>
            <a:ext cx="1296715" cy="1254779"/>
          </a:xfrm>
          <a:prstGeom prst="rect">
            <a:avLst/>
          </a:prstGeom>
        </p:spPr>
      </p:pic>
      <p:sp>
        <p:nvSpPr>
          <p:cNvPr id="19" name="TextBox 18"/>
          <p:cNvSpPr txBox="1"/>
          <p:nvPr/>
        </p:nvSpPr>
        <p:spPr>
          <a:xfrm>
            <a:off x="3014638" y="1705268"/>
            <a:ext cx="6728025" cy="1354213"/>
          </a:xfrm>
          <a:prstGeom prst="rect">
            <a:avLst/>
          </a:prstGeom>
          <a:noFill/>
        </p:spPr>
        <p:txBody>
          <a:bodyPr wrap="square" lIns="121917" tIns="60958" rIns="121917" bIns="60958" rtlCol="0">
            <a:spAutoFit/>
          </a:bodyPr>
          <a:lstStyle/>
          <a:p>
            <a:pPr algn="ctr"/>
            <a:r>
              <a:rPr lang="en-US" altLang="en-US" sz="4000" b="1" dirty="0" err="1">
                <a:solidFill>
                  <a:srgbClr val="FF0000"/>
                </a:solidFill>
                <a:latin typeface="Times New Roman" panose="02020603050405020304" pitchFamily="18" charset="0"/>
              </a:rPr>
              <a:t>Kể</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tên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một</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số</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bệnh</a:t>
            </a:r>
            <a:r>
              <a:rPr lang="en-US" altLang="en-US" sz="4000" b="1" dirty="0">
                <a:solidFill>
                  <a:srgbClr val="FF0000"/>
                </a:solidFill>
                <a:latin typeface="Times New Roman" panose="02020603050405020304" pitchFamily="18" charset="0"/>
              </a:rPr>
              <a:t> do </a:t>
            </a:r>
            <a:r>
              <a:rPr lang="en-US" altLang="en-US" sz="4000" b="1" dirty="0" err="1">
                <a:solidFill>
                  <a:srgbClr val="FF0000"/>
                </a:solidFill>
                <a:latin typeface="Times New Roman" panose="02020603050405020304" pitchFamily="18" charset="0"/>
              </a:rPr>
              <a:t>thiếu</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chất</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dinh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dưỡng</a:t>
            </a:r>
            <a:r>
              <a:rPr lang="en-US" altLang="en-US" sz="4000" b="1" dirty="0">
                <a:solidFill>
                  <a:srgbClr val="FF0000"/>
                </a:solidFill>
                <a:latin typeface="Times New Roman" panose="02020603050405020304" pitchFamily="18" charset="0"/>
              </a:rPr>
              <a: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20" name="TextBox 7"/>
          <p:cNvSpPr txBox="1">
            <a:spLocks noChangeArrowheads="1"/>
          </p:cNvSpPr>
          <p:nvPr/>
        </p:nvSpPr>
        <p:spPr bwMode="auto">
          <a:xfrm>
            <a:off x="3162043" y="3037146"/>
            <a:ext cx="669463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3600" b="1" dirty="0" err="1">
                <a:latin typeface="Times New Roman" panose="02020603050405020304" pitchFamily="18" charset="0"/>
                <a:cs typeface="Times New Roman" panose="02020603050405020304" pitchFamily="18" charset="0"/>
              </a:rPr>
              <a:t>Bệnh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còi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suy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dinh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dưỡng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mắt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nhìn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kém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thể</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chậm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phát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triển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kém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thông</a:t>
            </a:r>
            <a:r>
              <a:rPr lang="en-US" altLang="en-US" sz="3600" b="1" dirty="0">
                <a:latin typeface="Times New Roman" panose="02020603050405020304" pitchFamily="18" charset="0"/>
                <a:cs typeface="Times New Roman" panose="02020603050405020304" pitchFamily="18" charset="0"/>
              </a:rPr>
              <a:t> minh, </a:t>
            </a:r>
            <a:r>
              <a:rPr lang="en-US" altLang="en-US" sz="3600" b="1" dirty="0" err="1">
                <a:latin typeface="Times New Roman" panose="02020603050405020304" pitchFamily="18" charset="0"/>
                <a:cs typeface="Times New Roman" panose="02020603050405020304" pitchFamily="18" charset="0"/>
              </a:rPr>
              <a:t>bướu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cổ</a:t>
            </a:r>
            <a:r>
              <a:rPr lang="en-US" alt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75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ông Trại ở Châu Âu Các Vector Hình ảnh | Định dạng hình ảnh CDR 400067767|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376324" y="5938468"/>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9" name="PA_图片 4"/>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481710" y="502287"/>
            <a:ext cx="7793883" cy="546758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34399" y="3683887"/>
            <a:ext cx="4314913" cy="3249170"/>
          </a:xfrm>
          <a:prstGeom prst="rect">
            <a:avLst/>
          </a:prstGeom>
        </p:spPr>
      </p:pic>
      <p:pic>
        <p:nvPicPr>
          <p:cNvPr id="15" name="图片 35">
            <a:extLst>
              <a:ext uri="{FF2B5EF4-FFF2-40B4-BE49-F238E27FC236}">
                <a16:creationId xmlns:a16="http://schemas.microsoft.com/office/drawing/2014/main" xmlns="" id="{C5560407-B03E-4587-86C9-41AE0403FF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34747" y="3844732"/>
            <a:ext cx="1745048" cy="2380245"/>
          </a:xfrm>
          <a:prstGeom prst="rect">
            <a:avLst/>
          </a:prstGeom>
        </p:spPr>
      </p:pic>
      <p:pic>
        <p:nvPicPr>
          <p:cNvPr id="16" name="图片 36" descr="图片包含 龙舌兰, 植物&#10;&#10;描述已自动生成">
            <a:extLst>
              <a:ext uri="{FF2B5EF4-FFF2-40B4-BE49-F238E27FC236}">
                <a16:creationId xmlns:a16="http://schemas.microsoft.com/office/drawing/2014/main" xmlns="" id="{D61AEE5C-8091-4A9F-A5C3-CD34994A0E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756129" y="4990060"/>
            <a:ext cx="731521" cy="1213106"/>
          </a:xfrm>
          <a:prstGeom prst="rect">
            <a:avLst/>
          </a:prstGeom>
        </p:spPr>
      </p:pic>
      <p:pic>
        <p:nvPicPr>
          <p:cNvPr id="17" name="图片 26" descr="图片包含 哺乳动物, 动物&#10;&#10;描述已自动生成">
            <a:extLst>
              <a:ext uri="{FF2B5EF4-FFF2-40B4-BE49-F238E27FC236}">
                <a16:creationId xmlns:a16="http://schemas.microsoft.com/office/drawing/2014/main" xmlns=""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154094" y="5596613"/>
            <a:ext cx="1296715" cy="1254779"/>
          </a:xfrm>
          <a:prstGeom prst="rect">
            <a:avLst/>
          </a:prstGeom>
        </p:spPr>
      </p:pic>
      <p:pic>
        <p:nvPicPr>
          <p:cNvPr id="18" name="图片 26" descr="图片包含 哺乳动物, 动物&#10;&#10;描述已自动生成">
            <a:extLst>
              <a:ext uri="{FF2B5EF4-FFF2-40B4-BE49-F238E27FC236}">
                <a16:creationId xmlns:a16="http://schemas.microsoft.com/office/drawing/2014/main" xmlns=""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762030" y="2367683"/>
            <a:ext cx="1296715" cy="1254779"/>
          </a:xfrm>
          <a:prstGeom prst="rect">
            <a:avLst/>
          </a:prstGeom>
        </p:spPr>
      </p:pic>
      <p:sp>
        <p:nvSpPr>
          <p:cNvPr id="19" name="TextBox 18"/>
          <p:cNvSpPr txBox="1"/>
          <p:nvPr/>
        </p:nvSpPr>
        <p:spPr>
          <a:xfrm>
            <a:off x="4137763" y="2165285"/>
            <a:ext cx="4733021" cy="692493"/>
          </a:xfrm>
          <a:prstGeom prst="rect">
            <a:avLst/>
          </a:prstGeom>
          <a:noFill/>
        </p:spPr>
        <p:txBody>
          <a:bodyPr wrap="none" lIns="121917" tIns="60958" rIns="121917" bIns="60958" rtlCol="0">
            <a:spAutoFit/>
          </a:bodyPr>
          <a:lstStyle/>
          <a:p>
            <a:pPr algn="ctr"/>
            <a:r>
              <a:rPr lang="en-US" sz="3700" b="1" dirty="0" err="1">
                <a:solidFill>
                  <a:srgbClr val="FF0000"/>
                </a:solidFill>
                <a:latin typeface="Arial" panose="020B0604020202020204" pitchFamily="34" charset="0"/>
                <a:cs typeface="Arial" panose="020B0604020202020204" pitchFamily="34" charset="0"/>
              </a:rPr>
              <a:t>Điền</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vào</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chỗ</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chấm</a:t>
            </a:r>
            <a:r>
              <a:rPr lang="en-US" sz="3700" b="1" dirty="0">
                <a:solidFill>
                  <a:srgbClr val="FF0000"/>
                </a:solidFill>
                <a:latin typeface="Arial" panose="020B0604020202020204" pitchFamily="34" charset="0"/>
                <a:cs typeface="Arial" panose="020B0604020202020204" pitchFamily="34" charset="0"/>
              </a:rPr>
              <a:t>:</a:t>
            </a:r>
          </a:p>
        </p:txBody>
      </p:sp>
      <p:sp>
        <p:nvSpPr>
          <p:cNvPr id="11" name="Rectangle 4"/>
          <p:cNvSpPr>
            <a:spLocks noChangeArrowheads="1"/>
          </p:cNvSpPr>
          <p:nvPr/>
        </p:nvSpPr>
        <p:spPr bwMode="auto">
          <a:xfrm>
            <a:off x="3756948" y="3297927"/>
            <a:ext cx="5932866" cy="707886"/>
          </a:xfrm>
          <a:prstGeom prst="rect">
            <a:avLst/>
          </a:prstGeom>
          <a:solidFill>
            <a:schemeClr val="bg1"/>
          </a:solidFill>
          <a:ln w="9525">
            <a:noFill/>
            <a:miter lim="800000"/>
            <a:headEnd/>
            <a:tailEnd/>
          </a:ln>
        </p:spPr>
        <p:txBody>
          <a:bodyPr wrap="square">
            <a:spAutoFit/>
          </a:bodyPr>
          <a:lstStyle/>
          <a:p>
            <a:r>
              <a:rPr lang="en-US" altLang="en-US" sz="4000" b="1" dirty="0" err="1">
                <a:latin typeface="Times New Roman" panose="02020603050405020304" pitchFamily="18" charset="0"/>
                <a:cs typeface="Times New Roman" panose="02020603050405020304" pitchFamily="18" charset="0"/>
              </a:rPr>
              <a:t>Thiếu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i-ốt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thể</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4" name="Rectangle 13"/>
          <p:cNvSpPr>
            <a:spLocks noChangeArrowheads="1"/>
          </p:cNvSpPr>
          <p:nvPr/>
        </p:nvSpPr>
        <p:spPr bwMode="auto">
          <a:xfrm>
            <a:off x="3223163" y="2900700"/>
            <a:ext cx="6199566" cy="1938992"/>
          </a:xfrm>
          <a:prstGeom prst="rect">
            <a:avLst/>
          </a:prstGeom>
          <a:solidFill>
            <a:schemeClr val="bg1"/>
          </a:solidFill>
          <a:ln w="9525">
            <a:noFill/>
            <a:miter lim="800000"/>
            <a:headEnd/>
            <a:tailEnd/>
          </a:ln>
        </p:spPr>
        <p:txBody>
          <a:bodyPr wrap="square">
            <a:spAutoFit/>
          </a:bodyPr>
          <a:lstStyle/>
          <a:p>
            <a:pPr algn="ctr"/>
            <a:r>
              <a:rPr lang="en-US" altLang="en-US" sz="4000" b="1" dirty="0" err="1">
                <a:latin typeface="Times New Roman" panose="02020603050405020304" pitchFamily="18" charset="0"/>
                <a:cs typeface="Times New Roman" panose="02020603050405020304" pitchFamily="18" charset="0"/>
              </a:rPr>
              <a:t>Thiếu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i-ốt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phát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triển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chậm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kém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thông</a:t>
            </a:r>
            <a:r>
              <a:rPr lang="en-US" altLang="en-US" sz="4000" b="1" dirty="0">
                <a:latin typeface="Times New Roman" panose="02020603050405020304" pitchFamily="18" charset="0"/>
                <a:cs typeface="Times New Roman" panose="02020603050405020304" pitchFamily="18" charset="0"/>
              </a:rPr>
              <a:t> minh, </a:t>
            </a:r>
            <a:r>
              <a:rPr lang="en-US" altLang="en-US" sz="4000" b="1" dirty="0" err="1">
                <a:latin typeface="Times New Roman" panose="02020603050405020304" pitchFamily="18" charset="0"/>
                <a:cs typeface="Times New Roman" panose="02020603050405020304" pitchFamily="18" charset="0"/>
              </a:rPr>
              <a:t>dễ</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bị</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bướu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cổ</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61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animBg="1"/>
      <p:bldP spid="11" grpId="1"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ông Trại ở Châu Âu Các Vector Hình ảnh | Định dạng hình ảnh CDR 400067767|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376324" y="5938468"/>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9" name="PA_图片 4"/>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481710" y="502287"/>
            <a:ext cx="7793883" cy="546758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34399" y="3683887"/>
            <a:ext cx="4314913" cy="3249170"/>
          </a:xfrm>
          <a:prstGeom prst="rect">
            <a:avLst/>
          </a:prstGeom>
        </p:spPr>
      </p:pic>
      <p:pic>
        <p:nvPicPr>
          <p:cNvPr id="15" name="图片 35">
            <a:extLst>
              <a:ext uri="{FF2B5EF4-FFF2-40B4-BE49-F238E27FC236}">
                <a16:creationId xmlns:a16="http://schemas.microsoft.com/office/drawing/2014/main" xmlns="" id="{C5560407-B03E-4587-86C9-41AE0403FF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34747" y="3844732"/>
            <a:ext cx="1745048" cy="2380245"/>
          </a:xfrm>
          <a:prstGeom prst="rect">
            <a:avLst/>
          </a:prstGeom>
        </p:spPr>
      </p:pic>
      <p:pic>
        <p:nvPicPr>
          <p:cNvPr id="16" name="图片 36" descr="图片包含 龙舌兰, 植物&#10;&#10;描述已自动生成">
            <a:extLst>
              <a:ext uri="{FF2B5EF4-FFF2-40B4-BE49-F238E27FC236}">
                <a16:creationId xmlns:a16="http://schemas.microsoft.com/office/drawing/2014/main" xmlns="" id="{D61AEE5C-8091-4A9F-A5C3-CD34994A0E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756129" y="4990060"/>
            <a:ext cx="731521" cy="1213106"/>
          </a:xfrm>
          <a:prstGeom prst="rect">
            <a:avLst/>
          </a:prstGeom>
        </p:spPr>
      </p:pic>
      <p:pic>
        <p:nvPicPr>
          <p:cNvPr id="17" name="图片 26" descr="图片包含 哺乳动物, 动物&#10;&#10;描述已自动生成">
            <a:extLst>
              <a:ext uri="{FF2B5EF4-FFF2-40B4-BE49-F238E27FC236}">
                <a16:creationId xmlns:a16="http://schemas.microsoft.com/office/drawing/2014/main" xmlns=""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154094" y="5596613"/>
            <a:ext cx="1296715" cy="1254779"/>
          </a:xfrm>
          <a:prstGeom prst="rect">
            <a:avLst/>
          </a:prstGeom>
        </p:spPr>
      </p:pic>
      <p:pic>
        <p:nvPicPr>
          <p:cNvPr id="18" name="图片 26" descr="图片包含 哺乳动物, 动物&#10;&#10;描述已自动生成">
            <a:extLst>
              <a:ext uri="{FF2B5EF4-FFF2-40B4-BE49-F238E27FC236}">
                <a16:creationId xmlns:a16="http://schemas.microsoft.com/office/drawing/2014/main" xmlns=""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762030" y="2367683"/>
            <a:ext cx="1296715" cy="1254779"/>
          </a:xfrm>
          <a:prstGeom prst="rect">
            <a:avLst/>
          </a:prstGeom>
        </p:spPr>
      </p:pic>
      <p:sp>
        <p:nvSpPr>
          <p:cNvPr id="19" name="TextBox 18"/>
          <p:cNvSpPr txBox="1"/>
          <p:nvPr/>
        </p:nvSpPr>
        <p:spPr>
          <a:xfrm>
            <a:off x="4137763" y="2165285"/>
            <a:ext cx="4733021" cy="692493"/>
          </a:xfrm>
          <a:prstGeom prst="rect">
            <a:avLst/>
          </a:prstGeom>
          <a:noFill/>
        </p:spPr>
        <p:txBody>
          <a:bodyPr wrap="none" lIns="121917" tIns="60958" rIns="121917" bIns="60958" rtlCol="0">
            <a:spAutoFit/>
          </a:bodyPr>
          <a:lstStyle/>
          <a:p>
            <a:pPr algn="ctr"/>
            <a:r>
              <a:rPr lang="en-US" sz="3700" b="1" dirty="0" err="1">
                <a:solidFill>
                  <a:srgbClr val="FF0000"/>
                </a:solidFill>
                <a:latin typeface="Arial" panose="020B0604020202020204" pitchFamily="34" charset="0"/>
                <a:cs typeface="Arial" panose="020B0604020202020204" pitchFamily="34" charset="0"/>
              </a:rPr>
              <a:t>Điền</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vào</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chỗ</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chấm</a:t>
            </a:r>
            <a:r>
              <a:rPr lang="en-US" sz="3700" b="1" dirty="0">
                <a:solidFill>
                  <a:srgbClr val="FF0000"/>
                </a:solidFill>
                <a:latin typeface="Arial" panose="020B0604020202020204" pitchFamily="34" charset="0"/>
                <a:cs typeface="Arial" panose="020B0604020202020204" pitchFamily="34" charset="0"/>
              </a:rPr>
              <a:t>:</a:t>
            </a:r>
          </a:p>
        </p:txBody>
      </p:sp>
      <p:sp>
        <p:nvSpPr>
          <p:cNvPr id="11" name="Rectangle 4"/>
          <p:cNvSpPr>
            <a:spLocks noChangeArrowheads="1"/>
          </p:cNvSpPr>
          <p:nvPr/>
        </p:nvSpPr>
        <p:spPr bwMode="auto">
          <a:xfrm>
            <a:off x="3756948" y="3297927"/>
            <a:ext cx="5932866" cy="707886"/>
          </a:xfrm>
          <a:prstGeom prst="rect">
            <a:avLst/>
          </a:prstGeom>
          <a:solidFill>
            <a:schemeClr val="bg1"/>
          </a:solidFill>
          <a:ln w="9525">
            <a:noFill/>
            <a:miter lim="800000"/>
            <a:headEnd/>
            <a:tailEnd/>
          </a:ln>
        </p:spPr>
        <p:txBody>
          <a:bodyPr wrap="square">
            <a:spAutoFit/>
          </a:bodyPr>
          <a:lstStyle/>
          <a:p>
            <a:r>
              <a:rPr lang="en-US" altLang="en-US" sz="4000" b="1" dirty="0" err="1">
                <a:latin typeface="Times New Roman" panose="02020603050405020304" pitchFamily="18" charset="0"/>
                <a:cs typeface="Times New Roman" panose="02020603050405020304" pitchFamily="18" charset="0"/>
              </a:rPr>
              <a:t>Thiếu</a:t>
            </a:r>
            <a:r>
              <a:rPr lang="en-US" altLang="en-US" sz="4000" b="1" dirty="0">
                <a:latin typeface="Times New Roman" panose="02020603050405020304" pitchFamily="18" charset="0"/>
                <a:cs typeface="Times New Roman" panose="02020603050405020304" pitchFamily="18" charset="0"/>
              </a:rPr>
              <a:t> vi-ta-min A ….</a:t>
            </a:r>
            <a:endParaRPr lang="en-US" sz="4000" dirty="0">
              <a:latin typeface="Times New Roman" panose="02020603050405020304" pitchFamily="18" charset="0"/>
              <a:cs typeface="Times New Roman" panose="02020603050405020304" pitchFamily="18" charset="0"/>
            </a:endParaRPr>
          </a:p>
        </p:txBody>
      </p:sp>
      <p:sp>
        <p:nvSpPr>
          <p:cNvPr id="13" name="Rectangle 4"/>
          <p:cNvSpPr>
            <a:spLocks noChangeArrowheads="1"/>
          </p:cNvSpPr>
          <p:nvPr/>
        </p:nvSpPr>
        <p:spPr bwMode="auto">
          <a:xfrm>
            <a:off x="3094415" y="3022167"/>
            <a:ext cx="6505505" cy="1323439"/>
          </a:xfrm>
          <a:prstGeom prst="rect">
            <a:avLst/>
          </a:prstGeom>
          <a:solidFill>
            <a:schemeClr val="bg1"/>
          </a:solidFill>
          <a:ln w="9525">
            <a:noFill/>
            <a:miter lim="800000"/>
            <a:headEnd/>
            <a:tailEnd/>
          </a:ln>
        </p:spPr>
        <p:txBody>
          <a:bodyPr wrap="square">
            <a:spAutoFit/>
          </a:bodyPr>
          <a:lstStyle/>
          <a:p>
            <a:pPr algn="ctr"/>
            <a:r>
              <a:rPr lang="en-US" altLang="en-US" sz="4000" b="1" dirty="0" err="1">
                <a:latin typeface="Times New Roman" panose="02020603050405020304" pitchFamily="18" charset="0"/>
                <a:cs typeface="Times New Roman" panose="02020603050405020304" pitchFamily="18" charset="0"/>
              </a:rPr>
              <a:t>Thiếu</a:t>
            </a:r>
            <a:r>
              <a:rPr lang="en-US" altLang="en-US" sz="4000" b="1" dirty="0">
                <a:latin typeface="Times New Roman" panose="02020603050405020304" pitchFamily="18" charset="0"/>
                <a:cs typeface="Times New Roman" panose="02020603050405020304" pitchFamily="18" charset="0"/>
              </a:rPr>
              <a:t> vi-ta-min A </a:t>
            </a:r>
            <a:r>
              <a:rPr lang="en-US" altLang="en-US" sz="4000" b="1" dirty="0" err="1">
                <a:latin typeface="Times New Roman" panose="02020603050405020304" pitchFamily="18" charset="0"/>
                <a:cs typeface="Times New Roman" panose="02020603050405020304" pitchFamily="18" charset="0"/>
              </a:rPr>
              <a:t>mắt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nhìn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kém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dẫn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mù</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lòa</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94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1"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animBg="1"/>
      <p:bldP spid="11" grpId="1"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73444" y="0"/>
            <a:ext cx="1560711" cy="1560711"/>
          </a:xfrm>
        </p:spPr>
      </p:pic>
      <p:cxnSp>
        <p:nvCxnSpPr>
          <p:cNvPr id="9" name="直接连接符 8"/>
          <p:cNvCxnSpPr/>
          <p:nvPr/>
        </p:nvCxnSpPr>
        <p:spPr>
          <a:xfrm flipV="1">
            <a:off x="3307090" y="3430016"/>
            <a:ext cx="6365166" cy="1"/>
          </a:xfrm>
          <a:prstGeom prst="line">
            <a:avLst/>
          </a:prstGeom>
          <a:ln w="69850" cmpd="thinThick">
            <a:solidFill>
              <a:srgbClr val="77BE44"/>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69503" y="2029223"/>
            <a:ext cx="9409947" cy="830997"/>
          </a:xfrm>
          <a:prstGeom prst="rect">
            <a:avLst/>
          </a:prstGeom>
          <a:noFill/>
        </p:spPr>
        <p:txBody>
          <a:bodyPr wrap="none" lIns="91440" tIns="45720" rIns="91440" bIns="45720">
            <a:spAutoFit/>
          </a:bodyPr>
          <a:lstStyle/>
          <a:p>
            <a:pPr algn="ctr"/>
            <a:r>
              <a:rPr lang="en-US" sz="4800" b="1" cap="none" spc="0" dirty="0">
                <a:ln w="22225">
                  <a:solidFill>
                    <a:schemeClr val="accent2"/>
                  </a:solidFill>
                  <a:prstDash val="solid"/>
                </a:ln>
                <a:solidFill>
                  <a:srgbClr val="FB812D"/>
                </a:solidFill>
                <a:effectLst/>
                <a:latin typeface="UTM Brewers KT" panose="02040603050506020204" pitchFamily="18" charset="0"/>
              </a:rPr>
              <a:t>PHÒNG BỆNH BÉO PHÌ</a:t>
            </a:r>
          </a:p>
        </p:txBody>
      </p:sp>
      <p:pic>
        <p:nvPicPr>
          <p:cNvPr id="14" name="Picture 13">
            <a:extLst>
              <a:ext uri="{FF2B5EF4-FFF2-40B4-BE49-F238E27FC236}">
                <a16:creationId xmlns:a16="http://schemas.microsoft.com/office/drawing/2014/main" xmlns="" id="{653F800B-073E-42F5-BFFA-477203C96764}"/>
              </a:ext>
            </a:extLst>
          </p:cNvPr>
          <p:cNvPicPr>
            <a:picLocks noChangeAspect="1"/>
          </p:cNvPicPr>
          <p:nvPr/>
        </p:nvPicPr>
        <p:blipFill>
          <a:blip r:embed="rId4"/>
          <a:stretch>
            <a:fillRect/>
          </a:stretch>
        </p:blipFill>
        <p:spPr>
          <a:xfrm flipH="1">
            <a:off x="2540980" y="54374"/>
            <a:ext cx="2488565" cy="911602"/>
          </a:xfrm>
          <a:prstGeom prst="rect">
            <a:avLst/>
          </a:prstGeom>
        </p:spPr>
      </p:pic>
      <p:pic>
        <p:nvPicPr>
          <p:cNvPr id="15" name="Picture 14">
            <a:extLst>
              <a:ext uri="{FF2B5EF4-FFF2-40B4-BE49-F238E27FC236}">
                <a16:creationId xmlns:a16="http://schemas.microsoft.com/office/drawing/2014/main" xmlns="" id="{653F800B-073E-42F5-BFFA-477203C96764}"/>
              </a:ext>
            </a:extLst>
          </p:cNvPr>
          <p:cNvPicPr>
            <a:picLocks noChangeAspect="1"/>
          </p:cNvPicPr>
          <p:nvPr/>
        </p:nvPicPr>
        <p:blipFill>
          <a:blip r:embed="rId4"/>
          <a:stretch>
            <a:fillRect/>
          </a:stretch>
        </p:blipFill>
        <p:spPr>
          <a:xfrm flipH="1">
            <a:off x="3473557" y="358571"/>
            <a:ext cx="2488565" cy="911602"/>
          </a:xfrm>
          <a:prstGeom prst="rect">
            <a:avLst/>
          </a:prstGeom>
        </p:spPr>
      </p:pic>
      <p:pic>
        <p:nvPicPr>
          <p:cNvPr id="16" name="Picture 15">
            <a:extLst>
              <a:ext uri="{FF2B5EF4-FFF2-40B4-BE49-F238E27FC236}">
                <a16:creationId xmlns:a16="http://schemas.microsoft.com/office/drawing/2014/main" xmlns="" id="{653F800B-073E-42F5-BFFA-477203C96764}"/>
              </a:ext>
            </a:extLst>
          </p:cNvPr>
          <p:cNvPicPr>
            <a:picLocks noChangeAspect="1"/>
          </p:cNvPicPr>
          <p:nvPr/>
        </p:nvPicPr>
        <p:blipFill>
          <a:blip r:embed="rId4"/>
          <a:stretch>
            <a:fillRect/>
          </a:stretch>
        </p:blipFill>
        <p:spPr>
          <a:xfrm flipH="1">
            <a:off x="5863710" y="38838"/>
            <a:ext cx="1706815" cy="625234"/>
          </a:xfrm>
          <a:prstGeom prst="rect">
            <a:avLst/>
          </a:prstGeom>
        </p:spPr>
      </p:pic>
      <p:pic>
        <p:nvPicPr>
          <p:cNvPr id="17" name="Picture 16">
            <a:extLst>
              <a:ext uri="{FF2B5EF4-FFF2-40B4-BE49-F238E27FC236}">
                <a16:creationId xmlns:a16="http://schemas.microsoft.com/office/drawing/2014/main" xmlns="" id="{653F800B-073E-42F5-BFFA-477203C96764}"/>
              </a:ext>
            </a:extLst>
          </p:cNvPr>
          <p:cNvPicPr>
            <a:picLocks noChangeAspect="1"/>
          </p:cNvPicPr>
          <p:nvPr/>
        </p:nvPicPr>
        <p:blipFill>
          <a:blip r:embed="rId4"/>
          <a:stretch>
            <a:fillRect/>
          </a:stretch>
        </p:blipFill>
        <p:spPr>
          <a:xfrm flipH="1">
            <a:off x="6796287" y="343035"/>
            <a:ext cx="1706815" cy="625234"/>
          </a:xfrm>
          <a:prstGeom prst="rect">
            <a:avLst/>
          </a:prstGeom>
        </p:spPr>
      </p:pic>
      <p:pic>
        <p:nvPicPr>
          <p:cNvPr id="18" name="Picture 17">
            <a:extLst>
              <a:ext uri="{FF2B5EF4-FFF2-40B4-BE49-F238E27FC236}">
                <a16:creationId xmlns:a16="http://schemas.microsoft.com/office/drawing/2014/main" xmlns="" id="{653F800B-073E-42F5-BFFA-477203C96764}"/>
              </a:ext>
            </a:extLst>
          </p:cNvPr>
          <p:cNvPicPr>
            <a:picLocks noChangeAspect="1"/>
          </p:cNvPicPr>
          <p:nvPr/>
        </p:nvPicPr>
        <p:blipFill>
          <a:blip r:embed="rId4"/>
          <a:stretch>
            <a:fillRect/>
          </a:stretch>
        </p:blipFill>
        <p:spPr>
          <a:xfrm flipH="1">
            <a:off x="8708290" y="38838"/>
            <a:ext cx="1600384" cy="586247"/>
          </a:xfrm>
          <a:prstGeom prst="rect">
            <a:avLst/>
          </a:prstGeom>
        </p:spPr>
      </p:pic>
      <p:pic>
        <p:nvPicPr>
          <p:cNvPr id="19" name="Picture 18">
            <a:extLst>
              <a:ext uri="{FF2B5EF4-FFF2-40B4-BE49-F238E27FC236}">
                <a16:creationId xmlns:a16="http://schemas.microsoft.com/office/drawing/2014/main" xmlns="" id="{653F800B-073E-42F5-BFFA-477203C96764}"/>
              </a:ext>
            </a:extLst>
          </p:cNvPr>
          <p:cNvPicPr>
            <a:picLocks noChangeAspect="1"/>
          </p:cNvPicPr>
          <p:nvPr/>
        </p:nvPicPr>
        <p:blipFill>
          <a:blip r:embed="rId4"/>
          <a:stretch>
            <a:fillRect/>
          </a:stretch>
        </p:blipFill>
        <p:spPr>
          <a:xfrm flipH="1">
            <a:off x="9640867" y="343035"/>
            <a:ext cx="1600384" cy="586247"/>
          </a:xfrm>
          <a:prstGeom prst="rect">
            <a:avLst/>
          </a:prstGeom>
        </p:spPr>
      </p:pic>
      <p:sp>
        <p:nvSpPr>
          <p:cNvPr id="20" name="TextBox 19"/>
          <p:cNvSpPr txBox="1"/>
          <p:nvPr/>
        </p:nvSpPr>
        <p:spPr>
          <a:xfrm>
            <a:off x="1306792" y="459563"/>
            <a:ext cx="10365762" cy="1569660"/>
          </a:xfrm>
          <a:prstGeom prst="rect">
            <a:avLst/>
          </a:prstGeom>
          <a:noFill/>
        </p:spPr>
        <p:txBody>
          <a:bodyPr wrap="square" rtlCol="0">
            <a:spAutoFit/>
          </a:bodyPr>
          <a:lstStyle/>
          <a:p>
            <a:pPr algn="ctr"/>
            <a:r>
              <a:rPr lang="en-US" sz="4800" smtClean="0">
                <a:latin typeface="UTM Demian KT" panose="02040603050506020204" pitchFamily="18" charset="0"/>
              </a:rPr>
              <a:t>Thứ hai ngày 18 tháng 10 năm 2021 </a:t>
            </a:r>
          </a:p>
          <a:p>
            <a:pPr algn="ctr"/>
            <a:r>
              <a:rPr lang="en-US" sz="4800" smtClean="0">
                <a:latin typeface="UTM Demian KT" panose="02040603050506020204" pitchFamily="18" charset="0"/>
              </a:rPr>
              <a:t>Khoa </a:t>
            </a:r>
            <a:r>
              <a:rPr lang="en-US" sz="4800" dirty="0" err="1">
                <a:latin typeface="UTM Demian KT" panose="02040603050506020204" pitchFamily="18" charset="0"/>
              </a:rPr>
              <a:t>học</a:t>
            </a:r>
            <a:endParaRPr lang="en-US" sz="4800" dirty="0">
              <a:latin typeface="UTM Demian KT" panose="02040603050506020204" pitchFamily="18" charset="0"/>
            </a:endParaRPr>
          </a:p>
        </p:txBody>
      </p:sp>
    </p:spTree>
    <p:extLst>
      <p:ext uri="{BB962C8B-B14F-4D97-AF65-F5344CB8AC3E}">
        <p14:creationId xmlns:p14="http://schemas.microsoft.com/office/powerpoint/2010/main" val="1061951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42" presetClass="path" presetSubtype="0" repeatCount="indefinite" accel="50000" decel="50000" autoRev="1" fill="hold" nodeType="withEffect">
                                  <p:stCondLst>
                                    <p:cond delay="0"/>
                                  </p:stCondLst>
                                  <p:childTnLst>
                                    <p:animMotion origin="layout" path="M 3.33333E-6 4.44444E-6 L -0.09375 0.00046 " pathEditMode="relative" rAng="0" ptsTypes="AA">
                                      <p:cBhvr>
                                        <p:cTn id="17" dur="5000" fill="hold"/>
                                        <p:tgtEl>
                                          <p:spTgt spid="14"/>
                                        </p:tgtEl>
                                        <p:attrNameLst>
                                          <p:attrName>ppt_x</p:attrName>
                                          <p:attrName>ppt_y</p:attrName>
                                        </p:attrNameLst>
                                      </p:cBhvr>
                                      <p:rCtr x="-4688" y="23"/>
                                    </p:animMotion>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2" presetClass="path" presetSubtype="0" repeatCount="indefinite" accel="50000" decel="50000" autoRev="1" fill="hold" nodeType="withEffect">
                                  <p:stCondLst>
                                    <p:cond delay="0"/>
                                  </p:stCondLst>
                                  <p:childTnLst>
                                    <p:animMotion origin="layout" path="M 8.33333E-7 1.38778E-17 L -0.09375 0.00046 " pathEditMode="relative" rAng="0" ptsTypes="AA">
                                      <p:cBhvr>
                                        <p:cTn id="22" dur="5000" fill="hold"/>
                                        <p:tgtEl>
                                          <p:spTgt spid="15"/>
                                        </p:tgtEl>
                                        <p:attrNameLst>
                                          <p:attrName>ppt_x</p:attrName>
                                          <p:attrName>ppt_y</p:attrName>
                                        </p:attrNameLst>
                                      </p:cBhvr>
                                      <p:rCtr x="-4688" y="23"/>
                                    </p:animMotion>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42" presetClass="path" presetSubtype="0" repeatCount="indefinite" accel="50000" decel="50000" autoRev="1" fill="hold" nodeType="withEffect">
                                  <p:stCondLst>
                                    <p:cond delay="0"/>
                                  </p:stCondLst>
                                  <p:childTnLst>
                                    <p:animMotion origin="layout" path="M -1.45833E-6 2.59259E-6 L -0.09375 0.00046 " pathEditMode="relative" rAng="0" ptsTypes="AA">
                                      <p:cBhvr>
                                        <p:cTn id="27" dur="5000" fill="hold"/>
                                        <p:tgtEl>
                                          <p:spTgt spid="16"/>
                                        </p:tgtEl>
                                        <p:attrNameLst>
                                          <p:attrName>ppt_x</p:attrName>
                                          <p:attrName>ppt_y</p:attrName>
                                        </p:attrNameLst>
                                      </p:cBhvr>
                                      <p:rCtr x="-4688" y="23"/>
                                    </p:animMotion>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42" presetClass="path" presetSubtype="0" repeatCount="indefinite" accel="50000" decel="50000" autoRev="1" fill="hold" nodeType="withEffect">
                                  <p:stCondLst>
                                    <p:cond delay="0"/>
                                  </p:stCondLst>
                                  <p:childTnLst>
                                    <p:animMotion origin="layout" path="M -3.75E-6 -1.85185E-6 L -0.09375 0.00046 " pathEditMode="relative" rAng="0" ptsTypes="AA">
                                      <p:cBhvr>
                                        <p:cTn id="32" dur="5000" fill="hold"/>
                                        <p:tgtEl>
                                          <p:spTgt spid="17"/>
                                        </p:tgtEl>
                                        <p:attrNameLst>
                                          <p:attrName>ppt_x</p:attrName>
                                          <p:attrName>ppt_y</p:attrName>
                                        </p:attrNameLst>
                                      </p:cBhvr>
                                      <p:rCtr x="-4688" y="23"/>
                                    </p:animMotion>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42" presetClass="path" presetSubtype="0" repeatCount="indefinite" accel="50000" decel="50000" autoRev="1" fill="hold" nodeType="withEffect">
                                  <p:stCondLst>
                                    <p:cond delay="0"/>
                                  </p:stCondLst>
                                  <p:childTnLst>
                                    <p:animMotion origin="layout" path="M 2.08333E-6 3.7037E-7 L -0.09375 0.00046 " pathEditMode="relative" rAng="0" ptsTypes="AA">
                                      <p:cBhvr>
                                        <p:cTn id="37" dur="5000" fill="hold"/>
                                        <p:tgtEl>
                                          <p:spTgt spid="18"/>
                                        </p:tgtEl>
                                        <p:attrNameLst>
                                          <p:attrName>ppt_x</p:attrName>
                                          <p:attrName>ppt_y</p:attrName>
                                        </p:attrNameLst>
                                      </p:cBhvr>
                                      <p:rCtr x="-4688" y="23"/>
                                    </p:animMotion>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42" presetClass="path" presetSubtype="0" repeatCount="indefinite" accel="50000" decel="50000" autoRev="1" fill="hold" nodeType="withEffect">
                                  <p:stCondLst>
                                    <p:cond delay="0"/>
                                  </p:stCondLst>
                                  <p:childTnLst>
                                    <p:animMotion origin="layout" path="M -2.08333E-7 -2.59259E-6 L -0.09375 0.00047 " pathEditMode="relative" rAng="0" ptsTypes="AA">
                                      <p:cBhvr>
                                        <p:cTn id="42" dur="5000" fill="hold"/>
                                        <p:tgtEl>
                                          <p:spTgt spid="19"/>
                                        </p:tgtEl>
                                        <p:attrNameLst>
                                          <p:attrName>ppt_x</p:attrName>
                                          <p:attrName>ppt_y</p:attrName>
                                        </p:attrNameLst>
                                      </p:cBhvr>
                                      <p:rCtr x="-4688" y="23"/>
                                    </p:animMotion>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par>
                          <p:cTn id="51" fill="hold">
                            <p:stCondLst>
                              <p:cond delay="1000"/>
                            </p:stCondLst>
                            <p:childTnLst>
                              <p:par>
                                <p:cTn id="52" presetID="16" presetClass="entr" presetSubtype="37"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outVertical)">
                                      <p:cBhvr>
                                        <p:cTn id="5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对角圆角 28">
            <a:extLst>
              <a:ext uri="{FF2B5EF4-FFF2-40B4-BE49-F238E27FC236}">
                <a16:creationId xmlns:a16="http://schemas.microsoft.com/office/drawing/2014/main" xmlns="" id="{1B490D0E-E37D-44DD-8A33-F8528E990B18}"/>
              </a:ext>
            </a:extLst>
          </p:cNvPr>
          <p:cNvSpPr/>
          <p:nvPr/>
        </p:nvSpPr>
        <p:spPr>
          <a:xfrm>
            <a:off x="1523352" y="1294807"/>
            <a:ext cx="9866310" cy="4810503"/>
          </a:xfrm>
          <a:prstGeom prst="round2Diag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10" name="图片 13">
            <a:extLst>
              <a:ext uri="{FF2B5EF4-FFF2-40B4-BE49-F238E27FC236}">
                <a16:creationId xmlns:a16="http://schemas.microsoft.com/office/drawing/2014/main" xmlns="" id="{0AB870B3-5567-455D-9F4A-C66DC9D37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35" y="522254"/>
            <a:ext cx="807017" cy="1050804"/>
          </a:xfrm>
          <a:prstGeom prst="rect">
            <a:avLst/>
          </a:prstGeom>
        </p:spPr>
      </p:pic>
      <p:pic>
        <p:nvPicPr>
          <p:cNvPr id="11" name="图片 19">
            <a:extLst>
              <a:ext uri="{FF2B5EF4-FFF2-40B4-BE49-F238E27FC236}">
                <a16:creationId xmlns:a16="http://schemas.microsoft.com/office/drawing/2014/main" xmlns="" id="{D60F5C6F-788E-4B4F-92AB-FA6AB4640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913" y="5600359"/>
            <a:ext cx="697733" cy="958332"/>
          </a:xfrm>
          <a:prstGeom prst="rect">
            <a:avLst/>
          </a:prstGeom>
        </p:spPr>
      </p:pic>
      <p:pic>
        <p:nvPicPr>
          <p:cNvPr id="12" name="图片 21">
            <a:extLst>
              <a:ext uri="{FF2B5EF4-FFF2-40B4-BE49-F238E27FC236}">
                <a16:creationId xmlns:a16="http://schemas.microsoft.com/office/drawing/2014/main" xmlns="" id="{9438E85B-C307-452C-9F38-8B3F3429A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72466">
            <a:off x="10438434" y="530874"/>
            <a:ext cx="1407549" cy="1759437"/>
          </a:xfrm>
          <a:prstGeom prst="rect">
            <a:avLst/>
          </a:prstGeom>
        </p:spPr>
      </p:pic>
      <p:pic>
        <p:nvPicPr>
          <p:cNvPr id="13" name="图片 23">
            <a:extLst>
              <a:ext uri="{FF2B5EF4-FFF2-40B4-BE49-F238E27FC236}">
                <a16:creationId xmlns:a16="http://schemas.microsoft.com/office/drawing/2014/main" xmlns="" id="{5231FAA2-631D-417B-8BD3-D161C9493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57346">
            <a:off x="10429346" y="5380243"/>
            <a:ext cx="916300" cy="1092835"/>
          </a:xfrm>
          <a:prstGeom prst="rect">
            <a:avLst/>
          </a:prstGeom>
        </p:spPr>
      </p:pic>
      <p:sp>
        <p:nvSpPr>
          <p:cNvPr id="14" name="矩形: 对角圆角 42">
            <a:extLst>
              <a:ext uri="{FF2B5EF4-FFF2-40B4-BE49-F238E27FC236}">
                <a16:creationId xmlns:a16="http://schemas.microsoft.com/office/drawing/2014/main" xmlns="" id="{2156B2EA-12F5-400B-BE01-51F01E4BC7A5}"/>
              </a:ext>
            </a:extLst>
          </p:cNvPr>
          <p:cNvSpPr/>
          <p:nvPr/>
        </p:nvSpPr>
        <p:spPr>
          <a:xfrm>
            <a:off x="1931789" y="1393099"/>
            <a:ext cx="9315331" cy="4393747"/>
          </a:xfrm>
          <a:prstGeom prst="round2DiagRect">
            <a:avLst>
              <a:gd name="adj1" fmla="val 0"/>
              <a:gd name="adj2" fmla="val 50000"/>
            </a:avLst>
          </a:prstGeom>
          <a:noFill/>
          <a:ln w="28575">
            <a:solidFill>
              <a:srgbClr val="E87487">
                <a:alpha val="40000"/>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16" name="图片 50">
            <a:extLst>
              <a:ext uri="{FF2B5EF4-FFF2-40B4-BE49-F238E27FC236}">
                <a16:creationId xmlns:a16="http://schemas.microsoft.com/office/drawing/2014/main" xmlns="" id="{DEB39D72-BEE8-457D-A27E-F270A245AE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1007" y="6019009"/>
            <a:ext cx="403925" cy="481746"/>
          </a:xfrm>
          <a:prstGeom prst="rect">
            <a:avLst/>
          </a:prstGeom>
        </p:spPr>
      </p:pic>
      <p:pic>
        <p:nvPicPr>
          <p:cNvPr id="17" name="图片 17">
            <a:extLst>
              <a:ext uri="{FF2B5EF4-FFF2-40B4-BE49-F238E27FC236}">
                <a16:creationId xmlns:a16="http://schemas.microsoft.com/office/drawing/2014/main" xmlns="" id="{2F1927D0-DC86-412D-923C-4CBAB845D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2486" y="3987923"/>
            <a:ext cx="2508822" cy="2651760"/>
          </a:xfrm>
          <a:prstGeom prst="rect">
            <a:avLst/>
          </a:prstGeom>
        </p:spPr>
      </p:pic>
      <p:pic>
        <p:nvPicPr>
          <p:cNvPr id="18" name="Picture 6" descr="image004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6606" y="1680758"/>
            <a:ext cx="4191000" cy="4038600"/>
          </a:xfrm>
          <a:prstGeom prst="rect">
            <a:avLst/>
          </a:prstGeom>
          <a:noFill/>
          <a:ln>
            <a:noFill/>
          </a:ln>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Phim Hoạt Hình Vẽ - thực phẩm chất béo png tải về - Miễn phí trong suốt  động Vật Có Vú png Tải về."/>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7208052" y="1826165"/>
            <a:ext cx="3750940" cy="4084357"/>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9" name="Text Box 79">
            <a:hlinkClick r:id="rId12" action="ppaction://hlinksldjump"/>
          </p:cNvPr>
          <p:cNvSpPr txBox="1">
            <a:spLocks noChangeArrowheads="1"/>
          </p:cNvSpPr>
          <p:nvPr/>
        </p:nvSpPr>
        <p:spPr bwMode="auto">
          <a:xfrm>
            <a:off x="1456910" y="382767"/>
            <a:ext cx="88303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smtClean="0">
                <a:solidFill>
                  <a:srgbClr val="FF0000"/>
                </a:solidFill>
                <a:latin typeface="Times New Roman" panose="02020603050405020304" pitchFamily="18" charset="0"/>
                <a:cs typeface="Times New Roman" panose="02020603050405020304" pitchFamily="18" charset="0"/>
              </a:rPr>
              <a:t>1.</a:t>
            </a:r>
            <a:r>
              <a:rPr lang="en-US" sz="4400" b="1" smtClean="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a:t>
            </a:r>
            <a:r>
              <a:rPr lang="en-US" sz="4400" b="1" smtClean="0">
                <a:solidFill>
                  <a:srgbClr val="FF0000"/>
                </a:solidFill>
                <a:latin typeface="Times New Roman" panose="02020603050405020304" pitchFamily="18" charset="0"/>
                <a:cs typeface="Times New Roman" panose="02020603050405020304" pitchFamily="18" charset="0"/>
              </a:rPr>
              <a:t>ấu </a:t>
            </a:r>
            <a:r>
              <a:rPr lang="en-US" sz="4400" b="1" dirty="0" err="1">
                <a:solidFill>
                  <a:srgbClr val="FF0000"/>
                </a:solidFill>
                <a:latin typeface="Times New Roman" panose="02020603050405020304" pitchFamily="18" charset="0"/>
                <a:cs typeface="Times New Roman" panose="02020603050405020304" pitchFamily="18" charset="0"/>
              </a:rPr>
              <a:t>hiệu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94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heckerboard(across)">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154003"/>
            <a:chOff x="254" y="855"/>
            <a:chExt cx="5107" cy="765"/>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1" name="Text Box 7"/>
            <p:cNvSpPr txBox="1">
              <a:spLocks noChangeArrowheads="1"/>
            </p:cNvSpPr>
            <p:nvPr/>
          </p:nvSpPr>
          <p:spPr bwMode="gray">
            <a:xfrm>
              <a:off x="574" y="976"/>
              <a:ext cx="459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err="1">
                  <a:solidFill>
                    <a:srgbClr val="002060"/>
                  </a:solidFill>
                  <a:latin typeface="Times New Roman" panose="02020603050405020304" pitchFamily="18" charset="0"/>
                  <a:cs typeface="Times New Roman" panose="02020603050405020304" pitchFamily="18" charset="0"/>
                </a:rPr>
                <a:t>Bị</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hụt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hơi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vận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gắng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sức</a:t>
              </a:r>
              <a:r>
                <a:rPr lang="en-US" b="1" dirty="0">
                  <a:solidFill>
                    <a:srgbClr val="002060"/>
                  </a:solidFill>
                  <a:latin typeface="Times New Roman" panose="02020603050405020304" pitchFamily="18" charset="0"/>
                  <a:cs typeface="Times New Roman" panose="02020603050405020304" pitchFamily="18" charset="0"/>
                </a:rPr>
                <a:t>.</a:t>
              </a:r>
            </a:p>
          </p:txBody>
        </p:sp>
      </p:grpSp>
      <p:grpSp>
        <p:nvGrpSpPr>
          <p:cNvPr id="12" name="Group 8"/>
          <p:cNvGrpSpPr>
            <a:grpSpLocks/>
          </p:cNvGrpSpPr>
          <p:nvPr/>
        </p:nvGrpSpPr>
        <p:grpSpPr bwMode="auto">
          <a:xfrm>
            <a:off x="1861058" y="3141715"/>
            <a:ext cx="7855560" cy="1096763"/>
            <a:chOff x="504" y="981"/>
            <a:chExt cx="4416" cy="792"/>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4" name="Text Box 10"/>
            <p:cNvSpPr txBox="1">
              <a:spLocks noChangeArrowheads="1"/>
            </p:cNvSpPr>
            <p:nvPr/>
          </p:nvSpPr>
          <p:spPr bwMode="gray">
            <a:xfrm>
              <a:off x="747" y="981"/>
              <a:ext cx="3976"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những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quanh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đùi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tay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cằm</a:t>
              </a:r>
              <a:r>
                <a:rPr lang="en-US" b="1" dirty="0">
                  <a:solidFill>
                    <a:srgbClr val="002060"/>
                  </a:solidFill>
                  <a:latin typeface="Times New Roman" panose="02020603050405020304" pitchFamily="18" charset="0"/>
                  <a:cs typeface="Times New Roman" panose="02020603050405020304" pitchFamily="18" charset="0"/>
                </a:rPr>
                <a:t>.</a:t>
              </a: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26" name="Text Box 25"/>
            <p:cNvSpPr txBox="1">
              <a:spLocks noChangeArrowheads="1"/>
            </p:cNvSpPr>
            <p:nvPr/>
          </p:nvSpPr>
          <p:spPr bwMode="gray">
            <a:xfrm>
              <a:off x="913" y="1036"/>
              <a:ext cx="484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nặng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hơn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mức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trung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bình</a:t>
              </a:r>
              <a:r>
                <a:rPr lang="en-US" b="1" dirty="0">
                  <a:solidFill>
                    <a:srgbClr val="002060"/>
                  </a:solidFill>
                  <a:latin typeface="Times New Roman" panose="02020603050405020304" pitchFamily="18" charset="0"/>
                  <a:cs typeface="Times New Roman" panose="02020603050405020304" pitchFamily="18" charset="0"/>
                </a:rPr>
                <a:t> so </a:t>
              </a:r>
              <a:r>
                <a:rPr lang="en-US" b="1" dirty="0" err="1">
                  <a:solidFill>
                    <a:srgbClr val="002060"/>
                  </a:solidFill>
                  <a:latin typeface="Times New Roman" panose="02020603050405020304" pitchFamily="18" charset="0"/>
                  <a:cs typeface="Times New Roman" panose="02020603050405020304" pitchFamily="18" charset="0"/>
                </a:rPr>
                <a:t>với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chiều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cao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tuổi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là</a:t>
              </a:r>
              <a:r>
                <a:rPr lang="en-US" b="1" dirty="0">
                  <a:solidFill>
                    <a:srgbClr val="002060"/>
                  </a:solidFill>
                  <a:latin typeface="Times New Roman" panose="02020603050405020304" pitchFamily="18" charset="0"/>
                  <a:cs typeface="Times New Roman" panose="02020603050405020304" pitchFamily="18" charset="0"/>
                </a:rPr>
                <a:t> 20%.</a:t>
              </a:r>
            </a:p>
          </p:txBody>
        </p:sp>
      </p:grpSp>
      <p:grpSp>
        <p:nvGrpSpPr>
          <p:cNvPr id="51" name="Group 74"/>
          <p:cNvGrpSpPr>
            <a:grpSpLocks/>
          </p:cNvGrpSpPr>
          <p:nvPr/>
        </p:nvGrpSpPr>
        <p:grpSpPr bwMode="auto">
          <a:xfrm>
            <a:off x="1182348" y="-96071"/>
            <a:ext cx="9052189"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sp>
        <p:nvSpPr>
          <p:cNvPr id="56" name="Text Box 79">
            <a:hlinkClick r:id="rId5" action="ppaction://hlinksldjump"/>
          </p:cNvPr>
          <p:cNvSpPr txBox="1">
            <a:spLocks noChangeArrowheads="1"/>
          </p:cNvSpPr>
          <p:nvPr/>
        </p:nvSpPr>
        <p:spPr bwMode="auto">
          <a:xfrm>
            <a:off x="1861057" y="220156"/>
            <a:ext cx="816090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Đánh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dấu</a:t>
            </a:r>
            <a:r>
              <a:rPr lang="en-US" sz="4400" b="1" dirty="0">
                <a:solidFill>
                  <a:srgbClr val="FF0000"/>
                </a:solidFill>
                <a:latin typeface="Times New Roman" panose="02020603050405020304" pitchFamily="18" charset="0"/>
                <a:cs typeface="Times New Roman" panose="02020603050405020304" pitchFamily="18" charset="0"/>
              </a:rPr>
              <a:t> X </a:t>
            </a:r>
            <a:r>
              <a:rPr lang="en-US" sz="4400" b="1" dirty="0" err="1">
                <a:solidFill>
                  <a:srgbClr val="FF0000"/>
                </a:solidFill>
                <a:latin typeface="Times New Roman" panose="02020603050405020304" pitchFamily="18" charset="0"/>
                <a:cs typeface="Times New Roman" panose="02020603050405020304" pitchFamily="18" charset="0"/>
              </a:rPr>
              <a:t>vào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r>
              <a:rPr lang="en-US" sz="4400" b="1" dirty="0">
                <a:solidFill>
                  <a:srgbClr val="FF0000"/>
                </a:solidFill>
                <a:latin typeface="Times New Roman" panose="02020603050405020304" pitchFamily="18" charset="0"/>
                <a:cs typeface="Times New Roman" panose="02020603050405020304" pitchFamily="18" charset="0"/>
              </a:rPr>
              <a:t> </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72" name="Text Box 7"/>
            <p:cNvSpPr txBox="1">
              <a:spLocks noChangeArrowheads="1"/>
            </p:cNvSpPr>
            <p:nvPr/>
          </p:nvSpPr>
          <p:spPr bwMode="gray">
            <a:xfrm>
              <a:off x="825" y="1394"/>
              <a:ext cx="397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err="1">
                  <a:solidFill>
                    <a:srgbClr val="002060"/>
                  </a:solidFill>
                  <a:latin typeface="Times New Roman" panose="02020603050405020304" pitchFamily="18" charset="0"/>
                </a:rPr>
                <a:t>Cơ</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thể</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cân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đối</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nhanh</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nhẹn</a:t>
              </a:r>
              <a:endParaRPr lang="en-US" altLang="en-US" b="1" dirty="0">
                <a:solidFill>
                  <a:srgbClr val="002060"/>
                </a:solidFill>
                <a:latin typeface="Times New Roman" panose="02020603050405020304" pitchFamily="18" charset="0"/>
              </a:endParaRPr>
            </a:p>
          </p:txBody>
        </p:sp>
      </p:grpSp>
      <p:sp>
        <p:nvSpPr>
          <p:cNvPr id="85" name="椭圆 31">
            <a:extLst>
              <a:ext uri="{FF2B5EF4-FFF2-40B4-BE49-F238E27FC236}">
                <a16:creationId xmlns:a16="http://schemas.microsoft.com/office/drawing/2014/main" xmlns=""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椭圆 31">
            <a:extLst>
              <a:ext uri="{FF2B5EF4-FFF2-40B4-BE49-F238E27FC236}">
                <a16:creationId xmlns:a16="http://schemas.microsoft.com/office/drawing/2014/main" xmlns=""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椭圆 31">
            <a:extLst>
              <a:ext uri="{FF2B5EF4-FFF2-40B4-BE49-F238E27FC236}">
                <a16:creationId xmlns:a16="http://schemas.microsoft.com/office/drawing/2014/main" xmlns=""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椭圆 31">
            <a:extLst>
              <a:ext uri="{FF2B5EF4-FFF2-40B4-BE49-F238E27FC236}">
                <a16:creationId xmlns:a16="http://schemas.microsoft.com/office/drawing/2014/main" xmlns=""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Rectangle 2"/>
          <p:cNvSpPr/>
          <p:nvPr/>
        </p:nvSpPr>
        <p:spPr>
          <a:xfrm>
            <a:off x="1356316" y="210654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sp>
        <p:nvSpPr>
          <p:cNvPr id="89" name="Rectangle 88"/>
          <p:cNvSpPr/>
          <p:nvPr/>
        </p:nvSpPr>
        <p:spPr>
          <a:xfrm>
            <a:off x="1351751" y="335436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sp>
        <p:nvSpPr>
          <p:cNvPr id="90" name="Rectangle 89"/>
          <p:cNvSpPr/>
          <p:nvPr/>
        </p:nvSpPr>
        <p:spPr>
          <a:xfrm>
            <a:off x="1377356" y="4518604"/>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pic>
        <p:nvPicPr>
          <p:cNvPr id="1026" name="Picture 2" descr="Cân điện Tử-vector Misc-miễn Phí Vector Miễn Phí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172" r="98438"/>
                    </a14:imgEffect>
                  </a14:imgLayer>
                </a14:imgProps>
              </a:ext>
              <a:ext uri="{28A0092B-C50C-407E-A947-70E740481C1C}">
                <a14:useLocalDpi xmlns:a14="http://schemas.microsoft.com/office/drawing/2010/main" val="0"/>
              </a:ext>
            </a:extLst>
          </a:blip>
          <a:srcRect/>
          <a:stretch>
            <a:fillRect/>
          </a:stretch>
        </p:blipFill>
        <p:spPr bwMode="auto">
          <a:xfrm rot="12465577">
            <a:off x="10125135" y="2567142"/>
            <a:ext cx="732916" cy="62412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1898" y="1332143"/>
            <a:ext cx="1821535" cy="1821535"/>
          </a:xfrm>
          <a:prstGeom prst="rect">
            <a:avLst/>
          </a:prstGeom>
        </p:spPr>
      </p:pic>
      <p:pic>
        <p:nvPicPr>
          <p:cNvPr id="93" name="Picture 92"/>
          <p:cNvPicPr>
            <a:picLocks noChangeAspect="1"/>
          </p:cNvPicPr>
          <p:nvPr/>
        </p:nvPicPr>
        <p:blipFill>
          <a:blip r:embed="rId9" cstate="print">
            <a:extLst>
              <a:ext uri="{BEBA8EAE-BF5A-486C-A8C5-ECC9F3942E4B}">
                <a14:imgProps xmlns:a14="http://schemas.microsoft.com/office/drawing/2010/main">
                  <a14:imgLayer r:embed="rId10">
                    <a14:imgEffect>
                      <a14:backgroundRemoval t="0" b="99339" l="0" r="99756"/>
                    </a14:imgEffect>
                  </a14:imgLayer>
                </a14:imgProps>
              </a:ext>
              <a:ext uri="{28A0092B-C50C-407E-A947-70E740481C1C}">
                <a14:useLocalDpi xmlns:a14="http://schemas.microsoft.com/office/drawing/2010/main" val="0"/>
              </a:ext>
            </a:extLst>
          </a:blip>
          <a:stretch>
            <a:fillRect/>
          </a:stretch>
        </p:blipFill>
        <p:spPr>
          <a:xfrm>
            <a:off x="9294441" y="2833864"/>
            <a:ext cx="1313546" cy="1454512"/>
          </a:xfrm>
          <a:prstGeom prst="rect">
            <a:avLst/>
          </a:prstGeom>
        </p:spPr>
      </p:pic>
      <p:pic>
        <p:nvPicPr>
          <p:cNvPr id="96" name="Picture 6" descr="image004_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25498" y="4470638"/>
            <a:ext cx="1180022" cy="11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617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par>
                                <p:cTn id="71" presetID="14" presetClass="entr" presetSubtype="10" fill="hold" nodeType="withEffect">
                                  <p:stCondLst>
                                    <p:cond delay="0"/>
                                  </p:stCondLst>
                                  <p:childTnLst>
                                    <p:set>
                                      <p:cBhvr>
                                        <p:cTn id="72" dur="1" fill="hold">
                                          <p:stCondLst>
                                            <p:cond delay="0"/>
                                          </p:stCondLst>
                                        </p:cTn>
                                        <p:tgtEl>
                                          <p:spTgt spid="1026"/>
                                        </p:tgtEl>
                                        <p:attrNameLst>
                                          <p:attrName>style.visibility</p:attrName>
                                        </p:attrNameLst>
                                      </p:cBhvr>
                                      <p:to>
                                        <p:strVal val="visible"/>
                                      </p:to>
                                    </p:set>
                                    <p:animEffect transition="in" filter="randombar(horizontal)">
                                      <p:cBhvr>
                                        <p:cTn id="73" dur="500"/>
                                        <p:tgtEl>
                                          <p:spTgt spid="1026"/>
                                        </p:tgtEl>
                                      </p:cBhvr>
                                    </p:animEffect>
                                  </p:childTnLst>
                                </p:cTn>
                              </p:par>
                              <p:par>
                                <p:cTn id="74" presetID="14" presetClass="entr" presetSubtype="10"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randombar(horizontal)">
                                      <p:cBhvr>
                                        <p:cTn id="76" dur="500"/>
                                        <p:tgtEl>
                                          <p:spTgt spid="94"/>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89"/>
                                        </p:tgtEl>
                                        <p:attrNameLst>
                                          <p:attrName>style.visibility</p:attrName>
                                        </p:attrNameLst>
                                      </p:cBhvr>
                                      <p:to>
                                        <p:strVal val="visible"/>
                                      </p:to>
                                    </p:set>
                                    <p:anim calcmode="lin" valueType="num">
                                      <p:cBhvr>
                                        <p:cTn id="81" dur="1000" fill="hold"/>
                                        <p:tgtEl>
                                          <p:spTgt spid="89"/>
                                        </p:tgtEl>
                                        <p:attrNameLst>
                                          <p:attrName>ppt_w</p:attrName>
                                        </p:attrNameLst>
                                      </p:cBhvr>
                                      <p:tavLst>
                                        <p:tav tm="0">
                                          <p:val>
                                            <p:fltVal val="0"/>
                                          </p:val>
                                        </p:tav>
                                        <p:tav tm="100000">
                                          <p:val>
                                            <p:strVal val="#ppt_w"/>
                                          </p:val>
                                        </p:tav>
                                      </p:tavLst>
                                    </p:anim>
                                    <p:anim calcmode="lin" valueType="num">
                                      <p:cBhvr>
                                        <p:cTn id="82" dur="1000" fill="hold"/>
                                        <p:tgtEl>
                                          <p:spTgt spid="89"/>
                                        </p:tgtEl>
                                        <p:attrNameLst>
                                          <p:attrName>ppt_h</p:attrName>
                                        </p:attrNameLst>
                                      </p:cBhvr>
                                      <p:tavLst>
                                        <p:tav tm="0">
                                          <p:val>
                                            <p:fltVal val="0"/>
                                          </p:val>
                                        </p:tav>
                                        <p:tav tm="100000">
                                          <p:val>
                                            <p:strVal val="#ppt_h"/>
                                          </p:val>
                                        </p:tav>
                                      </p:tavLst>
                                    </p:anim>
                                    <p:anim calcmode="lin" valueType="num">
                                      <p:cBhvr>
                                        <p:cTn id="83" dur="1000" fill="hold"/>
                                        <p:tgtEl>
                                          <p:spTgt spid="89"/>
                                        </p:tgtEl>
                                        <p:attrNameLst>
                                          <p:attrName>style.rotation</p:attrName>
                                        </p:attrNameLst>
                                      </p:cBhvr>
                                      <p:tavLst>
                                        <p:tav tm="0">
                                          <p:val>
                                            <p:fltVal val="90"/>
                                          </p:val>
                                        </p:tav>
                                        <p:tav tm="100000">
                                          <p:val>
                                            <p:fltVal val="0"/>
                                          </p:val>
                                        </p:tav>
                                      </p:tavLst>
                                    </p:anim>
                                    <p:animEffect transition="in" filter="fade">
                                      <p:cBhvr>
                                        <p:cTn id="84" dur="1000"/>
                                        <p:tgtEl>
                                          <p:spTgt spid="89"/>
                                        </p:tgtEl>
                                      </p:cBhvr>
                                    </p:animEffect>
                                  </p:childTnLst>
                                </p:cTn>
                              </p:par>
                              <p:par>
                                <p:cTn id="85" presetID="14" presetClass="entr" presetSubtype="10"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randombar(horizontal)">
                                      <p:cBhvr>
                                        <p:cTn id="87" dur="500"/>
                                        <p:tgtEl>
                                          <p:spTgt spid="93"/>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1000" fill="hold"/>
                                        <p:tgtEl>
                                          <p:spTgt spid="90"/>
                                        </p:tgtEl>
                                        <p:attrNameLst>
                                          <p:attrName>ppt_w</p:attrName>
                                        </p:attrNameLst>
                                      </p:cBhvr>
                                      <p:tavLst>
                                        <p:tav tm="0">
                                          <p:val>
                                            <p:fltVal val="0"/>
                                          </p:val>
                                        </p:tav>
                                        <p:tav tm="100000">
                                          <p:val>
                                            <p:strVal val="#ppt_w"/>
                                          </p:val>
                                        </p:tav>
                                      </p:tavLst>
                                    </p:anim>
                                    <p:anim calcmode="lin" valueType="num">
                                      <p:cBhvr>
                                        <p:cTn id="93" dur="1000" fill="hold"/>
                                        <p:tgtEl>
                                          <p:spTgt spid="90"/>
                                        </p:tgtEl>
                                        <p:attrNameLst>
                                          <p:attrName>ppt_h</p:attrName>
                                        </p:attrNameLst>
                                      </p:cBhvr>
                                      <p:tavLst>
                                        <p:tav tm="0">
                                          <p:val>
                                            <p:fltVal val="0"/>
                                          </p:val>
                                        </p:tav>
                                        <p:tav tm="100000">
                                          <p:val>
                                            <p:strVal val="#ppt_h"/>
                                          </p:val>
                                        </p:tav>
                                      </p:tavLst>
                                    </p:anim>
                                    <p:anim calcmode="lin" valueType="num">
                                      <p:cBhvr>
                                        <p:cTn id="94" dur="1000" fill="hold"/>
                                        <p:tgtEl>
                                          <p:spTgt spid="90"/>
                                        </p:tgtEl>
                                        <p:attrNameLst>
                                          <p:attrName>style.rotation</p:attrName>
                                        </p:attrNameLst>
                                      </p:cBhvr>
                                      <p:tavLst>
                                        <p:tav tm="0">
                                          <p:val>
                                            <p:fltVal val="90"/>
                                          </p:val>
                                        </p:tav>
                                        <p:tav tm="100000">
                                          <p:val>
                                            <p:fltVal val="0"/>
                                          </p:val>
                                        </p:tav>
                                      </p:tavLst>
                                    </p:anim>
                                    <p:animEffect transition="in" filter="fade">
                                      <p:cBhvr>
                                        <p:cTn id="95" dur="1000"/>
                                        <p:tgtEl>
                                          <p:spTgt spid="90"/>
                                        </p:tgtEl>
                                      </p:cBhvr>
                                    </p:animEffect>
                                  </p:childTnLst>
                                </p:cTn>
                              </p:par>
                              <p:par>
                                <p:cTn id="96" presetID="14" presetClass="entr" presetSubtype="10" fill="hold" nodeType="with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randombar(horizontal)">
                                      <p:cBhvr>
                                        <p:cTn id="9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3" grpId="0"/>
      <p:bldP spid="89" grpId="0"/>
      <p:bldP spid="9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RATE_SLIDES" val="1"/>
  <p:tag name="ISPRINGONLINEFOLDERID" val="0"/>
  <p:tag name="ISPRINGONLINEFOLDERPATH" val="Content List"/>
  <p:tag name="ISPRINGCLOUDFOLDERID" val="0"/>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儿童"/>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CLOUDFOLDERPATH" val="Repository"/>
  <p:tag name="ISPRING_OUTPUT_FOLDER" val="G:\第九批已完成作品\221115"/>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1590</TotalTime>
  <Words>788</Words>
  <Application>Microsoft Office PowerPoint</Application>
  <PresentationFormat>Custom</PresentationFormat>
  <Paragraphs>126</Paragraphs>
  <Slides>26</Slides>
  <Notes>20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dc:title>
  <dc:creator>KTUTS</dc:creator>
  <cp:keywords>Ha</cp:keywords>
  <cp:lastModifiedBy>Admin</cp:lastModifiedBy>
  <cp:revision>115</cp:revision>
  <dcterms:created xsi:type="dcterms:W3CDTF">2017-07-17T06:34:17Z</dcterms:created>
  <dcterms:modified xsi:type="dcterms:W3CDTF">2021-10-15T16:32:07Z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