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16276638" cy="9144000"/>
  <p:notesSz cx="6858000" cy="9144000"/>
  <p:embeddedFontLst>
    <p:embeddedFont>
      <p:font typeface="Calibri" pitchFamily="34" charset="0"/>
      <p:regular r:id="rId20"/>
      <p:bold r:id="rId21"/>
      <p:italic r:id="rId22"/>
      <p:boldItalic r:id="rId23"/>
    </p:embeddedFont>
    <p:embeddedFont>
      <p:font typeface="Questrial" charset="0"/>
      <p:regular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7" roundtripDataSignature="AMtx7mhwGllLr1SgODOQDYrJdq8E8Yu/K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-690" y="-84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customschemas.google.com/relationships/presentationmetadata" Target="meta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77825" y="685800"/>
            <a:ext cx="61023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7700968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7" name="Google Shape;207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Thầy cô bấm vào text quay/dừng để điều khiển vòng quay.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Vòng quay ngẫu nhiên nên HS đọc lại phép tính cũng được.</a:t>
            </a:r>
            <a:endParaRPr/>
          </a:p>
        </p:txBody>
      </p:sp>
      <p:sp>
        <p:nvSpPr>
          <p:cNvPr id="208" name="Google Shape;208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9" name="Google Shape;7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80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Title Slide">
  <p:cSld name="1_Title Slid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oogle Shape;13;p22"/>
          <p:cNvGrpSpPr/>
          <p:nvPr/>
        </p:nvGrpSpPr>
        <p:grpSpPr>
          <a:xfrm>
            <a:off x="0" y="7932765"/>
            <a:ext cx="16276638" cy="1211235"/>
            <a:chOff x="-251460" y="5305036"/>
            <a:chExt cx="12694920" cy="4572004"/>
          </a:xfrm>
        </p:grpSpPr>
        <p:sp>
          <p:nvSpPr>
            <p:cNvPr id="14" name="Google Shape;14;p22"/>
            <p:cNvSpPr/>
            <p:nvPr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rgbClr val="FBE4D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6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5;p22"/>
            <p:cNvSpPr/>
            <p:nvPr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rgbClr val="F7CAA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6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6;p22"/>
            <p:cNvSpPr/>
            <p:nvPr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6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" name="Google Shape;17;p22"/>
          <p:cNvGrpSpPr/>
          <p:nvPr/>
        </p:nvGrpSpPr>
        <p:grpSpPr>
          <a:xfrm>
            <a:off x="-198120" y="-1143000"/>
            <a:ext cx="16474758" cy="3657600"/>
            <a:chOff x="-198120" y="-1143000"/>
            <a:chExt cx="12694920" cy="3657600"/>
          </a:xfrm>
        </p:grpSpPr>
        <p:sp>
          <p:nvSpPr>
            <p:cNvPr id="18" name="Google Shape;18;p22"/>
            <p:cNvSpPr/>
            <p:nvPr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rgbClr val="FBE4D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19;p22"/>
            <p:cNvSpPr/>
            <p:nvPr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rgbClr val="F7CAA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20;p22"/>
            <p:cNvSpPr/>
            <p:nvPr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" name="Google Shape;21;p22"/>
          <p:cNvGrpSpPr/>
          <p:nvPr/>
        </p:nvGrpSpPr>
        <p:grpSpPr>
          <a:xfrm>
            <a:off x="-1630680" y="-2156460"/>
            <a:ext cx="5318760" cy="5318760"/>
            <a:chOff x="-594360" y="-1325880"/>
            <a:chExt cx="4175760" cy="4175760"/>
          </a:xfrm>
        </p:grpSpPr>
        <p:sp>
          <p:nvSpPr>
            <p:cNvPr id="22" name="Google Shape;22;p22"/>
            <p:cNvSpPr/>
            <p:nvPr/>
          </p:nvSpPr>
          <p:spPr>
            <a:xfrm>
              <a:off x="-594360" y="-1325880"/>
              <a:ext cx="4175760" cy="4175760"/>
            </a:xfrm>
            <a:prstGeom prst="ellipse">
              <a:avLst/>
            </a:prstGeom>
            <a:solidFill>
              <a:srgbClr val="FBE4D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3;p22"/>
            <p:cNvSpPr/>
            <p:nvPr/>
          </p:nvSpPr>
          <p:spPr>
            <a:xfrm>
              <a:off x="-396240" y="-929640"/>
              <a:ext cx="3779520" cy="3779520"/>
            </a:xfrm>
            <a:prstGeom prst="ellipse">
              <a:avLst/>
            </a:prstGeom>
            <a:solidFill>
              <a:srgbClr val="F4B08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24;p22"/>
            <p:cNvSpPr/>
            <p:nvPr/>
          </p:nvSpPr>
          <p:spPr>
            <a:xfrm>
              <a:off x="-198120" y="-533400"/>
              <a:ext cx="3383280" cy="3383280"/>
            </a:xfrm>
            <a:prstGeom prst="ellipse">
              <a:avLst/>
            </a:prstGeom>
            <a:solidFill>
              <a:srgbClr val="F36A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5" name="Google Shape;25;p22" descr="A group of children's toys&#10;&#10;Description automatically generated with low confidenc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795169" y="5050715"/>
            <a:ext cx="10578776" cy="3607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6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4720" y="3604535"/>
            <a:ext cx="4309360" cy="544722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" name="Google Shape;27;p22"/>
          <p:cNvGrpSpPr/>
          <p:nvPr/>
        </p:nvGrpSpPr>
        <p:grpSpPr>
          <a:xfrm>
            <a:off x="5077994" y="2873345"/>
            <a:ext cx="8615232" cy="1508760"/>
            <a:chOff x="5395119" y="3904156"/>
            <a:chExt cx="7750289" cy="1508760"/>
          </a:xfrm>
        </p:grpSpPr>
        <p:sp>
          <p:nvSpPr>
            <p:cNvPr id="28" name="Google Shape;28;p22"/>
            <p:cNvSpPr/>
            <p:nvPr/>
          </p:nvSpPr>
          <p:spPr>
            <a:xfrm>
              <a:off x="5395119" y="3904156"/>
              <a:ext cx="7597889" cy="1356360"/>
            </a:xfrm>
            <a:prstGeom prst="roundRect">
              <a:avLst>
                <a:gd name="adj" fmla="val 16667"/>
              </a:avLst>
            </a:prstGeom>
            <a:solidFill>
              <a:srgbClr val="F4B08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9;p22"/>
            <p:cNvSpPr/>
            <p:nvPr/>
          </p:nvSpPr>
          <p:spPr>
            <a:xfrm>
              <a:off x="5547519" y="4056556"/>
              <a:ext cx="7597889" cy="1356360"/>
            </a:xfrm>
            <a:prstGeom prst="roundRect">
              <a:avLst>
                <a:gd name="adj" fmla="val 16667"/>
              </a:avLst>
            </a:prstGeom>
            <a:solidFill>
              <a:srgbClr val="FBE4D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0" name="Google Shape;30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74080" y="-529571"/>
            <a:ext cx="7864522" cy="369449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693226" y="-339397"/>
            <a:ext cx="1728787" cy="21893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3_Title Slide">
  <p:cSld name="3_Title Slide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oogle Shape;33;p23"/>
          <p:cNvGrpSpPr/>
          <p:nvPr/>
        </p:nvGrpSpPr>
        <p:grpSpPr>
          <a:xfrm>
            <a:off x="0" y="7932765"/>
            <a:ext cx="16276638" cy="1211235"/>
            <a:chOff x="-251460" y="5305036"/>
            <a:chExt cx="12694920" cy="4572004"/>
          </a:xfrm>
        </p:grpSpPr>
        <p:sp>
          <p:nvSpPr>
            <p:cNvPr id="34" name="Google Shape;34;p23"/>
            <p:cNvSpPr/>
            <p:nvPr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rgbClr val="FBE4D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6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35;p23"/>
            <p:cNvSpPr/>
            <p:nvPr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rgbClr val="F7CAA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6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36;p23"/>
            <p:cNvSpPr/>
            <p:nvPr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6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7" name="Google Shape;37;p23" descr="Ảnh có chứa văn bản, bánh xe&#10;&#10;Mô tả được tạo tự độ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33336"/>
            <a:ext cx="16202602" cy="8101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4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p24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p24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 type="obj">
  <p:cSld name="OBJEC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5"/>
          <p:cNvSpPr txBox="1">
            <a:spLocks noGrp="1"/>
          </p:cNvSpPr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67"/>
              <a:buFont typeface="Calibri"/>
              <a:buNone/>
              <a:defRPr sz="5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4" name="Google Shape;44;p25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65645" algn="l" rtl="0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3733"/>
              <a:buFont typeface="Arial"/>
              <a:buChar char="•"/>
              <a:defRPr sz="3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97954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81000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81000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81000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81000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81000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25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25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25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2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2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2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2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2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2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2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2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2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_Title Slide">
  <p:cSld name="2_Title Slide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51;p27"/>
          <p:cNvGrpSpPr/>
          <p:nvPr/>
        </p:nvGrpSpPr>
        <p:grpSpPr>
          <a:xfrm>
            <a:off x="0" y="7932765"/>
            <a:ext cx="16276638" cy="1211235"/>
            <a:chOff x="-251460" y="5305036"/>
            <a:chExt cx="12694920" cy="4572004"/>
          </a:xfrm>
        </p:grpSpPr>
        <p:sp>
          <p:nvSpPr>
            <p:cNvPr id="52" name="Google Shape;52;p27"/>
            <p:cNvSpPr/>
            <p:nvPr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rgbClr val="FBE4D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6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53;p27"/>
            <p:cNvSpPr/>
            <p:nvPr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rgbClr val="F7CAA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6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54;p27"/>
            <p:cNvSpPr/>
            <p:nvPr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6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1" descr="Ảnh có chứa văn bản&#10;&#10;Mô tả được tạo tự độ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6277506" y="-85059"/>
            <a:ext cx="2915755" cy="289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2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5288421" y="0"/>
            <a:ext cx="987313" cy="1250332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slide" Target="slide10.xml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slide" Target="slide7.xml"/><Relationship Id="rId11" Type="http://schemas.openxmlformats.org/officeDocument/2006/relationships/slide" Target="slide9.xml"/><Relationship Id="rId5" Type="http://schemas.openxmlformats.org/officeDocument/2006/relationships/image" Target="../media/image13.png"/><Relationship Id="rId10" Type="http://schemas.openxmlformats.org/officeDocument/2006/relationships/slide" Target="slide5.xml"/><Relationship Id="rId4" Type="http://schemas.openxmlformats.org/officeDocument/2006/relationships/image" Target="../media/image12.png"/><Relationship Id="rId9" Type="http://schemas.openxmlformats.org/officeDocument/2006/relationships/slide" Target="slide8.xml"/><Relationship Id="rId14" Type="http://schemas.openxmlformats.org/officeDocument/2006/relationships/image" Target="../media/image16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7.png"/><Relationship Id="rId7" Type="http://schemas.openxmlformats.org/officeDocument/2006/relationships/slide" Target="slide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7.png"/><Relationship Id="rId7" Type="http://schemas.openxmlformats.org/officeDocument/2006/relationships/slide" Target="slide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7.png"/><Relationship Id="rId7" Type="http://schemas.openxmlformats.org/officeDocument/2006/relationships/slide" Target="slide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7.png"/><Relationship Id="rId7" Type="http://schemas.openxmlformats.org/officeDocument/2006/relationships/slide" Target="slide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7.png"/><Relationship Id="rId7" Type="http://schemas.openxmlformats.org/officeDocument/2006/relationships/slide" Target="slide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"/>
          <p:cNvSpPr txBox="1"/>
          <p:nvPr/>
        </p:nvSpPr>
        <p:spPr>
          <a:xfrm>
            <a:off x="-15081" y="228600"/>
            <a:ext cx="2819400" cy="23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0" i="0" u="none" strike="noStrike" cap="none">
                <a:solidFill>
                  <a:srgbClr val="FBE4D4"/>
                </a:solidFill>
                <a:latin typeface="Arial"/>
                <a:ea typeface="Arial"/>
                <a:cs typeface="Arial"/>
                <a:sym typeface="Arial"/>
              </a:rPr>
              <a:t>Tuần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>
                <a:solidFill>
                  <a:srgbClr val="FBE4D4"/>
                </a:solidFill>
              </a:rPr>
              <a:t>5</a:t>
            </a:r>
            <a:endParaRPr/>
          </a:p>
        </p:txBody>
      </p:sp>
      <p:sp>
        <p:nvSpPr>
          <p:cNvPr id="64" name="Google Shape;64;p1"/>
          <p:cNvSpPr txBox="1"/>
          <p:nvPr/>
        </p:nvSpPr>
        <p:spPr>
          <a:xfrm>
            <a:off x="5318919" y="3048000"/>
            <a:ext cx="8001000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 i="0" u="none" strike="noStrike" cap="none">
                <a:solidFill>
                  <a:srgbClr val="C55A11"/>
                </a:solidFill>
                <a:latin typeface="Arial Rounded"/>
                <a:ea typeface="Arial Rounded"/>
                <a:cs typeface="Arial Rounded"/>
                <a:sym typeface="Arial Rounded"/>
              </a:rPr>
              <a:t>Bảng nhân 9 (tiết 2)</a:t>
            </a:r>
            <a:endParaRPr/>
          </a:p>
        </p:txBody>
      </p:sp>
    </p:spTree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18919" y="2133600"/>
            <a:ext cx="6248461" cy="43392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12"/>
          <p:cNvPicPr preferRelativeResize="0"/>
          <p:nvPr/>
        </p:nvPicPr>
        <p:blipFill rotWithShape="1">
          <a:blip r:embed="rId3">
            <a:alphaModFix/>
          </a:blip>
          <a:srcRect l="9271" t="15783" r="6461" b="5836"/>
          <a:stretch/>
        </p:blipFill>
        <p:spPr>
          <a:xfrm>
            <a:off x="1508918" y="914400"/>
            <a:ext cx="13716001" cy="7162800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12"/>
          <p:cNvSpPr/>
          <p:nvPr/>
        </p:nvSpPr>
        <p:spPr>
          <a:xfrm>
            <a:off x="6343383" y="3543297"/>
            <a:ext cx="762000" cy="762000"/>
          </a:xfrm>
          <a:prstGeom prst="roundRect">
            <a:avLst>
              <a:gd name="adj" fmla="val 8889"/>
            </a:avLst>
          </a:prstGeom>
          <a:solidFill>
            <a:schemeClr val="lt1"/>
          </a:solidFill>
          <a:ln w="28575" cap="flat" cmpd="sng">
            <a:solidFill>
              <a:srgbClr val="E2007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F0000"/>
                </a:solidFill>
                <a:latin typeface="Questrial"/>
                <a:ea typeface="Questrial"/>
                <a:cs typeface="Questrial"/>
                <a:sym typeface="Questrial"/>
              </a:rPr>
              <a:t>9</a:t>
            </a:r>
            <a:endParaRPr/>
          </a:p>
        </p:txBody>
      </p:sp>
      <p:sp>
        <p:nvSpPr>
          <p:cNvPr id="191" name="Google Shape;191;p12"/>
          <p:cNvSpPr/>
          <p:nvPr/>
        </p:nvSpPr>
        <p:spPr>
          <a:xfrm>
            <a:off x="8138319" y="3543297"/>
            <a:ext cx="762000" cy="762000"/>
          </a:xfrm>
          <a:prstGeom prst="roundRect">
            <a:avLst>
              <a:gd name="adj" fmla="val 8889"/>
            </a:avLst>
          </a:prstGeom>
          <a:solidFill>
            <a:schemeClr val="lt1"/>
          </a:solidFill>
          <a:ln w="28575" cap="flat" cmpd="sng">
            <a:solidFill>
              <a:srgbClr val="E2007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F0000"/>
                </a:solidFill>
                <a:latin typeface="Questrial"/>
                <a:ea typeface="Questrial"/>
                <a:cs typeface="Questrial"/>
                <a:sym typeface="Questrial"/>
              </a:rPr>
              <a:t>4</a:t>
            </a:r>
            <a:endParaRPr/>
          </a:p>
        </p:txBody>
      </p:sp>
      <p:sp>
        <p:nvSpPr>
          <p:cNvPr id="192" name="Google Shape;192;p12"/>
          <p:cNvSpPr/>
          <p:nvPr/>
        </p:nvSpPr>
        <p:spPr>
          <a:xfrm>
            <a:off x="9463350" y="3543297"/>
            <a:ext cx="762000" cy="762000"/>
          </a:xfrm>
          <a:prstGeom prst="roundRect">
            <a:avLst>
              <a:gd name="adj" fmla="val 8889"/>
            </a:avLst>
          </a:prstGeom>
          <a:solidFill>
            <a:schemeClr val="lt1"/>
          </a:solidFill>
          <a:ln w="28575" cap="flat" cmpd="sng">
            <a:solidFill>
              <a:srgbClr val="E2007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F0000"/>
                </a:solidFill>
                <a:latin typeface="Questrial"/>
                <a:ea typeface="Questrial"/>
                <a:cs typeface="Questrial"/>
                <a:sym typeface="Questrial"/>
              </a:rPr>
              <a:t>36</a:t>
            </a:r>
            <a:endParaRPr/>
          </a:p>
        </p:txBody>
      </p:sp>
      <p:sp>
        <p:nvSpPr>
          <p:cNvPr id="193" name="Google Shape;193;p12"/>
          <p:cNvSpPr/>
          <p:nvPr/>
        </p:nvSpPr>
        <p:spPr>
          <a:xfrm>
            <a:off x="7239159" y="3548377"/>
            <a:ext cx="759463" cy="759463"/>
          </a:xfrm>
          <a:prstGeom prst="ellipse">
            <a:avLst/>
          </a:prstGeom>
          <a:solidFill>
            <a:schemeClr val="lt1"/>
          </a:solidFill>
          <a:ln w="28575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F0000"/>
                </a:solidFill>
                <a:latin typeface="Questrial"/>
                <a:ea typeface="Questrial"/>
                <a:cs typeface="Questrial"/>
                <a:sym typeface="Questrial"/>
              </a:rPr>
              <a:t>x</a:t>
            </a:r>
            <a:endParaRPr/>
          </a:p>
        </p:txBody>
      </p:sp>
      <p:sp>
        <p:nvSpPr>
          <p:cNvPr id="194" name="Google Shape;194;p12"/>
          <p:cNvSpPr/>
          <p:nvPr/>
        </p:nvSpPr>
        <p:spPr>
          <a:xfrm>
            <a:off x="6389952" y="7185657"/>
            <a:ext cx="762000" cy="762000"/>
          </a:xfrm>
          <a:prstGeom prst="roundRect">
            <a:avLst>
              <a:gd name="adj" fmla="val 8889"/>
            </a:avLst>
          </a:prstGeom>
          <a:solidFill>
            <a:schemeClr val="lt1"/>
          </a:solidFill>
          <a:ln w="28575" cap="flat" cmpd="sng">
            <a:solidFill>
              <a:srgbClr val="E2007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F0000"/>
                </a:solidFill>
                <a:latin typeface="Questrial"/>
                <a:ea typeface="Questrial"/>
                <a:cs typeface="Questrial"/>
                <a:sym typeface="Questrial"/>
              </a:rPr>
              <a:t>9</a:t>
            </a:r>
            <a:endParaRPr/>
          </a:p>
        </p:txBody>
      </p:sp>
      <p:sp>
        <p:nvSpPr>
          <p:cNvPr id="195" name="Google Shape;195;p12"/>
          <p:cNvSpPr/>
          <p:nvPr/>
        </p:nvSpPr>
        <p:spPr>
          <a:xfrm>
            <a:off x="8184888" y="7185657"/>
            <a:ext cx="762000" cy="762000"/>
          </a:xfrm>
          <a:prstGeom prst="roundRect">
            <a:avLst>
              <a:gd name="adj" fmla="val 8889"/>
            </a:avLst>
          </a:prstGeom>
          <a:solidFill>
            <a:schemeClr val="lt1"/>
          </a:solidFill>
          <a:ln w="28575" cap="flat" cmpd="sng">
            <a:solidFill>
              <a:srgbClr val="E2007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F0000"/>
                </a:solidFill>
                <a:latin typeface="Questrial"/>
                <a:ea typeface="Questrial"/>
                <a:cs typeface="Questrial"/>
                <a:sym typeface="Questrial"/>
              </a:rPr>
              <a:t>3</a:t>
            </a:r>
            <a:endParaRPr/>
          </a:p>
        </p:txBody>
      </p:sp>
      <p:sp>
        <p:nvSpPr>
          <p:cNvPr id="196" name="Google Shape;196;p12"/>
          <p:cNvSpPr/>
          <p:nvPr/>
        </p:nvSpPr>
        <p:spPr>
          <a:xfrm>
            <a:off x="9509919" y="7185657"/>
            <a:ext cx="762000" cy="762000"/>
          </a:xfrm>
          <a:prstGeom prst="roundRect">
            <a:avLst>
              <a:gd name="adj" fmla="val 8889"/>
            </a:avLst>
          </a:prstGeom>
          <a:solidFill>
            <a:schemeClr val="lt1"/>
          </a:solidFill>
          <a:ln w="28575" cap="flat" cmpd="sng">
            <a:solidFill>
              <a:srgbClr val="E2007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F0000"/>
                </a:solidFill>
                <a:latin typeface="Questrial"/>
                <a:ea typeface="Questrial"/>
                <a:cs typeface="Questrial"/>
                <a:sym typeface="Questrial"/>
              </a:rPr>
              <a:t>27</a:t>
            </a:r>
            <a:endParaRPr/>
          </a:p>
        </p:txBody>
      </p:sp>
      <p:sp>
        <p:nvSpPr>
          <p:cNvPr id="197" name="Google Shape;197;p12"/>
          <p:cNvSpPr/>
          <p:nvPr/>
        </p:nvSpPr>
        <p:spPr>
          <a:xfrm>
            <a:off x="7285728" y="7190737"/>
            <a:ext cx="759463" cy="759463"/>
          </a:xfrm>
          <a:prstGeom prst="ellipse">
            <a:avLst/>
          </a:prstGeom>
          <a:solidFill>
            <a:schemeClr val="lt1"/>
          </a:solidFill>
          <a:ln w="28575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F0000"/>
                </a:solidFill>
                <a:latin typeface="Questrial"/>
                <a:ea typeface="Questrial"/>
                <a:cs typeface="Questrial"/>
                <a:sym typeface="Questrial"/>
              </a:rPr>
              <a:t>x</a:t>
            </a:r>
            <a:endParaRPr/>
          </a:p>
        </p:txBody>
      </p:sp>
      <p:sp>
        <p:nvSpPr>
          <p:cNvPr id="198" name="Google Shape;198;p12"/>
          <p:cNvSpPr txBox="1"/>
          <p:nvPr/>
        </p:nvSpPr>
        <p:spPr>
          <a:xfrm>
            <a:off x="1051719" y="68759"/>
            <a:ext cx="12801600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00B050"/>
                </a:solidFill>
                <a:latin typeface="Questrial"/>
                <a:ea typeface="Questrial"/>
                <a:cs typeface="Questrial"/>
                <a:sym typeface="Questrial"/>
              </a:rPr>
              <a:t>3. </a:t>
            </a:r>
            <a:r>
              <a:rPr lang="en-US" sz="4400" b="1">
                <a:solidFill>
                  <a:srgbClr val="0070C0"/>
                </a:solidFill>
                <a:latin typeface="Questrial"/>
                <a:ea typeface="Questrial"/>
                <a:cs typeface="Questrial"/>
                <a:sym typeface="Questrial"/>
              </a:rPr>
              <a:t>Nêu phép nhân thích hợp với mỗi tranh vẽ: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Google Shape;203;p13"/>
          <p:cNvPicPr preferRelativeResize="0"/>
          <p:nvPr/>
        </p:nvPicPr>
        <p:blipFill rotWithShape="1">
          <a:blip r:embed="rId3">
            <a:alphaModFix/>
          </a:blip>
          <a:srcRect l="21455" t="26748" r="15860" b="10308"/>
          <a:stretch/>
        </p:blipFill>
        <p:spPr>
          <a:xfrm>
            <a:off x="1323699" y="2281587"/>
            <a:ext cx="13629239" cy="5719413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13"/>
          <p:cNvSpPr txBox="1"/>
          <p:nvPr/>
        </p:nvSpPr>
        <p:spPr>
          <a:xfrm>
            <a:off x="1051719" y="68759"/>
            <a:ext cx="12801600" cy="2123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00B050"/>
                </a:solidFill>
                <a:latin typeface="Questrial"/>
                <a:ea typeface="Questrial"/>
                <a:cs typeface="Questrial"/>
                <a:sym typeface="Questrial"/>
              </a:rPr>
              <a:t>4. </a:t>
            </a:r>
            <a:r>
              <a:rPr lang="en-US" sz="4400" b="1">
                <a:solidFill>
                  <a:srgbClr val="0070C0"/>
                </a:solidFill>
                <a:latin typeface="Questrial"/>
                <a:ea typeface="Questrial"/>
                <a:cs typeface="Questrial"/>
                <a:sym typeface="Questrial"/>
              </a:rPr>
              <a:t>Quay kim trên vòng tròn để chọn một số bất kì. Thực hiện phép nhân 9 với số đó rồi nêu kết quả.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0" name="Google Shape;210;p14"/>
          <p:cNvGrpSpPr/>
          <p:nvPr/>
        </p:nvGrpSpPr>
        <p:grpSpPr>
          <a:xfrm>
            <a:off x="8753288" y="789552"/>
            <a:ext cx="6600010" cy="6571120"/>
            <a:chOff x="8753288" y="789552"/>
            <a:chExt cx="6600010" cy="6571120"/>
          </a:xfrm>
        </p:grpSpPr>
        <p:pic>
          <p:nvPicPr>
            <p:cNvPr id="211" name="Google Shape;211;p14"/>
            <p:cNvPicPr preferRelativeResize="0"/>
            <p:nvPr/>
          </p:nvPicPr>
          <p:blipFill rotWithShape="1">
            <a:blip r:embed="rId3">
              <a:alphaModFix/>
            </a:blip>
            <a:srcRect l="17267" t="1059" r="17143" b="1013"/>
            <a:stretch/>
          </p:blipFill>
          <p:spPr>
            <a:xfrm>
              <a:off x="8753288" y="789552"/>
              <a:ext cx="6600010" cy="657112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2" name="Google Shape;212;p14"/>
            <p:cNvSpPr txBox="1"/>
            <p:nvPr/>
          </p:nvSpPr>
          <p:spPr>
            <a:xfrm rot="-6702703">
              <a:off x="10839229" y="879394"/>
              <a:ext cx="731219" cy="11079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6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/>
            </a:p>
          </p:txBody>
        </p:sp>
        <p:sp>
          <p:nvSpPr>
            <p:cNvPr id="213" name="Google Shape;213;p14"/>
            <p:cNvSpPr txBox="1"/>
            <p:nvPr/>
          </p:nvSpPr>
          <p:spPr>
            <a:xfrm rot="-3751531">
              <a:off x="12472454" y="1065793"/>
              <a:ext cx="884775" cy="11079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6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/>
            </a:p>
          </p:txBody>
        </p:sp>
        <p:sp>
          <p:nvSpPr>
            <p:cNvPr id="214" name="Google Shape;214;p14"/>
            <p:cNvSpPr txBox="1"/>
            <p:nvPr/>
          </p:nvSpPr>
          <p:spPr>
            <a:xfrm rot="-2319613">
              <a:off x="13901021" y="1911530"/>
              <a:ext cx="731219" cy="11079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6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/>
            </a:p>
          </p:txBody>
        </p:sp>
        <p:sp>
          <p:nvSpPr>
            <p:cNvPr id="215" name="Google Shape;215;p14"/>
            <p:cNvSpPr txBox="1"/>
            <p:nvPr/>
          </p:nvSpPr>
          <p:spPr>
            <a:xfrm>
              <a:off x="14481206" y="3556510"/>
              <a:ext cx="731219" cy="11079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6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/>
            </a:p>
          </p:txBody>
        </p:sp>
        <p:sp>
          <p:nvSpPr>
            <p:cNvPr id="216" name="Google Shape;216;p14"/>
            <p:cNvSpPr txBox="1"/>
            <p:nvPr/>
          </p:nvSpPr>
          <p:spPr>
            <a:xfrm rot="2334982">
              <a:off x="13854526" y="5228958"/>
              <a:ext cx="731219" cy="11079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6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/>
            </a:p>
          </p:txBody>
        </p:sp>
        <p:sp>
          <p:nvSpPr>
            <p:cNvPr id="217" name="Google Shape;217;p14"/>
            <p:cNvSpPr txBox="1"/>
            <p:nvPr/>
          </p:nvSpPr>
          <p:spPr>
            <a:xfrm rot="4541019">
              <a:off x="12480818" y="6135295"/>
              <a:ext cx="731219" cy="11079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6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6</a:t>
              </a:r>
              <a:endParaRPr/>
            </a:p>
          </p:txBody>
        </p:sp>
        <p:sp>
          <p:nvSpPr>
            <p:cNvPr id="218" name="Google Shape;218;p14"/>
            <p:cNvSpPr txBox="1"/>
            <p:nvPr/>
          </p:nvSpPr>
          <p:spPr>
            <a:xfrm rot="6554113">
              <a:off x="10903718" y="6109463"/>
              <a:ext cx="731219" cy="11079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6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7</a:t>
              </a:r>
              <a:endParaRPr/>
            </a:p>
          </p:txBody>
        </p:sp>
        <p:sp>
          <p:nvSpPr>
            <p:cNvPr id="219" name="Google Shape;219;p14"/>
            <p:cNvSpPr txBox="1"/>
            <p:nvPr/>
          </p:nvSpPr>
          <p:spPr>
            <a:xfrm rot="8764984">
              <a:off x="9408021" y="5166966"/>
              <a:ext cx="731219" cy="11079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6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8</a:t>
              </a:r>
              <a:endParaRPr/>
            </a:p>
          </p:txBody>
        </p:sp>
        <p:sp>
          <p:nvSpPr>
            <p:cNvPr id="220" name="Google Shape;220;p14"/>
            <p:cNvSpPr txBox="1"/>
            <p:nvPr/>
          </p:nvSpPr>
          <p:spPr>
            <a:xfrm rot="-10591487">
              <a:off x="8953053" y="3399734"/>
              <a:ext cx="731219" cy="11079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6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9</a:t>
              </a:r>
              <a:endParaRPr/>
            </a:p>
          </p:txBody>
        </p:sp>
        <p:sp>
          <p:nvSpPr>
            <p:cNvPr id="221" name="Google Shape;221;p14"/>
            <p:cNvSpPr txBox="1"/>
            <p:nvPr/>
          </p:nvSpPr>
          <p:spPr>
            <a:xfrm rot="-8677485">
              <a:off x="9414024" y="2009581"/>
              <a:ext cx="1075308" cy="11079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6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10</a:t>
              </a:r>
              <a:endParaRPr/>
            </a:p>
          </p:txBody>
        </p:sp>
      </p:grpSp>
      <p:grpSp>
        <p:nvGrpSpPr>
          <p:cNvPr id="222" name="Google Shape;222;p14"/>
          <p:cNvGrpSpPr/>
          <p:nvPr/>
        </p:nvGrpSpPr>
        <p:grpSpPr>
          <a:xfrm>
            <a:off x="11669912" y="3691731"/>
            <a:ext cx="2882503" cy="766763"/>
            <a:chOff x="1889919" y="3962400"/>
            <a:chExt cx="2882503" cy="766763"/>
          </a:xfrm>
        </p:grpSpPr>
        <p:sp>
          <p:nvSpPr>
            <p:cNvPr id="223" name="Google Shape;223;p14"/>
            <p:cNvSpPr/>
            <p:nvPr/>
          </p:nvSpPr>
          <p:spPr>
            <a:xfrm>
              <a:off x="2116534" y="4079081"/>
              <a:ext cx="2655888" cy="533400"/>
            </a:xfrm>
            <a:prstGeom prst="homePlate">
              <a:avLst>
                <a:gd name="adj" fmla="val 497917"/>
              </a:avLst>
            </a:prstGeom>
            <a:solidFill>
              <a:srgbClr val="FF0000"/>
            </a:solidFill>
            <a:ln w="12700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" name="Google Shape;224;p14"/>
            <p:cNvSpPr/>
            <p:nvPr/>
          </p:nvSpPr>
          <p:spPr>
            <a:xfrm>
              <a:off x="1889919" y="3962400"/>
              <a:ext cx="766763" cy="766763"/>
            </a:xfrm>
            <a:prstGeom prst="ellipse">
              <a:avLst/>
            </a:prstGeom>
            <a:solidFill>
              <a:srgbClr val="FF0000"/>
            </a:solidFill>
            <a:ln w="12700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25" name="Google Shape;225;p14" descr="Ảnh có chứa văn bản, đồ họa véc-tơ&#10;&#10;Mô tả được tạo tự độ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104542" y="3556449"/>
            <a:ext cx="5318346" cy="56167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153279" y="126524"/>
            <a:ext cx="6600009" cy="44000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1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362175" y="1265730"/>
            <a:ext cx="4182218" cy="2121592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14"/>
          <p:cNvSpPr/>
          <p:nvPr/>
        </p:nvSpPr>
        <p:spPr>
          <a:xfrm>
            <a:off x="13473628" y="7446678"/>
            <a:ext cx="2622985" cy="878621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57150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QUAY</a:t>
            </a:r>
            <a:r>
              <a:rPr lang="en-US" sz="29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/</a:t>
            </a:r>
            <a:r>
              <a:rPr lang="en-US" sz="29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dừng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0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Google Shape;233;p15" descr="Ảnh có chứa văn bản&#10;&#10;Mô tả được tạo tự động"/>
          <p:cNvPicPr preferRelativeResize="0"/>
          <p:nvPr/>
        </p:nvPicPr>
        <p:blipFill rotWithShape="1">
          <a:blip r:embed="rId3">
            <a:alphaModFix/>
          </a:blip>
          <a:srcRect l="13290" t="26181" r="13612" b="13015"/>
          <a:stretch/>
        </p:blipFill>
        <p:spPr>
          <a:xfrm>
            <a:off x="1508919" y="3124200"/>
            <a:ext cx="12814919" cy="4638258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15"/>
          <p:cNvSpPr txBox="1"/>
          <p:nvPr/>
        </p:nvSpPr>
        <p:spPr>
          <a:xfrm>
            <a:off x="365919" y="68759"/>
            <a:ext cx="14859000" cy="2123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rgbClr val="00B050"/>
                </a:solidFill>
                <a:latin typeface="Questrial"/>
                <a:ea typeface="Questrial"/>
                <a:cs typeface="Questrial"/>
                <a:sym typeface="Questrial"/>
              </a:rPr>
              <a:t>5. </a:t>
            </a:r>
            <a:r>
              <a:rPr lang="en-US" sz="4400" b="1" dirty="0">
                <a:solidFill>
                  <a:srgbClr val="0070C0"/>
                </a:solidFill>
                <a:latin typeface="Questrial"/>
                <a:ea typeface="Questrial"/>
                <a:cs typeface="Questrial"/>
                <a:sym typeface="Questrial"/>
              </a:rPr>
              <a:t>a) </a:t>
            </a:r>
            <a:r>
              <a:rPr lang="en-US" sz="4400" b="1" dirty="0" err="1">
                <a:solidFill>
                  <a:srgbClr val="0070C0"/>
                </a:solidFill>
                <a:latin typeface="Questrial"/>
                <a:ea typeface="Questrial"/>
                <a:cs typeface="Questrial"/>
                <a:sym typeface="Questrial"/>
              </a:rPr>
              <a:t>Mỗi</a:t>
            </a:r>
            <a:r>
              <a:rPr lang="en-US" sz="4400" b="1" dirty="0">
                <a:solidFill>
                  <a:srgbClr val="0070C0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Questrial"/>
                <a:ea typeface="Questrial"/>
                <a:cs typeface="Questrial"/>
                <a:sym typeface="Questrial"/>
              </a:rPr>
              <a:t>chiếc</a:t>
            </a:r>
            <a:r>
              <a:rPr lang="en-US" sz="4400" b="1" dirty="0">
                <a:solidFill>
                  <a:srgbClr val="0070C0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Questrial"/>
                <a:ea typeface="Questrial"/>
                <a:cs typeface="Questrial"/>
                <a:sym typeface="Questrial"/>
              </a:rPr>
              <a:t>bánh</a:t>
            </a:r>
            <a:r>
              <a:rPr lang="en-US" sz="4400" b="1" dirty="0">
                <a:solidFill>
                  <a:srgbClr val="0070C0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Questrial"/>
                <a:ea typeface="Questrial"/>
                <a:cs typeface="Questrial"/>
                <a:sym typeface="Questrial"/>
              </a:rPr>
              <a:t>ngọt</a:t>
            </a:r>
            <a:r>
              <a:rPr lang="en-US" sz="4400" b="1" dirty="0">
                <a:solidFill>
                  <a:srgbClr val="0070C0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Questrial"/>
                <a:ea typeface="Questrial"/>
                <a:cs typeface="Questrial"/>
                <a:sym typeface="Questrial"/>
              </a:rPr>
              <a:t>được</a:t>
            </a:r>
            <a:r>
              <a:rPr lang="en-US" sz="4400" b="1" dirty="0">
                <a:solidFill>
                  <a:srgbClr val="0070C0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Questrial"/>
                <a:ea typeface="Questrial"/>
                <a:cs typeface="Questrial"/>
                <a:sym typeface="Questrial"/>
              </a:rPr>
              <a:t>trang</a:t>
            </a:r>
            <a:r>
              <a:rPr lang="en-US" sz="4400" b="1" dirty="0">
                <a:solidFill>
                  <a:srgbClr val="0070C0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Questrial"/>
                <a:ea typeface="Questrial"/>
                <a:cs typeface="Questrial"/>
                <a:sym typeface="Questrial"/>
              </a:rPr>
              <a:t>trí</a:t>
            </a:r>
            <a:r>
              <a:rPr lang="en-US" sz="4400" b="1" dirty="0">
                <a:solidFill>
                  <a:srgbClr val="0070C0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Questrial"/>
                <a:ea typeface="Questrial"/>
                <a:cs typeface="Questrial"/>
                <a:sym typeface="Questrial"/>
              </a:rPr>
              <a:t>với</a:t>
            </a:r>
            <a:r>
              <a:rPr lang="en-US" sz="4400" b="1" dirty="0" smtClean="0">
                <a:solidFill>
                  <a:srgbClr val="0070C0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4400" b="1" dirty="0">
                <a:solidFill>
                  <a:srgbClr val="0070C0"/>
                </a:solidFill>
                <a:latin typeface="Questrial"/>
                <a:ea typeface="Questrial"/>
                <a:cs typeface="Questrial"/>
                <a:sym typeface="Questrial"/>
              </a:rPr>
              <a:t>9 </a:t>
            </a:r>
            <a:r>
              <a:rPr lang="en-US" sz="4400" b="1" dirty="0" err="1">
                <a:solidFill>
                  <a:srgbClr val="0070C0"/>
                </a:solidFill>
                <a:latin typeface="Questrial"/>
                <a:ea typeface="Questrial"/>
                <a:cs typeface="Questrial"/>
                <a:sym typeface="Questrial"/>
              </a:rPr>
              <a:t>quả</a:t>
            </a:r>
            <a:r>
              <a:rPr lang="en-US" sz="4400" b="1" dirty="0">
                <a:solidFill>
                  <a:srgbClr val="0070C0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Questrial"/>
                <a:ea typeface="Questrial"/>
                <a:cs typeface="Questrial"/>
                <a:sym typeface="Questrial"/>
              </a:rPr>
              <a:t>dâu</a:t>
            </a:r>
            <a:r>
              <a:rPr lang="en-US" sz="4400" b="1" dirty="0">
                <a:solidFill>
                  <a:srgbClr val="0070C0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Questrial"/>
                <a:ea typeface="Questrial"/>
                <a:cs typeface="Questrial"/>
                <a:sym typeface="Questrial"/>
              </a:rPr>
              <a:t>tây</a:t>
            </a:r>
            <a:r>
              <a:rPr lang="en-US" sz="4400" b="1" dirty="0">
                <a:solidFill>
                  <a:srgbClr val="0070C0"/>
                </a:solidFill>
                <a:latin typeface="Questrial"/>
                <a:ea typeface="Questrial"/>
                <a:cs typeface="Questrial"/>
                <a:sym typeface="Questrial"/>
              </a:rPr>
              <a:t>. </a:t>
            </a:r>
            <a:r>
              <a:rPr lang="en-US" sz="4400" b="1" dirty="0" err="1">
                <a:solidFill>
                  <a:srgbClr val="0070C0"/>
                </a:solidFill>
                <a:latin typeface="Questrial"/>
                <a:ea typeface="Questrial"/>
                <a:cs typeface="Questrial"/>
                <a:sym typeface="Questrial"/>
              </a:rPr>
              <a:t>Hỏi</a:t>
            </a:r>
            <a:r>
              <a:rPr lang="en-US" sz="4400" b="1" dirty="0">
                <a:solidFill>
                  <a:srgbClr val="0070C0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Questrial"/>
                <a:ea typeface="Questrial"/>
                <a:cs typeface="Questrial"/>
                <a:sym typeface="Questrial"/>
              </a:rPr>
              <a:t>để</a:t>
            </a:r>
            <a:r>
              <a:rPr lang="en-US" sz="4400" b="1" dirty="0">
                <a:solidFill>
                  <a:srgbClr val="0070C0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Questrial"/>
                <a:ea typeface="Questrial"/>
                <a:cs typeface="Questrial"/>
                <a:sym typeface="Questrial"/>
              </a:rPr>
              <a:t>trang</a:t>
            </a:r>
            <a:r>
              <a:rPr lang="en-US" sz="4400" b="1" dirty="0">
                <a:solidFill>
                  <a:srgbClr val="0070C0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Questrial"/>
                <a:ea typeface="Questrial"/>
                <a:cs typeface="Questrial"/>
                <a:sym typeface="Questrial"/>
              </a:rPr>
              <a:t>trí</a:t>
            </a:r>
            <a:r>
              <a:rPr lang="en-US" sz="4400" b="1" dirty="0">
                <a:solidFill>
                  <a:srgbClr val="0070C0"/>
                </a:solidFill>
                <a:latin typeface="Questrial"/>
                <a:ea typeface="Questrial"/>
                <a:cs typeface="Questrial"/>
                <a:sym typeface="Questrial"/>
              </a:rPr>
              <a:t> 10 </a:t>
            </a:r>
            <a:r>
              <a:rPr lang="en-US" sz="4400" b="1" dirty="0" err="1">
                <a:solidFill>
                  <a:srgbClr val="0070C0"/>
                </a:solidFill>
                <a:latin typeface="Questrial"/>
                <a:ea typeface="Questrial"/>
                <a:cs typeface="Questrial"/>
                <a:sym typeface="Questrial"/>
              </a:rPr>
              <a:t>chiếc</a:t>
            </a:r>
            <a:r>
              <a:rPr lang="en-US" sz="4400" b="1" dirty="0">
                <a:solidFill>
                  <a:srgbClr val="0070C0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Questrial"/>
                <a:ea typeface="Questrial"/>
                <a:cs typeface="Questrial"/>
                <a:sym typeface="Questrial"/>
              </a:rPr>
              <a:t>bánh</a:t>
            </a:r>
            <a:r>
              <a:rPr lang="en-US" sz="4400" b="1" dirty="0">
                <a:solidFill>
                  <a:srgbClr val="0070C0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Questrial"/>
                <a:ea typeface="Questrial"/>
                <a:cs typeface="Questrial"/>
                <a:sym typeface="Questrial"/>
              </a:rPr>
              <a:t>như</a:t>
            </a:r>
            <a:r>
              <a:rPr lang="en-US" sz="4400" b="1" dirty="0">
                <a:solidFill>
                  <a:srgbClr val="0070C0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Questrial"/>
                <a:ea typeface="Questrial"/>
                <a:cs typeface="Questrial"/>
                <a:sym typeface="Questrial"/>
              </a:rPr>
              <a:t>thế</a:t>
            </a:r>
            <a:r>
              <a:rPr lang="en-US" sz="4400" b="1" dirty="0">
                <a:solidFill>
                  <a:srgbClr val="0070C0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Questrial"/>
                <a:ea typeface="Questrial"/>
                <a:cs typeface="Questrial"/>
                <a:sym typeface="Questrial"/>
              </a:rPr>
              <a:t>cần</a:t>
            </a:r>
            <a:r>
              <a:rPr lang="en-US" sz="4400" b="1" dirty="0">
                <a:solidFill>
                  <a:srgbClr val="0070C0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Questrial"/>
                <a:ea typeface="Questrial"/>
                <a:cs typeface="Questrial"/>
                <a:sym typeface="Questrial"/>
              </a:rPr>
              <a:t>bao</a:t>
            </a:r>
            <a:r>
              <a:rPr lang="en-US" sz="4400" b="1" dirty="0">
                <a:solidFill>
                  <a:srgbClr val="0070C0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Questrial"/>
                <a:ea typeface="Questrial"/>
                <a:cs typeface="Questrial"/>
                <a:sym typeface="Questrial"/>
              </a:rPr>
              <a:t>nhiêu</a:t>
            </a:r>
            <a:r>
              <a:rPr lang="en-US" sz="4400" b="1" dirty="0">
                <a:solidFill>
                  <a:srgbClr val="0070C0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Questrial"/>
                <a:ea typeface="Questrial"/>
                <a:cs typeface="Questrial"/>
                <a:sym typeface="Questrial"/>
              </a:rPr>
              <a:t>quả</a:t>
            </a:r>
            <a:r>
              <a:rPr lang="en-US" sz="4400" b="1" dirty="0">
                <a:solidFill>
                  <a:srgbClr val="0070C0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Questrial"/>
                <a:ea typeface="Questrial"/>
                <a:cs typeface="Questrial"/>
                <a:sym typeface="Questrial"/>
              </a:rPr>
              <a:t>dâu</a:t>
            </a:r>
            <a:r>
              <a:rPr lang="en-US" sz="4400" b="1" dirty="0">
                <a:solidFill>
                  <a:srgbClr val="0070C0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Questrial"/>
                <a:ea typeface="Questrial"/>
                <a:cs typeface="Questrial"/>
                <a:sym typeface="Questrial"/>
              </a:rPr>
              <a:t>tây</a:t>
            </a:r>
            <a:r>
              <a:rPr lang="en-US" sz="4400" b="1" dirty="0">
                <a:solidFill>
                  <a:srgbClr val="0070C0"/>
                </a:solidFill>
                <a:latin typeface="Questrial"/>
                <a:ea typeface="Questrial"/>
                <a:cs typeface="Questrial"/>
                <a:sym typeface="Questrial"/>
              </a:rPr>
              <a:t>?</a:t>
            </a:r>
            <a:endParaRPr dirty="0"/>
          </a:p>
        </p:txBody>
      </p:sp>
      <p:cxnSp>
        <p:nvCxnSpPr>
          <p:cNvPr id="235" name="Google Shape;235;p15"/>
          <p:cNvCxnSpPr/>
          <p:nvPr/>
        </p:nvCxnSpPr>
        <p:spPr>
          <a:xfrm>
            <a:off x="1508919" y="762000"/>
            <a:ext cx="5105400" cy="0"/>
          </a:xfrm>
          <a:prstGeom prst="straightConnector1">
            <a:avLst/>
          </a:prstGeom>
          <a:noFill/>
          <a:ln w="381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36" name="Google Shape;236;p15"/>
          <p:cNvCxnSpPr/>
          <p:nvPr/>
        </p:nvCxnSpPr>
        <p:spPr>
          <a:xfrm>
            <a:off x="10866438" y="762000"/>
            <a:ext cx="3457400" cy="0"/>
          </a:xfrm>
          <a:prstGeom prst="straightConnector1">
            <a:avLst/>
          </a:prstGeom>
          <a:noFill/>
          <a:ln w="381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38" name="Google Shape;238;p15"/>
          <p:cNvCxnSpPr/>
          <p:nvPr/>
        </p:nvCxnSpPr>
        <p:spPr>
          <a:xfrm>
            <a:off x="4253972" y="1447800"/>
            <a:ext cx="5377708" cy="0"/>
          </a:xfrm>
          <a:prstGeom prst="straightConnector1">
            <a:avLst/>
          </a:prstGeom>
          <a:noFill/>
          <a:ln w="381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39" name="Google Shape;239;p15"/>
          <p:cNvCxnSpPr/>
          <p:nvPr/>
        </p:nvCxnSpPr>
        <p:spPr>
          <a:xfrm>
            <a:off x="487839" y="2131457"/>
            <a:ext cx="2072481" cy="0"/>
          </a:xfrm>
          <a:prstGeom prst="straightConnector1">
            <a:avLst/>
          </a:prstGeom>
          <a:noFill/>
          <a:ln w="381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40" name="Google Shape;240;p15"/>
          <p:cNvCxnSpPr/>
          <p:nvPr/>
        </p:nvCxnSpPr>
        <p:spPr>
          <a:xfrm>
            <a:off x="10759599" y="1478280"/>
            <a:ext cx="3564239" cy="0"/>
          </a:xfrm>
          <a:prstGeom prst="straightConnector1">
            <a:avLst/>
          </a:prstGeom>
          <a:noFill/>
          <a:ln w="381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41" name="Google Shape;241;p15"/>
          <p:cNvSpPr/>
          <p:nvPr/>
        </p:nvSpPr>
        <p:spPr>
          <a:xfrm>
            <a:off x="4726253" y="5164666"/>
            <a:ext cx="990600" cy="990600"/>
          </a:xfrm>
          <a:prstGeom prst="roundRect">
            <a:avLst>
              <a:gd name="adj" fmla="val 8889"/>
            </a:avLst>
          </a:prstGeom>
          <a:solidFill>
            <a:schemeClr val="lt1"/>
          </a:solidFill>
          <a:ln w="28575" cap="flat" cmpd="sng">
            <a:solidFill>
              <a:srgbClr val="E2007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F0000"/>
                </a:solidFill>
                <a:latin typeface="Questrial"/>
                <a:ea typeface="Questrial"/>
                <a:cs typeface="Questrial"/>
                <a:sym typeface="Questrial"/>
              </a:rPr>
              <a:t>9</a:t>
            </a:r>
            <a:endParaRPr/>
          </a:p>
        </p:txBody>
      </p:sp>
      <p:sp>
        <p:nvSpPr>
          <p:cNvPr id="242" name="Google Shape;242;p15"/>
          <p:cNvSpPr/>
          <p:nvPr/>
        </p:nvSpPr>
        <p:spPr>
          <a:xfrm>
            <a:off x="7172526" y="5156199"/>
            <a:ext cx="990600" cy="990600"/>
          </a:xfrm>
          <a:prstGeom prst="roundRect">
            <a:avLst>
              <a:gd name="adj" fmla="val 8889"/>
            </a:avLst>
          </a:prstGeom>
          <a:solidFill>
            <a:schemeClr val="lt1"/>
          </a:solidFill>
          <a:ln w="28575" cap="flat" cmpd="sng">
            <a:solidFill>
              <a:srgbClr val="E2007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F0000"/>
                </a:solidFill>
                <a:latin typeface="Questrial"/>
                <a:ea typeface="Questrial"/>
                <a:cs typeface="Questrial"/>
                <a:sym typeface="Questrial"/>
              </a:rPr>
              <a:t>3</a:t>
            </a:r>
            <a:endParaRPr/>
          </a:p>
        </p:txBody>
      </p:sp>
      <p:sp>
        <p:nvSpPr>
          <p:cNvPr id="243" name="Google Shape;243;p15"/>
          <p:cNvSpPr/>
          <p:nvPr/>
        </p:nvSpPr>
        <p:spPr>
          <a:xfrm>
            <a:off x="8951118" y="5156199"/>
            <a:ext cx="990600" cy="990600"/>
          </a:xfrm>
          <a:prstGeom prst="roundRect">
            <a:avLst>
              <a:gd name="adj" fmla="val 8889"/>
            </a:avLst>
          </a:prstGeom>
          <a:solidFill>
            <a:schemeClr val="lt1"/>
          </a:solidFill>
          <a:ln w="28575" cap="flat" cmpd="sng">
            <a:solidFill>
              <a:srgbClr val="E2007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F0000"/>
                </a:solidFill>
                <a:latin typeface="Questrial"/>
                <a:ea typeface="Questrial"/>
                <a:cs typeface="Questrial"/>
                <a:sym typeface="Questrial"/>
              </a:rPr>
              <a:t>27</a:t>
            </a:r>
            <a:endParaRPr/>
          </a:p>
        </p:txBody>
      </p:sp>
      <p:sp>
        <p:nvSpPr>
          <p:cNvPr id="244" name="Google Shape;244;p15"/>
          <p:cNvSpPr/>
          <p:nvPr/>
        </p:nvSpPr>
        <p:spPr>
          <a:xfrm>
            <a:off x="5947694" y="5159496"/>
            <a:ext cx="987302" cy="987302"/>
          </a:xfrm>
          <a:prstGeom prst="ellipse">
            <a:avLst/>
          </a:prstGeom>
          <a:solidFill>
            <a:schemeClr val="lt1"/>
          </a:solidFill>
          <a:ln w="28575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F0000"/>
                </a:solidFill>
                <a:latin typeface="Questrial"/>
                <a:ea typeface="Questrial"/>
                <a:cs typeface="Questrial"/>
                <a:sym typeface="Questrial"/>
              </a:rPr>
              <a:t>x</a:t>
            </a:r>
            <a:endParaRPr/>
          </a:p>
        </p:txBody>
      </p:sp>
      <p:sp>
        <p:nvSpPr>
          <p:cNvPr id="245" name="Google Shape;245;p15"/>
          <p:cNvSpPr/>
          <p:nvPr/>
        </p:nvSpPr>
        <p:spPr>
          <a:xfrm>
            <a:off x="8951118" y="6536266"/>
            <a:ext cx="990600" cy="990600"/>
          </a:xfrm>
          <a:prstGeom prst="roundRect">
            <a:avLst>
              <a:gd name="adj" fmla="val 8889"/>
            </a:avLst>
          </a:prstGeom>
          <a:solidFill>
            <a:schemeClr val="lt1"/>
          </a:solidFill>
          <a:ln w="28575" cap="flat" cmpd="sng">
            <a:solidFill>
              <a:srgbClr val="E2007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F0000"/>
                </a:solidFill>
                <a:latin typeface="Questrial"/>
                <a:ea typeface="Questrial"/>
                <a:cs typeface="Questrial"/>
                <a:sym typeface="Questrial"/>
              </a:rPr>
              <a:t>27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Google Shape;250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-1069554" y="4038600"/>
            <a:ext cx="5839640" cy="49536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16" descr="Ảnh có chứa văn bản&#10;&#10;Mô tả được tạo tự độ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71119" y="-304800"/>
            <a:ext cx="11577460" cy="7086600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16"/>
          <p:cNvSpPr txBox="1"/>
          <p:nvPr/>
        </p:nvSpPr>
        <p:spPr>
          <a:xfrm>
            <a:off x="5905929" y="1905000"/>
            <a:ext cx="7609660" cy="3785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dirty="0" err="1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Kể</a:t>
            </a:r>
            <a:r>
              <a:rPr lang="en-US" sz="6000" b="1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6000" b="1" dirty="0" err="1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một</a:t>
            </a:r>
            <a:r>
              <a:rPr lang="en-US" sz="6000" b="1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6000" b="1" dirty="0" err="1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tình</a:t>
            </a:r>
            <a:r>
              <a:rPr lang="en-US" sz="6000" b="1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6000" b="1" dirty="0" err="1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huống</a:t>
            </a:r>
            <a:r>
              <a:rPr lang="en-US" sz="6000" b="1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6000" b="1" dirty="0" err="1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thực</a:t>
            </a:r>
            <a:r>
              <a:rPr lang="en-US" sz="6000" b="1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6000" b="1" dirty="0" err="1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tế</a:t>
            </a:r>
            <a:r>
              <a:rPr lang="en-US" sz="6000" b="1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6000" b="1" dirty="0" err="1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sử</a:t>
            </a:r>
            <a:r>
              <a:rPr lang="en-US" sz="6000" b="1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6000" b="1" dirty="0" err="1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dụng</a:t>
            </a:r>
            <a:r>
              <a:rPr lang="en-US" sz="6000" b="1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endParaRPr lang="en-US" sz="6000" b="1" dirty="0" smtClean="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dirty="0" err="1" smtClean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phép</a:t>
            </a:r>
            <a:r>
              <a:rPr lang="en-US" sz="6000" b="1" dirty="0" smtClean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6000" b="1" dirty="0" err="1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nhân</a:t>
            </a:r>
            <a:r>
              <a:rPr lang="en-US" sz="6000" b="1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dirty="0" err="1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trong</a:t>
            </a:r>
            <a:r>
              <a:rPr lang="en-US" sz="6000" b="1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6000" b="1" dirty="0" err="1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bảng</a:t>
            </a:r>
            <a:r>
              <a:rPr lang="en-US" sz="6000" b="1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6000" b="1" dirty="0" err="1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nhân</a:t>
            </a:r>
            <a:r>
              <a:rPr lang="en-US" sz="6000" b="1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 9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Google Shape;257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42719" y="2895600"/>
            <a:ext cx="6248461" cy="2216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Google Shape;262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75719" y="-1425399"/>
            <a:ext cx="10406213" cy="14573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18" descr="Ảnh có chứa văn bản&#10;&#10;Mô tả được tạo tự độ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89919" y="1371600"/>
            <a:ext cx="12056310" cy="39564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13848" y="1981200"/>
            <a:ext cx="6248942" cy="43346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3"/>
          <p:cNvPicPr preferRelativeResize="0"/>
          <p:nvPr/>
        </p:nvPicPr>
        <p:blipFill rotWithShape="1">
          <a:blip r:embed="rId3">
            <a:alphaModFix/>
          </a:blip>
          <a:srcRect l="38281" t="29241" r="38718" b="30329"/>
          <a:stretch/>
        </p:blipFill>
        <p:spPr>
          <a:xfrm>
            <a:off x="6982259" y="3677219"/>
            <a:ext cx="869993" cy="860244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19" y="-1"/>
            <a:ext cx="16256000" cy="9951308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431969" y="1684289"/>
            <a:ext cx="11412701" cy="2853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19" y="8129"/>
            <a:ext cx="16256000" cy="912774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3" name="Google Shape;83;p4"/>
          <p:cNvGrpSpPr/>
          <p:nvPr/>
        </p:nvGrpSpPr>
        <p:grpSpPr>
          <a:xfrm>
            <a:off x="1023321" y="500365"/>
            <a:ext cx="13436268" cy="8643635"/>
            <a:chOff x="759751" y="375274"/>
            <a:chExt cx="10077201" cy="6482726"/>
          </a:xfrm>
        </p:grpSpPr>
        <p:pic>
          <p:nvPicPr>
            <p:cNvPr id="84" name="Google Shape;84;p4"/>
            <p:cNvPicPr preferRelativeResize="0"/>
            <p:nvPr/>
          </p:nvPicPr>
          <p:blipFill rotWithShape="1">
            <a:blip r:embed="rId4">
              <a:alphaModFix/>
            </a:blip>
            <a:srcRect r="5486"/>
            <a:stretch/>
          </p:blipFill>
          <p:spPr>
            <a:xfrm>
              <a:off x="759751" y="375274"/>
              <a:ext cx="9596448" cy="64827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5" name="Google Shape;85;p4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752109" y="1031949"/>
              <a:ext cx="3084843" cy="335918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86" name="Google Shape;86;p4">
            <a:hlinkClick r:id="rId6" action="ppaction://hlinksldjump"/>
          </p:cNvPr>
          <p:cNvPicPr preferRelativeResize="0"/>
          <p:nvPr/>
        </p:nvPicPr>
        <p:blipFill rotWithShape="1">
          <a:blip r:embed="rId7">
            <a:alphaModFix/>
          </a:blip>
          <a:srcRect l="38281" t="29241" r="38718" b="30329"/>
          <a:stretch/>
        </p:blipFill>
        <p:spPr>
          <a:xfrm rot="-1635185">
            <a:off x="1279375" y="7288647"/>
            <a:ext cx="1205329" cy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4">
            <a:hlinkClick r:id="rId8" action="ppaction://hlinksldjump"/>
          </p:cNvPr>
          <p:cNvPicPr preferRelativeResize="0"/>
          <p:nvPr/>
        </p:nvPicPr>
        <p:blipFill rotWithShape="1">
          <a:blip r:embed="rId7">
            <a:alphaModFix/>
          </a:blip>
          <a:srcRect l="38281" t="29241" r="38718" b="30329"/>
          <a:stretch/>
        </p:blipFill>
        <p:spPr>
          <a:xfrm rot="-1635185">
            <a:off x="322837" y="3645625"/>
            <a:ext cx="1205329" cy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4">
            <a:hlinkClick r:id="rId9" action="ppaction://hlinksldjump"/>
          </p:cNvPr>
          <p:cNvPicPr preferRelativeResize="0"/>
          <p:nvPr/>
        </p:nvPicPr>
        <p:blipFill rotWithShape="1">
          <a:blip r:embed="rId7">
            <a:alphaModFix/>
          </a:blip>
          <a:srcRect l="38281" t="29241" r="38718" b="30329"/>
          <a:stretch/>
        </p:blipFill>
        <p:spPr>
          <a:xfrm rot="-1635185">
            <a:off x="6597756" y="7634711"/>
            <a:ext cx="1205329" cy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4">
            <a:hlinkClick r:id="rId10" action="ppaction://hlinksldjump"/>
          </p:cNvPr>
          <p:cNvPicPr preferRelativeResize="0"/>
          <p:nvPr/>
        </p:nvPicPr>
        <p:blipFill rotWithShape="1">
          <a:blip r:embed="rId7">
            <a:alphaModFix/>
          </a:blip>
          <a:srcRect l="38281" t="29241" r="38718" b="30329"/>
          <a:stretch/>
        </p:blipFill>
        <p:spPr>
          <a:xfrm rot="-1635185">
            <a:off x="2243491" y="2232289"/>
            <a:ext cx="1205329" cy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4">
            <a:hlinkClick r:id="rId11" action="ppaction://hlinksldjump"/>
          </p:cNvPr>
          <p:cNvPicPr preferRelativeResize="0"/>
          <p:nvPr/>
        </p:nvPicPr>
        <p:blipFill rotWithShape="1">
          <a:blip r:embed="rId7">
            <a:alphaModFix/>
          </a:blip>
          <a:srcRect l="38281" t="29241" r="38718" b="30329"/>
          <a:stretch/>
        </p:blipFill>
        <p:spPr>
          <a:xfrm rot="-1635185">
            <a:off x="14625484" y="3805968"/>
            <a:ext cx="1205329" cy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4"/>
          <p:cNvPicPr preferRelativeResize="0"/>
          <p:nvPr/>
        </p:nvPicPr>
        <p:blipFill rotWithShape="1">
          <a:blip r:embed="rId12">
            <a:alphaModFix/>
          </a:blip>
          <a:srcRect l="5888" t="32210" r="46255"/>
          <a:stretch/>
        </p:blipFill>
        <p:spPr>
          <a:xfrm>
            <a:off x="8486540" y="5155092"/>
            <a:ext cx="7779779" cy="503196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4" descr="Káº¿t quáº£ hÃ¬nh áº£nh cho win text gif">
            <a:hlinkClick r:id="rId13" action="ppaction://hlinksldjump"/>
          </p:cNvPr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4543275" y="976956"/>
            <a:ext cx="7190088" cy="71900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19" y="1"/>
            <a:ext cx="16256000" cy="912874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8" name="Google Shape;98;p5"/>
          <p:cNvGrpSpPr/>
          <p:nvPr/>
        </p:nvGrpSpPr>
        <p:grpSpPr>
          <a:xfrm>
            <a:off x="826633" y="-419103"/>
            <a:ext cx="13594696" cy="5844392"/>
            <a:chOff x="535037" y="-234833"/>
            <a:chExt cx="10196022" cy="4383294"/>
          </a:xfrm>
        </p:grpSpPr>
        <p:pic>
          <p:nvPicPr>
            <p:cNvPr id="99" name="Google Shape;99;p5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88431" y="293310"/>
              <a:ext cx="9385222" cy="369543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0" name="Google Shape;100;p5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rot="1505258">
              <a:off x="9108904" y="0"/>
              <a:ext cx="1405075" cy="133657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1" name="Google Shape;101;p5"/>
            <p:cNvSpPr/>
            <p:nvPr/>
          </p:nvSpPr>
          <p:spPr>
            <a:xfrm>
              <a:off x="1919564" y="1248769"/>
              <a:ext cx="7644489" cy="1889007"/>
            </a:xfrm>
            <a:custGeom>
              <a:avLst/>
              <a:gdLst/>
              <a:ahLst/>
              <a:cxnLst/>
              <a:rect l="l" t="t" r="r" b="b"/>
              <a:pathLst>
                <a:path w="7745188" h="1913890" extrusionOk="0">
                  <a:moveTo>
                    <a:pt x="0" y="0"/>
                  </a:moveTo>
                  <a:lnTo>
                    <a:pt x="7745188" y="0"/>
                  </a:lnTo>
                  <a:lnTo>
                    <a:pt x="7745188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33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02" name="Google Shape;102;p5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rot="-772911">
              <a:off x="666345" y="2672078"/>
              <a:ext cx="1405075" cy="133657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3" name="Google Shape;103;p5"/>
          <p:cNvGrpSpPr/>
          <p:nvPr/>
        </p:nvGrpSpPr>
        <p:grpSpPr>
          <a:xfrm>
            <a:off x="2808933" y="5318321"/>
            <a:ext cx="9714265" cy="3302851"/>
            <a:chOff x="2098960" y="3988741"/>
            <a:chExt cx="7285699" cy="2477138"/>
          </a:xfrm>
        </p:grpSpPr>
        <p:pic>
          <p:nvPicPr>
            <p:cNvPr id="104" name="Google Shape;104;p5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2098960" y="3988741"/>
              <a:ext cx="7285699" cy="247713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5" name="Google Shape;105;p5"/>
            <p:cNvSpPr/>
            <p:nvPr/>
          </p:nvSpPr>
          <p:spPr>
            <a:xfrm>
              <a:off x="2903364" y="4148461"/>
              <a:ext cx="6141569" cy="1840494"/>
            </a:xfrm>
            <a:custGeom>
              <a:avLst/>
              <a:gdLst/>
              <a:ahLst/>
              <a:cxnLst/>
              <a:rect l="l" t="t" r="r" b="b"/>
              <a:pathLst>
                <a:path w="7745188" h="2321063" extrusionOk="0">
                  <a:moveTo>
                    <a:pt x="0" y="0"/>
                  </a:moveTo>
                  <a:lnTo>
                    <a:pt x="7745188" y="0"/>
                  </a:lnTo>
                  <a:lnTo>
                    <a:pt x="7745188" y="2321063"/>
                  </a:lnTo>
                  <a:lnTo>
                    <a:pt x="0" y="232106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33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06" name="Google Shape;106;p5">
            <a:hlinkClick r:id="rId7" action="ppaction://hlinksldjump"/>
          </p:cNvPr>
          <p:cNvPicPr preferRelativeResize="0"/>
          <p:nvPr/>
        </p:nvPicPr>
        <p:blipFill rotWithShape="1">
          <a:blip r:embed="rId8">
            <a:alphaModFix/>
          </a:blip>
          <a:srcRect l="38281" t="29241" r="38718" b="30329"/>
          <a:stretch/>
        </p:blipFill>
        <p:spPr>
          <a:xfrm>
            <a:off x="12868191" y="5597803"/>
            <a:ext cx="3288309" cy="3251459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5"/>
          <p:cNvSpPr txBox="1"/>
          <p:nvPr/>
        </p:nvSpPr>
        <p:spPr>
          <a:xfrm>
            <a:off x="2544328" y="1647715"/>
            <a:ext cx="9997369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9 x 2 = ?</a:t>
            </a:r>
            <a:endParaRPr sz="96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8" name="Google Shape;108;p5"/>
          <p:cNvSpPr txBox="1"/>
          <p:nvPr/>
        </p:nvSpPr>
        <p:spPr>
          <a:xfrm>
            <a:off x="3675942" y="5847098"/>
            <a:ext cx="8316789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18</a:t>
            </a:r>
            <a:endParaRPr sz="8000"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19" y="1"/>
            <a:ext cx="16256000" cy="912874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4" name="Google Shape;114;p6"/>
          <p:cNvGrpSpPr/>
          <p:nvPr/>
        </p:nvGrpSpPr>
        <p:grpSpPr>
          <a:xfrm>
            <a:off x="723702" y="-313110"/>
            <a:ext cx="13594696" cy="5844392"/>
            <a:chOff x="535037" y="-234833"/>
            <a:chExt cx="10196022" cy="4383294"/>
          </a:xfrm>
        </p:grpSpPr>
        <p:pic>
          <p:nvPicPr>
            <p:cNvPr id="115" name="Google Shape;115;p6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88431" y="293310"/>
              <a:ext cx="9385222" cy="369543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6" name="Google Shape;116;p6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rot="1505258">
              <a:off x="9108904" y="0"/>
              <a:ext cx="1405075" cy="133657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7" name="Google Shape;117;p6"/>
            <p:cNvSpPr/>
            <p:nvPr/>
          </p:nvSpPr>
          <p:spPr>
            <a:xfrm>
              <a:off x="1919564" y="1248769"/>
              <a:ext cx="7644489" cy="1889007"/>
            </a:xfrm>
            <a:custGeom>
              <a:avLst/>
              <a:gdLst/>
              <a:ahLst/>
              <a:cxnLst/>
              <a:rect l="l" t="t" r="r" b="b"/>
              <a:pathLst>
                <a:path w="7745188" h="1913890" extrusionOk="0">
                  <a:moveTo>
                    <a:pt x="0" y="0"/>
                  </a:moveTo>
                  <a:lnTo>
                    <a:pt x="7745188" y="0"/>
                  </a:lnTo>
                  <a:lnTo>
                    <a:pt x="7745188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33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18" name="Google Shape;118;p6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rot="-772911">
              <a:off x="666345" y="2672078"/>
              <a:ext cx="1405075" cy="133657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9" name="Google Shape;119;p6"/>
          <p:cNvGrpSpPr/>
          <p:nvPr/>
        </p:nvGrpSpPr>
        <p:grpSpPr>
          <a:xfrm>
            <a:off x="2808933" y="5318321"/>
            <a:ext cx="9714265" cy="3302851"/>
            <a:chOff x="2098960" y="3988741"/>
            <a:chExt cx="7285699" cy="2477138"/>
          </a:xfrm>
        </p:grpSpPr>
        <p:pic>
          <p:nvPicPr>
            <p:cNvPr id="120" name="Google Shape;120;p6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2098960" y="3988741"/>
              <a:ext cx="7285699" cy="247713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1" name="Google Shape;121;p6"/>
            <p:cNvSpPr/>
            <p:nvPr/>
          </p:nvSpPr>
          <p:spPr>
            <a:xfrm>
              <a:off x="2903364" y="4148461"/>
              <a:ext cx="6141569" cy="1840494"/>
            </a:xfrm>
            <a:custGeom>
              <a:avLst/>
              <a:gdLst/>
              <a:ahLst/>
              <a:cxnLst/>
              <a:rect l="l" t="t" r="r" b="b"/>
              <a:pathLst>
                <a:path w="7745188" h="2321063" extrusionOk="0">
                  <a:moveTo>
                    <a:pt x="0" y="0"/>
                  </a:moveTo>
                  <a:lnTo>
                    <a:pt x="7745188" y="0"/>
                  </a:lnTo>
                  <a:lnTo>
                    <a:pt x="7745188" y="2321063"/>
                  </a:lnTo>
                  <a:lnTo>
                    <a:pt x="0" y="232106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33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22" name="Google Shape;122;p6">
            <a:hlinkClick r:id="rId7" action="ppaction://hlinksldjump"/>
          </p:cNvPr>
          <p:cNvPicPr preferRelativeResize="0"/>
          <p:nvPr/>
        </p:nvPicPr>
        <p:blipFill rotWithShape="1">
          <a:blip r:embed="rId8">
            <a:alphaModFix/>
          </a:blip>
          <a:srcRect l="38281" t="29241" r="38718" b="30329"/>
          <a:stretch/>
        </p:blipFill>
        <p:spPr>
          <a:xfrm>
            <a:off x="12868191" y="5597803"/>
            <a:ext cx="3288309" cy="3251459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6"/>
          <p:cNvSpPr txBox="1"/>
          <p:nvPr/>
        </p:nvSpPr>
        <p:spPr>
          <a:xfrm>
            <a:off x="2667379" y="1678530"/>
            <a:ext cx="9997369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9 x 5 = ?</a:t>
            </a:r>
            <a:endParaRPr sz="96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4" name="Google Shape;124;p6"/>
          <p:cNvSpPr txBox="1"/>
          <p:nvPr/>
        </p:nvSpPr>
        <p:spPr>
          <a:xfrm>
            <a:off x="3623811" y="5742371"/>
            <a:ext cx="8316789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45</a:t>
            </a:r>
            <a:endParaRPr sz="9600"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19" y="1"/>
            <a:ext cx="16256000" cy="912874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0" name="Google Shape;130;p7"/>
          <p:cNvGrpSpPr/>
          <p:nvPr/>
        </p:nvGrpSpPr>
        <p:grpSpPr>
          <a:xfrm>
            <a:off x="723702" y="-313110"/>
            <a:ext cx="13594696" cy="5844392"/>
            <a:chOff x="535037" y="-234833"/>
            <a:chExt cx="10196022" cy="4383294"/>
          </a:xfrm>
        </p:grpSpPr>
        <p:pic>
          <p:nvPicPr>
            <p:cNvPr id="131" name="Google Shape;131;p7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88431" y="293310"/>
              <a:ext cx="9385222" cy="369543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2" name="Google Shape;132;p7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rot="1505258">
              <a:off x="9108904" y="0"/>
              <a:ext cx="1405075" cy="133657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3" name="Google Shape;133;p7"/>
            <p:cNvSpPr/>
            <p:nvPr/>
          </p:nvSpPr>
          <p:spPr>
            <a:xfrm>
              <a:off x="1919564" y="1248769"/>
              <a:ext cx="7644489" cy="1889007"/>
            </a:xfrm>
            <a:custGeom>
              <a:avLst/>
              <a:gdLst/>
              <a:ahLst/>
              <a:cxnLst/>
              <a:rect l="l" t="t" r="r" b="b"/>
              <a:pathLst>
                <a:path w="7745188" h="1913890" extrusionOk="0">
                  <a:moveTo>
                    <a:pt x="0" y="0"/>
                  </a:moveTo>
                  <a:lnTo>
                    <a:pt x="7745188" y="0"/>
                  </a:lnTo>
                  <a:lnTo>
                    <a:pt x="7745188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33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4" name="Google Shape;134;p7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rot="-772911">
              <a:off x="666345" y="2672078"/>
              <a:ext cx="1405075" cy="133657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5" name="Google Shape;135;p7"/>
          <p:cNvGrpSpPr/>
          <p:nvPr/>
        </p:nvGrpSpPr>
        <p:grpSpPr>
          <a:xfrm>
            <a:off x="2808933" y="5318321"/>
            <a:ext cx="9714265" cy="3302851"/>
            <a:chOff x="2098960" y="3988741"/>
            <a:chExt cx="7285699" cy="2477138"/>
          </a:xfrm>
        </p:grpSpPr>
        <p:pic>
          <p:nvPicPr>
            <p:cNvPr id="136" name="Google Shape;136;p7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2098960" y="3988741"/>
              <a:ext cx="7285699" cy="247713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7" name="Google Shape;137;p7"/>
            <p:cNvSpPr/>
            <p:nvPr/>
          </p:nvSpPr>
          <p:spPr>
            <a:xfrm>
              <a:off x="2903364" y="4148461"/>
              <a:ext cx="6141569" cy="1840494"/>
            </a:xfrm>
            <a:custGeom>
              <a:avLst/>
              <a:gdLst/>
              <a:ahLst/>
              <a:cxnLst/>
              <a:rect l="l" t="t" r="r" b="b"/>
              <a:pathLst>
                <a:path w="7745188" h="2321063" extrusionOk="0">
                  <a:moveTo>
                    <a:pt x="0" y="0"/>
                  </a:moveTo>
                  <a:lnTo>
                    <a:pt x="7745188" y="0"/>
                  </a:lnTo>
                  <a:lnTo>
                    <a:pt x="7745188" y="2321063"/>
                  </a:lnTo>
                  <a:lnTo>
                    <a:pt x="0" y="232106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33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38" name="Google Shape;138;p7">
            <a:hlinkClick r:id="rId7" action="ppaction://hlinksldjump"/>
          </p:cNvPr>
          <p:cNvPicPr preferRelativeResize="0"/>
          <p:nvPr/>
        </p:nvPicPr>
        <p:blipFill rotWithShape="1">
          <a:blip r:embed="rId8">
            <a:alphaModFix/>
          </a:blip>
          <a:srcRect l="38281" t="29241" r="38718" b="30329"/>
          <a:stretch/>
        </p:blipFill>
        <p:spPr>
          <a:xfrm>
            <a:off x="12868191" y="5597803"/>
            <a:ext cx="3288309" cy="3251459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7"/>
          <p:cNvSpPr txBox="1"/>
          <p:nvPr/>
        </p:nvSpPr>
        <p:spPr>
          <a:xfrm>
            <a:off x="2549163" y="1663732"/>
            <a:ext cx="9997369" cy="186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9 x 9 = ?</a:t>
            </a:r>
            <a:endParaRPr sz="115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0" name="Google Shape;140;p7"/>
          <p:cNvSpPr txBox="1"/>
          <p:nvPr/>
        </p:nvSpPr>
        <p:spPr>
          <a:xfrm>
            <a:off x="3736226" y="5831963"/>
            <a:ext cx="8316789" cy="144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8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81</a:t>
            </a:r>
            <a:endParaRPr sz="8800"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19" y="1"/>
            <a:ext cx="16256000" cy="912874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6" name="Google Shape;146;p8"/>
          <p:cNvGrpSpPr/>
          <p:nvPr/>
        </p:nvGrpSpPr>
        <p:grpSpPr>
          <a:xfrm>
            <a:off x="723702" y="-313110"/>
            <a:ext cx="13594696" cy="5844392"/>
            <a:chOff x="535037" y="-234833"/>
            <a:chExt cx="10196022" cy="4383294"/>
          </a:xfrm>
        </p:grpSpPr>
        <p:pic>
          <p:nvPicPr>
            <p:cNvPr id="147" name="Google Shape;147;p8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88431" y="293310"/>
              <a:ext cx="9385222" cy="369543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8" name="Google Shape;148;p8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rot="1505258">
              <a:off x="9108904" y="0"/>
              <a:ext cx="1405075" cy="133657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9" name="Google Shape;149;p8"/>
            <p:cNvSpPr/>
            <p:nvPr/>
          </p:nvSpPr>
          <p:spPr>
            <a:xfrm>
              <a:off x="1919564" y="1248769"/>
              <a:ext cx="7644489" cy="1889007"/>
            </a:xfrm>
            <a:custGeom>
              <a:avLst/>
              <a:gdLst/>
              <a:ahLst/>
              <a:cxnLst/>
              <a:rect l="l" t="t" r="r" b="b"/>
              <a:pathLst>
                <a:path w="7745188" h="1913890" extrusionOk="0">
                  <a:moveTo>
                    <a:pt x="0" y="0"/>
                  </a:moveTo>
                  <a:lnTo>
                    <a:pt x="7745188" y="0"/>
                  </a:lnTo>
                  <a:lnTo>
                    <a:pt x="7745188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33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50" name="Google Shape;150;p8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rot="-772911">
              <a:off x="666345" y="2672078"/>
              <a:ext cx="1405075" cy="133657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1" name="Google Shape;151;p8"/>
          <p:cNvGrpSpPr/>
          <p:nvPr/>
        </p:nvGrpSpPr>
        <p:grpSpPr>
          <a:xfrm>
            <a:off x="2808933" y="5318321"/>
            <a:ext cx="9714265" cy="3302851"/>
            <a:chOff x="2098960" y="3988741"/>
            <a:chExt cx="7285699" cy="2477138"/>
          </a:xfrm>
        </p:grpSpPr>
        <p:pic>
          <p:nvPicPr>
            <p:cNvPr id="152" name="Google Shape;152;p8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2098960" y="3988741"/>
              <a:ext cx="7285699" cy="247713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3" name="Google Shape;153;p8"/>
            <p:cNvSpPr/>
            <p:nvPr/>
          </p:nvSpPr>
          <p:spPr>
            <a:xfrm>
              <a:off x="2903364" y="4148461"/>
              <a:ext cx="6141569" cy="1840494"/>
            </a:xfrm>
            <a:custGeom>
              <a:avLst/>
              <a:gdLst/>
              <a:ahLst/>
              <a:cxnLst/>
              <a:rect l="l" t="t" r="r" b="b"/>
              <a:pathLst>
                <a:path w="7745188" h="2321063" extrusionOk="0">
                  <a:moveTo>
                    <a:pt x="0" y="0"/>
                  </a:moveTo>
                  <a:lnTo>
                    <a:pt x="7745188" y="0"/>
                  </a:lnTo>
                  <a:lnTo>
                    <a:pt x="7745188" y="2321063"/>
                  </a:lnTo>
                  <a:lnTo>
                    <a:pt x="0" y="232106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33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54" name="Google Shape;154;p8">
            <a:hlinkClick r:id="rId7" action="ppaction://hlinksldjump"/>
          </p:cNvPr>
          <p:cNvPicPr preferRelativeResize="0"/>
          <p:nvPr/>
        </p:nvPicPr>
        <p:blipFill rotWithShape="1">
          <a:blip r:embed="rId8">
            <a:alphaModFix/>
          </a:blip>
          <a:srcRect l="38281" t="29241" r="38718" b="30329"/>
          <a:stretch/>
        </p:blipFill>
        <p:spPr>
          <a:xfrm>
            <a:off x="12868191" y="5597803"/>
            <a:ext cx="3288309" cy="3251459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8"/>
          <p:cNvSpPr txBox="1"/>
          <p:nvPr/>
        </p:nvSpPr>
        <p:spPr>
          <a:xfrm>
            <a:off x="2581868" y="1700225"/>
            <a:ext cx="9997369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9 x 8 = ?</a:t>
            </a:r>
            <a:endParaRPr sz="96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6" name="Google Shape;156;p8"/>
          <p:cNvSpPr txBox="1"/>
          <p:nvPr/>
        </p:nvSpPr>
        <p:spPr>
          <a:xfrm>
            <a:off x="3753442" y="5318319"/>
            <a:ext cx="8316789" cy="186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72</a:t>
            </a:r>
            <a:endParaRPr sz="11500"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19" y="1"/>
            <a:ext cx="16256000" cy="912874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2" name="Google Shape;162;p9"/>
          <p:cNvGrpSpPr/>
          <p:nvPr/>
        </p:nvGrpSpPr>
        <p:grpSpPr>
          <a:xfrm>
            <a:off x="723702" y="-313110"/>
            <a:ext cx="13594696" cy="5844392"/>
            <a:chOff x="535037" y="-234833"/>
            <a:chExt cx="10196022" cy="4383294"/>
          </a:xfrm>
        </p:grpSpPr>
        <p:pic>
          <p:nvPicPr>
            <p:cNvPr id="163" name="Google Shape;163;p9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88431" y="293310"/>
              <a:ext cx="9385222" cy="369543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4" name="Google Shape;164;p9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rot="1505258">
              <a:off x="9108904" y="0"/>
              <a:ext cx="1405075" cy="133657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5" name="Google Shape;165;p9"/>
            <p:cNvSpPr/>
            <p:nvPr/>
          </p:nvSpPr>
          <p:spPr>
            <a:xfrm>
              <a:off x="1919564" y="1248769"/>
              <a:ext cx="7644489" cy="1889007"/>
            </a:xfrm>
            <a:custGeom>
              <a:avLst/>
              <a:gdLst/>
              <a:ahLst/>
              <a:cxnLst/>
              <a:rect l="l" t="t" r="r" b="b"/>
              <a:pathLst>
                <a:path w="7745188" h="1913890" extrusionOk="0">
                  <a:moveTo>
                    <a:pt x="0" y="0"/>
                  </a:moveTo>
                  <a:lnTo>
                    <a:pt x="7745188" y="0"/>
                  </a:lnTo>
                  <a:lnTo>
                    <a:pt x="7745188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33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66" name="Google Shape;166;p9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rot="-772911">
              <a:off x="666345" y="2672078"/>
              <a:ext cx="1405075" cy="133657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67" name="Google Shape;167;p9"/>
          <p:cNvGrpSpPr/>
          <p:nvPr/>
        </p:nvGrpSpPr>
        <p:grpSpPr>
          <a:xfrm>
            <a:off x="2808933" y="5318321"/>
            <a:ext cx="9714265" cy="3302851"/>
            <a:chOff x="2098960" y="3988741"/>
            <a:chExt cx="7285699" cy="2477138"/>
          </a:xfrm>
        </p:grpSpPr>
        <p:pic>
          <p:nvPicPr>
            <p:cNvPr id="168" name="Google Shape;168;p9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2098960" y="3988741"/>
              <a:ext cx="7285699" cy="247713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9" name="Google Shape;169;p9"/>
            <p:cNvSpPr/>
            <p:nvPr/>
          </p:nvSpPr>
          <p:spPr>
            <a:xfrm>
              <a:off x="2903364" y="4148461"/>
              <a:ext cx="6141569" cy="1840494"/>
            </a:xfrm>
            <a:custGeom>
              <a:avLst/>
              <a:gdLst/>
              <a:ahLst/>
              <a:cxnLst/>
              <a:rect l="l" t="t" r="r" b="b"/>
              <a:pathLst>
                <a:path w="7745188" h="2321063" extrusionOk="0">
                  <a:moveTo>
                    <a:pt x="0" y="0"/>
                  </a:moveTo>
                  <a:lnTo>
                    <a:pt x="7745188" y="0"/>
                  </a:lnTo>
                  <a:lnTo>
                    <a:pt x="7745188" y="2321063"/>
                  </a:lnTo>
                  <a:lnTo>
                    <a:pt x="0" y="232106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33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70" name="Google Shape;170;p9">
            <a:hlinkClick r:id="rId7" action="ppaction://hlinksldjump"/>
          </p:cNvPr>
          <p:cNvPicPr preferRelativeResize="0"/>
          <p:nvPr/>
        </p:nvPicPr>
        <p:blipFill rotWithShape="1">
          <a:blip r:embed="rId8">
            <a:alphaModFix/>
          </a:blip>
          <a:srcRect l="38281" t="29241" r="38718" b="30329"/>
          <a:stretch/>
        </p:blipFill>
        <p:spPr>
          <a:xfrm>
            <a:off x="12868191" y="5597803"/>
            <a:ext cx="3288309" cy="3251459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9"/>
          <p:cNvSpPr txBox="1"/>
          <p:nvPr/>
        </p:nvSpPr>
        <p:spPr>
          <a:xfrm>
            <a:off x="2525829" y="1735865"/>
            <a:ext cx="9997369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9 x 6 = ?</a:t>
            </a:r>
            <a:endParaRPr sz="96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2" name="Google Shape;172;p9"/>
          <p:cNvSpPr txBox="1"/>
          <p:nvPr/>
        </p:nvSpPr>
        <p:spPr>
          <a:xfrm>
            <a:off x="3753442" y="5318319"/>
            <a:ext cx="8316789" cy="144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8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54</a:t>
            </a:r>
            <a:endParaRPr sz="8800"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176</Words>
  <Application>Microsoft Office PowerPoint</Application>
  <PresentationFormat>Custom</PresentationFormat>
  <Paragraphs>47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Arial Rounded</vt:lpstr>
      <vt:lpstr>Calibri</vt:lpstr>
      <vt:lpstr>Questrial</vt:lpstr>
      <vt:lpstr>Times New Roman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SKY</cp:lastModifiedBy>
  <cp:revision>1</cp:revision>
  <dcterms:created xsi:type="dcterms:W3CDTF">2022-07-10T01:37:20Z</dcterms:created>
  <dcterms:modified xsi:type="dcterms:W3CDTF">2022-10-12T05:53:03Z</dcterms:modified>
</cp:coreProperties>
</file>