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81" r:id="rId2"/>
  </p:sldMasterIdLst>
  <p:notesMasterIdLst>
    <p:notesMasterId r:id="rId33"/>
  </p:notesMasterIdLst>
  <p:sldIdLst>
    <p:sldId id="272" r:id="rId3"/>
    <p:sldId id="276" r:id="rId4"/>
    <p:sldId id="277" r:id="rId5"/>
    <p:sldId id="278" r:id="rId6"/>
    <p:sldId id="279" r:id="rId7"/>
    <p:sldId id="260" r:id="rId8"/>
    <p:sldId id="263" r:id="rId9"/>
    <p:sldId id="284" r:id="rId10"/>
    <p:sldId id="280" r:id="rId11"/>
    <p:sldId id="281" r:id="rId12"/>
    <p:sldId id="282" r:id="rId13"/>
    <p:sldId id="283" r:id="rId14"/>
    <p:sldId id="285" r:id="rId15"/>
    <p:sldId id="287" r:id="rId16"/>
    <p:sldId id="288" r:id="rId17"/>
    <p:sldId id="289" r:id="rId18"/>
    <p:sldId id="268" r:id="rId19"/>
    <p:sldId id="290" r:id="rId20"/>
    <p:sldId id="291" r:id="rId21"/>
    <p:sldId id="292" r:id="rId22"/>
    <p:sldId id="293" r:id="rId23"/>
    <p:sldId id="275" r:id="rId24"/>
    <p:sldId id="298" r:id="rId25"/>
    <p:sldId id="294" r:id="rId26"/>
    <p:sldId id="296" r:id="rId27"/>
    <p:sldId id="295" r:id="rId28"/>
    <p:sldId id="297" r:id="rId29"/>
    <p:sldId id="301" r:id="rId30"/>
    <p:sldId id="299" r:id="rId31"/>
    <p:sldId id="300" r:id="rId32"/>
  </p:sldIdLst>
  <p:sldSz cx="10566400" cy="5943600"/>
  <p:notesSz cx="6858000" cy="9144000"/>
  <p:custDataLst>
    <p:tags r:id="rId34"/>
  </p:custDataLst>
  <p:defaultTextStyle>
    <a:defPPr>
      <a:defRPr lang="en-US"/>
    </a:defPPr>
    <a:lvl1pPr marL="0" algn="l" defTabSz="416966" rtl="0" eaLnBrk="1" latinLnBrk="0" hangingPunct="1">
      <a:defRPr sz="1642" kern="1200">
        <a:solidFill>
          <a:schemeClr val="tx1"/>
        </a:solidFill>
        <a:latin typeface="+mn-lt"/>
        <a:ea typeface="+mn-ea"/>
        <a:cs typeface="+mn-cs"/>
      </a:defRPr>
    </a:lvl1pPr>
    <a:lvl2pPr marL="416966" algn="l" defTabSz="416966" rtl="0" eaLnBrk="1" latinLnBrk="0" hangingPunct="1">
      <a:defRPr sz="1642" kern="1200">
        <a:solidFill>
          <a:schemeClr val="tx1"/>
        </a:solidFill>
        <a:latin typeface="+mn-lt"/>
        <a:ea typeface="+mn-ea"/>
        <a:cs typeface="+mn-cs"/>
      </a:defRPr>
    </a:lvl2pPr>
    <a:lvl3pPr marL="833933" algn="l" defTabSz="416966" rtl="0" eaLnBrk="1" latinLnBrk="0" hangingPunct="1">
      <a:defRPr sz="1642" kern="1200">
        <a:solidFill>
          <a:schemeClr val="tx1"/>
        </a:solidFill>
        <a:latin typeface="+mn-lt"/>
        <a:ea typeface="+mn-ea"/>
        <a:cs typeface="+mn-cs"/>
      </a:defRPr>
    </a:lvl3pPr>
    <a:lvl4pPr marL="1250899" algn="l" defTabSz="416966" rtl="0" eaLnBrk="1" latinLnBrk="0" hangingPunct="1">
      <a:defRPr sz="1642" kern="1200">
        <a:solidFill>
          <a:schemeClr val="tx1"/>
        </a:solidFill>
        <a:latin typeface="+mn-lt"/>
        <a:ea typeface="+mn-ea"/>
        <a:cs typeface="+mn-cs"/>
      </a:defRPr>
    </a:lvl4pPr>
    <a:lvl5pPr marL="1667866" algn="l" defTabSz="416966" rtl="0" eaLnBrk="1" latinLnBrk="0" hangingPunct="1">
      <a:defRPr sz="1642" kern="1200">
        <a:solidFill>
          <a:schemeClr val="tx1"/>
        </a:solidFill>
        <a:latin typeface="+mn-lt"/>
        <a:ea typeface="+mn-ea"/>
        <a:cs typeface="+mn-cs"/>
      </a:defRPr>
    </a:lvl5pPr>
    <a:lvl6pPr marL="2084832" algn="l" defTabSz="416966" rtl="0" eaLnBrk="1" latinLnBrk="0" hangingPunct="1">
      <a:defRPr sz="1642" kern="1200">
        <a:solidFill>
          <a:schemeClr val="tx1"/>
        </a:solidFill>
        <a:latin typeface="+mn-lt"/>
        <a:ea typeface="+mn-ea"/>
        <a:cs typeface="+mn-cs"/>
      </a:defRPr>
    </a:lvl6pPr>
    <a:lvl7pPr marL="2501798" algn="l" defTabSz="416966" rtl="0" eaLnBrk="1" latinLnBrk="0" hangingPunct="1">
      <a:defRPr sz="1642" kern="1200">
        <a:solidFill>
          <a:schemeClr val="tx1"/>
        </a:solidFill>
        <a:latin typeface="+mn-lt"/>
        <a:ea typeface="+mn-ea"/>
        <a:cs typeface="+mn-cs"/>
      </a:defRPr>
    </a:lvl7pPr>
    <a:lvl8pPr marL="2918765" algn="l" defTabSz="416966" rtl="0" eaLnBrk="1" latinLnBrk="0" hangingPunct="1">
      <a:defRPr sz="1642" kern="1200">
        <a:solidFill>
          <a:schemeClr val="tx1"/>
        </a:solidFill>
        <a:latin typeface="+mn-lt"/>
        <a:ea typeface="+mn-ea"/>
        <a:cs typeface="+mn-cs"/>
      </a:defRPr>
    </a:lvl8pPr>
    <a:lvl9pPr marL="3335731" algn="l" defTabSz="416966" rtl="0" eaLnBrk="1" latinLnBrk="0" hangingPunct="1">
      <a:defRPr sz="164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863D"/>
    <a:srgbClr val="8A0000"/>
    <a:srgbClr val="FFB19D"/>
    <a:srgbClr val="FF780A"/>
    <a:srgbClr val="6FAA2E"/>
    <a:srgbClr val="0070C0"/>
    <a:srgbClr val="B71E19"/>
    <a:srgbClr val="814286"/>
    <a:srgbClr val="B30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09" autoAdjust="0"/>
    <p:restoredTop sz="92771" autoAdjust="0"/>
  </p:normalViewPr>
  <p:slideViewPr>
    <p:cSldViewPr snapToGrid="0">
      <p:cViewPr varScale="1">
        <p:scale>
          <a:sx n="71" d="100"/>
          <a:sy n="71" d="100"/>
        </p:scale>
        <p:origin x="1096" y="-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5D13BBE5-0BEA-4494-9BEF-C8C2F48C9E2D}" type="datetimeFigureOut">
              <a:rPr lang="zh-CN" altLang="en-US" smtClean="0"/>
              <a:pPr/>
              <a:t>2022/10/12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F1CB8912-F0BA-4AD8-8415-DA1F26BCB09F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33933" rtl="0" eaLnBrk="1" latinLnBrk="0" hangingPunct="1">
      <a:defRPr sz="1094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16966" algn="l" defTabSz="833933" rtl="0" eaLnBrk="1" latinLnBrk="0" hangingPunct="1">
      <a:defRPr sz="1094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833933" algn="l" defTabSz="833933" rtl="0" eaLnBrk="1" latinLnBrk="0" hangingPunct="1">
      <a:defRPr sz="1094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250899" algn="l" defTabSz="833933" rtl="0" eaLnBrk="1" latinLnBrk="0" hangingPunct="1">
      <a:defRPr sz="1094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667866" algn="l" defTabSz="833933" rtl="0" eaLnBrk="1" latinLnBrk="0" hangingPunct="1">
      <a:defRPr sz="1094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084832" algn="l" defTabSz="833933" rtl="0" eaLnBrk="1" latinLnBrk="0" hangingPunct="1">
      <a:defRPr sz="1094" kern="1200">
        <a:solidFill>
          <a:schemeClr val="tx1"/>
        </a:solidFill>
        <a:latin typeface="+mn-lt"/>
        <a:ea typeface="+mn-ea"/>
        <a:cs typeface="+mn-cs"/>
      </a:defRPr>
    </a:lvl6pPr>
    <a:lvl7pPr marL="2501798" algn="l" defTabSz="833933" rtl="0" eaLnBrk="1" latinLnBrk="0" hangingPunct="1">
      <a:defRPr sz="1094" kern="1200">
        <a:solidFill>
          <a:schemeClr val="tx1"/>
        </a:solidFill>
        <a:latin typeface="+mn-lt"/>
        <a:ea typeface="+mn-ea"/>
        <a:cs typeface="+mn-cs"/>
      </a:defRPr>
    </a:lvl7pPr>
    <a:lvl8pPr marL="2918765" algn="l" defTabSz="833933" rtl="0" eaLnBrk="1" latinLnBrk="0" hangingPunct="1">
      <a:defRPr sz="1094" kern="1200">
        <a:solidFill>
          <a:schemeClr val="tx1"/>
        </a:solidFill>
        <a:latin typeface="+mn-lt"/>
        <a:ea typeface="+mn-ea"/>
        <a:cs typeface="+mn-cs"/>
      </a:defRPr>
    </a:lvl8pPr>
    <a:lvl9pPr marL="3335731" algn="l" defTabSz="833933" rtl="0" eaLnBrk="1" latinLnBrk="0" hangingPunct="1">
      <a:defRPr sz="10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9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110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85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250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67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99516" y="-425802"/>
            <a:ext cx="1387116" cy="1387116"/>
          </a:xfrm>
          <a:prstGeom prst="rect">
            <a:avLst/>
          </a:prstGeom>
        </p:spPr>
      </p:pic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185" y="-71330"/>
            <a:ext cx="2151865" cy="215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16" y="316442"/>
            <a:ext cx="9113520" cy="11488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7817" y="1457008"/>
            <a:ext cx="4470082" cy="714057"/>
          </a:xfrm>
        </p:spPr>
        <p:txBody>
          <a:bodyPr anchor="b"/>
          <a:lstStyle>
            <a:lvl1pPr marL="0" indent="0">
              <a:buNone/>
              <a:defRPr sz="2080" b="1"/>
            </a:lvl1pPr>
            <a:lvl2pPr marL="396255" indent="0">
              <a:buNone/>
              <a:defRPr sz="1733" b="1"/>
            </a:lvl2pPr>
            <a:lvl3pPr marL="792510" indent="0">
              <a:buNone/>
              <a:defRPr sz="1560" b="1"/>
            </a:lvl3pPr>
            <a:lvl4pPr marL="1188766" indent="0">
              <a:buNone/>
              <a:defRPr sz="1387" b="1"/>
            </a:lvl4pPr>
            <a:lvl5pPr marL="1585021" indent="0">
              <a:buNone/>
              <a:defRPr sz="1387" b="1"/>
            </a:lvl5pPr>
            <a:lvl6pPr marL="1981276" indent="0">
              <a:buNone/>
              <a:defRPr sz="1387" b="1"/>
            </a:lvl6pPr>
            <a:lvl7pPr marL="2377531" indent="0">
              <a:buNone/>
              <a:defRPr sz="1387" b="1"/>
            </a:lvl7pPr>
            <a:lvl8pPr marL="2773787" indent="0">
              <a:buNone/>
              <a:defRPr sz="1387" b="1"/>
            </a:lvl8pPr>
            <a:lvl9pPr marL="3170042" indent="0">
              <a:buNone/>
              <a:defRPr sz="13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7817" y="2171065"/>
            <a:ext cx="4470082" cy="3193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49240" y="1457008"/>
            <a:ext cx="4492096" cy="714057"/>
          </a:xfrm>
        </p:spPr>
        <p:txBody>
          <a:bodyPr anchor="b"/>
          <a:lstStyle>
            <a:lvl1pPr marL="0" indent="0">
              <a:buNone/>
              <a:defRPr sz="2080" b="1"/>
            </a:lvl1pPr>
            <a:lvl2pPr marL="396255" indent="0">
              <a:buNone/>
              <a:defRPr sz="1733" b="1"/>
            </a:lvl2pPr>
            <a:lvl3pPr marL="792510" indent="0">
              <a:buNone/>
              <a:defRPr sz="1560" b="1"/>
            </a:lvl3pPr>
            <a:lvl4pPr marL="1188766" indent="0">
              <a:buNone/>
              <a:defRPr sz="1387" b="1"/>
            </a:lvl4pPr>
            <a:lvl5pPr marL="1585021" indent="0">
              <a:buNone/>
              <a:defRPr sz="1387" b="1"/>
            </a:lvl5pPr>
            <a:lvl6pPr marL="1981276" indent="0">
              <a:buNone/>
              <a:defRPr sz="1387" b="1"/>
            </a:lvl6pPr>
            <a:lvl7pPr marL="2377531" indent="0">
              <a:buNone/>
              <a:defRPr sz="1387" b="1"/>
            </a:lvl7pPr>
            <a:lvl8pPr marL="2773787" indent="0">
              <a:buNone/>
              <a:defRPr sz="1387" b="1"/>
            </a:lvl8pPr>
            <a:lvl9pPr marL="3170042" indent="0">
              <a:buNone/>
              <a:defRPr sz="13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49240" y="2171065"/>
            <a:ext cx="4492096" cy="3193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5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3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7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17" y="396240"/>
            <a:ext cx="3407939" cy="1386840"/>
          </a:xfrm>
        </p:spPr>
        <p:txBody>
          <a:bodyPr anchor="b"/>
          <a:lstStyle>
            <a:lvl1pPr>
              <a:defRPr sz="27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2096" y="855769"/>
            <a:ext cx="5349240" cy="4223808"/>
          </a:xfrm>
        </p:spPr>
        <p:txBody>
          <a:bodyPr/>
          <a:lstStyle>
            <a:lvl1pPr>
              <a:defRPr sz="2773"/>
            </a:lvl1pPr>
            <a:lvl2pPr>
              <a:defRPr sz="2427"/>
            </a:lvl2pPr>
            <a:lvl3pPr>
              <a:defRPr sz="2080"/>
            </a:lvl3pPr>
            <a:lvl4pPr>
              <a:defRPr sz="1733"/>
            </a:lvl4pPr>
            <a:lvl5pPr>
              <a:defRPr sz="1733"/>
            </a:lvl5pPr>
            <a:lvl6pPr>
              <a:defRPr sz="1733"/>
            </a:lvl6pPr>
            <a:lvl7pPr>
              <a:defRPr sz="1733"/>
            </a:lvl7pPr>
            <a:lvl8pPr>
              <a:defRPr sz="1733"/>
            </a:lvl8pPr>
            <a:lvl9pPr>
              <a:defRPr sz="17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7817" y="1783080"/>
            <a:ext cx="3407939" cy="3303376"/>
          </a:xfrm>
        </p:spPr>
        <p:txBody>
          <a:bodyPr/>
          <a:lstStyle>
            <a:lvl1pPr marL="0" indent="0">
              <a:buNone/>
              <a:defRPr sz="1387"/>
            </a:lvl1pPr>
            <a:lvl2pPr marL="396255" indent="0">
              <a:buNone/>
              <a:defRPr sz="1213"/>
            </a:lvl2pPr>
            <a:lvl3pPr marL="792510" indent="0">
              <a:buNone/>
              <a:defRPr sz="1040"/>
            </a:lvl3pPr>
            <a:lvl4pPr marL="1188766" indent="0">
              <a:buNone/>
              <a:defRPr sz="867"/>
            </a:lvl4pPr>
            <a:lvl5pPr marL="1585021" indent="0">
              <a:buNone/>
              <a:defRPr sz="867"/>
            </a:lvl5pPr>
            <a:lvl6pPr marL="1981276" indent="0">
              <a:buNone/>
              <a:defRPr sz="867"/>
            </a:lvl6pPr>
            <a:lvl7pPr marL="2377531" indent="0">
              <a:buNone/>
              <a:defRPr sz="867"/>
            </a:lvl7pPr>
            <a:lvl8pPr marL="2773787" indent="0">
              <a:buNone/>
              <a:defRPr sz="867"/>
            </a:lvl8pPr>
            <a:lvl9pPr marL="3170042" indent="0">
              <a:buNone/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24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17" y="396240"/>
            <a:ext cx="3407939" cy="1386840"/>
          </a:xfrm>
        </p:spPr>
        <p:txBody>
          <a:bodyPr anchor="b"/>
          <a:lstStyle>
            <a:lvl1pPr>
              <a:defRPr sz="277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92096" y="855769"/>
            <a:ext cx="5349240" cy="4223808"/>
          </a:xfrm>
        </p:spPr>
        <p:txBody>
          <a:bodyPr anchor="t"/>
          <a:lstStyle>
            <a:lvl1pPr marL="0" indent="0">
              <a:buNone/>
              <a:defRPr sz="2773"/>
            </a:lvl1pPr>
            <a:lvl2pPr marL="396255" indent="0">
              <a:buNone/>
              <a:defRPr sz="2427"/>
            </a:lvl2pPr>
            <a:lvl3pPr marL="792510" indent="0">
              <a:buNone/>
              <a:defRPr sz="2080"/>
            </a:lvl3pPr>
            <a:lvl4pPr marL="1188766" indent="0">
              <a:buNone/>
              <a:defRPr sz="1733"/>
            </a:lvl4pPr>
            <a:lvl5pPr marL="1585021" indent="0">
              <a:buNone/>
              <a:defRPr sz="1733"/>
            </a:lvl5pPr>
            <a:lvl6pPr marL="1981276" indent="0">
              <a:buNone/>
              <a:defRPr sz="1733"/>
            </a:lvl6pPr>
            <a:lvl7pPr marL="2377531" indent="0">
              <a:buNone/>
              <a:defRPr sz="1733"/>
            </a:lvl7pPr>
            <a:lvl8pPr marL="2773787" indent="0">
              <a:buNone/>
              <a:defRPr sz="1733"/>
            </a:lvl8pPr>
            <a:lvl9pPr marL="3170042" indent="0">
              <a:buNone/>
              <a:defRPr sz="17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7817" y="1783080"/>
            <a:ext cx="3407939" cy="3303376"/>
          </a:xfrm>
        </p:spPr>
        <p:txBody>
          <a:bodyPr/>
          <a:lstStyle>
            <a:lvl1pPr marL="0" indent="0">
              <a:buNone/>
              <a:defRPr sz="1387"/>
            </a:lvl1pPr>
            <a:lvl2pPr marL="396255" indent="0">
              <a:buNone/>
              <a:defRPr sz="1213"/>
            </a:lvl2pPr>
            <a:lvl3pPr marL="792510" indent="0">
              <a:buNone/>
              <a:defRPr sz="1040"/>
            </a:lvl3pPr>
            <a:lvl4pPr marL="1188766" indent="0">
              <a:buNone/>
              <a:defRPr sz="867"/>
            </a:lvl4pPr>
            <a:lvl5pPr marL="1585021" indent="0">
              <a:buNone/>
              <a:defRPr sz="867"/>
            </a:lvl5pPr>
            <a:lvl6pPr marL="1981276" indent="0">
              <a:buNone/>
              <a:defRPr sz="867"/>
            </a:lvl6pPr>
            <a:lvl7pPr marL="2377531" indent="0">
              <a:buNone/>
              <a:defRPr sz="867"/>
            </a:lvl7pPr>
            <a:lvl8pPr marL="2773787" indent="0">
              <a:buNone/>
              <a:defRPr sz="867"/>
            </a:lvl8pPr>
            <a:lvl9pPr marL="3170042" indent="0">
              <a:buNone/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15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080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61580" y="316442"/>
            <a:ext cx="2278380" cy="50369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6440" y="316442"/>
            <a:ext cx="6703060" cy="50369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38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46DF5D-E15C-41AC-A5F5-6B60D19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40DE1F-6A4A-462C-B648-A1325D44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EFEF4-44A2-40B4-BE02-D8BEEF7D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47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1" y="316443"/>
            <a:ext cx="9113520" cy="11488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460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441" y="316443"/>
            <a:ext cx="9113520" cy="11488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82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972715"/>
            <a:ext cx="7924800" cy="2069253"/>
          </a:xfrm>
        </p:spPr>
        <p:txBody>
          <a:bodyPr anchor="b"/>
          <a:lstStyle>
            <a:lvl1pPr algn="ctr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3121766"/>
            <a:ext cx="7924800" cy="1434994"/>
          </a:xfrm>
        </p:spPr>
        <p:txBody>
          <a:bodyPr/>
          <a:lstStyle>
            <a:lvl1pPr marL="0" indent="0" algn="ctr">
              <a:buNone/>
              <a:defRPr sz="2080"/>
            </a:lvl1pPr>
            <a:lvl2pPr marL="396255" indent="0" algn="ctr">
              <a:buNone/>
              <a:defRPr sz="1733"/>
            </a:lvl2pPr>
            <a:lvl3pPr marL="792510" indent="0" algn="ctr">
              <a:buNone/>
              <a:defRPr sz="1560"/>
            </a:lvl3pPr>
            <a:lvl4pPr marL="1188766" indent="0" algn="ctr">
              <a:buNone/>
              <a:defRPr sz="1387"/>
            </a:lvl4pPr>
            <a:lvl5pPr marL="1585021" indent="0" algn="ctr">
              <a:buNone/>
              <a:defRPr sz="1387"/>
            </a:lvl5pPr>
            <a:lvl6pPr marL="1981276" indent="0" algn="ctr">
              <a:buNone/>
              <a:defRPr sz="1387"/>
            </a:lvl6pPr>
            <a:lvl7pPr marL="2377531" indent="0" algn="ctr">
              <a:buNone/>
              <a:defRPr sz="1387"/>
            </a:lvl7pPr>
            <a:lvl8pPr marL="2773787" indent="0" algn="ctr">
              <a:buNone/>
              <a:defRPr sz="1387"/>
            </a:lvl8pPr>
            <a:lvl9pPr marL="3170042" indent="0" algn="ctr">
              <a:buNone/>
              <a:defRPr sz="138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0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0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937" y="1481773"/>
            <a:ext cx="9113520" cy="2472372"/>
          </a:xfrm>
        </p:spPr>
        <p:txBody>
          <a:bodyPr anchor="b"/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937" y="3977535"/>
            <a:ext cx="9113520" cy="1300162"/>
          </a:xfrm>
        </p:spPr>
        <p:txBody>
          <a:bodyPr/>
          <a:lstStyle>
            <a:lvl1pPr marL="0" indent="0">
              <a:buNone/>
              <a:defRPr sz="2080">
                <a:solidFill>
                  <a:schemeClr val="tx1">
                    <a:tint val="75000"/>
                  </a:schemeClr>
                </a:solidFill>
              </a:defRPr>
            </a:lvl1pPr>
            <a:lvl2pPr marL="396255" indent="0">
              <a:buNone/>
              <a:defRPr sz="1733">
                <a:solidFill>
                  <a:schemeClr val="tx1">
                    <a:tint val="75000"/>
                  </a:schemeClr>
                </a:solidFill>
              </a:defRPr>
            </a:lvl2pPr>
            <a:lvl3pPr marL="792510" indent="0">
              <a:buNone/>
              <a:defRPr sz="1560">
                <a:solidFill>
                  <a:schemeClr val="tx1">
                    <a:tint val="75000"/>
                  </a:schemeClr>
                </a:solidFill>
              </a:defRPr>
            </a:lvl3pPr>
            <a:lvl4pPr marL="1188766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4pPr>
            <a:lvl5pPr marL="1585021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5pPr>
            <a:lvl6pPr marL="1981276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6pPr>
            <a:lvl7pPr marL="2377531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7pPr>
            <a:lvl8pPr marL="2773787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8pPr>
            <a:lvl9pPr marL="3170042" indent="0">
              <a:buNone/>
              <a:defRPr sz="13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38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6440" y="1582208"/>
            <a:ext cx="4490720" cy="377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240" y="1582208"/>
            <a:ext cx="4490720" cy="3771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45271">
              <a:defRPr/>
            </a:pPr>
            <a:fld id="{496B880E-3BE9-4A10-966A-C1D42C70BCF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2022/10/12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45271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45271">
              <a:defRPr/>
            </a:pPr>
            <a:fld id="{D05F30F0-2D64-4950-B991-DBE38FB597C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45271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2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97" y="-44026"/>
            <a:ext cx="2663676" cy="26636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8183"/>
            <a:ext cx="10566400" cy="5959966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3742267" y="2575561"/>
            <a:ext cx="3081867" cy="26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77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277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277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55" b="0" i="0" dirty="0">
                <a:solidFill>
                  <a:schemeClr val="bg1"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  <p:pic>
        <p:nvPicPr>
          <p:cNvPr id="3" name="图片 2" descr="矢量智能"/>
          <p:cNvPicPr/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02558"/>
            <a:ext cx="10566400" cy="2341043"/>
          </a:xfrm>
          <a:prstGeom prst="rect">
            <a:avLst/>
          </a:prstGeom>
        </p:spPr>
      </p:pic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11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99516" y="-425802"/>
            <a:ext cx="1387116" cy="138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7" r:id="rId2"/>
    <p:sldLayoutId id="2147483668" r:id="rId3"/>
    <p:sldLayoutId id="2147483652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845271" rtl="0" eaLnBrk="1" latinLnBrk="0" hangingPunct="1">
        <a:lnSpc>
          <a:spcPct val="90000"/>
        </a:lnSpc>
        <a:spcBef>
          <a:spcPct val="0"/>
        </a:spcBef>
        <a:buNone/>
        <a:defRPr sz="40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318" indent="-211318" algn="l" defTabSz="845271" rtl="0" eaLnBrk="1" latinLnBrk="0" hangingPunct="1">
        <a:lnSpc>
          <a:spcPct val="90000"/>
        </a:lnSpc>
        <a:spcBef>
          <a:spcPts val="924"/>
        </a:spcBef>
        <a:buFont typeface="Arial" panose="020B0604020202020204" pitchFamily="34" charset="0"/>
        <a:buChar char="•"/>
        <a:defRPr sz="2588" kern="1200">
          <a:solidFill>
            <a:schemeClr val="tx1"/>
          </a:solidFill>
          <a:latin typeface="+mn-lt"/>
          <a:ea typeface="+mn-ea"/>
          <a:cs typeface="+mn-cs"/>
        </a:defRPr>
      </a:lvl1pPr>
      <a:lvl2pPr marL="633954" indent="-211318" algn="l" defTabSz="845271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2219" kern="1200">
          <a:solidFill>
            <a:schemeClr val="tx1"/>
          </a:solidFill>
          <a:latin typeface="+mn-lt"/>
          <a:ea typeface="+mn-ea"/>
          <a:cs typeface="+mn-cs"/>
        </a:defRPr>
      </a:lvl2pPr>
      <a:lvl3pPr marL="1056589" indent="-211318" algn="l" defTabSz="845271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849" kern="1200">
          <a:solidFill>
            <a:schemeClr val="tx1"/>
          </a:solidFill>
          <a:latin typeface="+mn-lt"/>
          <a:ea typeface="+mn-ea"/>
          <a:cs typeface="+mn-cs"/>
        </a:defRPr>
      </a:lvl3pPr>
      <a:lvl4pPr marL="1479225" indent="-211318" algn="l" defTabSz="845271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4pPr>
      <a:lvl5pPr marL="1901861" indent="-211318" algn="l" defTabSz="845271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5pPr>
      <a:lvl6pPr marL="2324496" indent="-211318" algn="l" defTabSz="845271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6pPr>
      <a:lvl7pPr marL="2747132" indent="-211318" algn="l" defTabSz="845271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7pPr>
      <a:lvl8pPr marL="3169768" indent="-211318" algn="l" defTabSz="845271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8pPr>
      <a:lvl9pPr marL="3592403" indent="-211318" algn="l" defTabSz="845271" rtl="0" eaLnBrk="1" latinLnBrk="0" hangingPunct="1">
        <a:lnSpc>
          <a:spcPct val="90000"/>
        </a:lnSpc>
        <a:spcBef>
          <a:spcPts val="462"/>
        </a:spcBef>
        <a:buFont typeface="Arial" panose="020B0604020202020204" pitchFamily="34" charset="0"/>
        <a:buChar char="•"/>
        <a:defRPr sz="1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45271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1pPr>
      <a:lvl2pPr marL="422636" algn="l" defTabSz="845271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2pPr>
      <a:lvl3pPr marL="845271" algn="l" defTabSz="845271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3pPr>
      <a:lvl4pPr marL="1267907" algn="l" defTabSz="845271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4pPr>
      <a:lvl5pPr marL="1690543" algn="l" defTabSz="845271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5pPr>
      <a:lvl6pPr marL="2113178" algn="l" defTabSz="845271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6pPr>
      <a:lvl7pPr marL="2535814" algn="l" defTabSz="845271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7pPr>
      <a:lvl8pPr marL="2958450" algn="l" defTabSz="845271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8pPr>
      <a:lvl9pPr marL="3381085" algn="l" defTabSz="845271" rtl="0" eaLnBrk="1" latinLnBrk="0" hangingPunct="1">
        <a:defRPr sz="16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69" userDrawn="1">
          <p15:clr>
            <a:srgbClr val="F26B43"/>
          </p15:clr>
        </p15:guide>
        <p15:guide id="2" pos="3328" userDrawn="1">
          <p15:clr>
            <a:srgbClr val="F26B43"/>
          </p15:clr>
        </p15:guide>
        <p15:guide id="3" pos="478" userDrawn="1">
          <p15:clr>
            <a:srgbClr val="F26B43"/>
          </p15:clr>
        </p15:guide>
        <p15:guide id="4" pos="6178" userDrawn="1">
          <p15:clr>
            <a:srgbClr val="F26B43"/>
          </p15:clr>
        </p15:guide>
        <p15:guide id="5" orient="horz" pos="692" userDrawn="1">
          <p15:clr>
            <a:srgbClr val="F26B43"/>
          </p15:clr>
        </p15:guide>
        <p15:guide id="6" orient="horz" pos="344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6440" y="316442"/>
            <a:ext cx="9113520" cy="1148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440" y="1582208"/>
            <a:ext cx="9113520" cy="377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6440" y="5508837"/>
            <a:ext cx="237744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00120" y="5508837"/>
            <a:ext cx="356616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2520" y="5508837"/>
            <a:ext cx="2377440" cy="316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95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58" r:id="rId12"/>
    <p:sldLayoutId id="2147483659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792510" rtl="0" eaLnBrk="1" latinLnBrk="0" hangingPunct="1">
        <a:lnSpc>
          <a:spcPct val="90000"/>
        </a:lnSpc>
        <a:spcBef>
          <a:spcPct val="0"/>
        </a:spcBef>
        <a:buNone/>
        <a:defRPr sz="381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8128" indent="-198128" algn="l" defTabSz="792510" rtl="0" eaLnBrk="1" latinLnBrk="0" hangingPunct="1">
        <a:lnSpc>
          <a:spcPct val="90000"/>
        </a:lnSpc>
        <a:spcBef>
          <a:spcPts val="867"/>
        </a:spcBef>
        <a:buFont typeface="Arial" panose="020B0604020202020204" pitchFamily="34" charset="0"/>
        <a:buChar char="•"/>
        <a:defRPr sz="2427" kern="1200">
          <a:solidFill>
            <a:schemeClr val="tx1"/>
          </a:solidFill>
          <a:latin typeface="+mn-lt"/>
          <a:ea typeface="+mn-ea"/>
          <a:cs typeface="+mn-cs"/>
        </a:defRPr>
      </a:lvl1pPr>
      <a:lvl2pPr marL="594383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2pPr>
      <a:lvl3pPr marL="990638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86893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783149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179404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6pPr>
      <a:lvl7pPr marL="2575659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7pPr>
      <a:lvl8pPr marL="2971914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8pPr>
      <a:lvl9pPr marL="3368170" indent="-198128" algn="l" defTabSz="792510" rtl="0" eaLnBrk="1" latinLnBrk="0" hangingPunct="1">
        <a:lnSpc>
          <a:spcPct val="90000"/>
        </a:lnSpc>
        <a:spcBef>
          <a:spcPts val="433"/>
        </a:spcBef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1pPr>
      <a:lvl2pPr marL="396255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2pPr>
      <a:lvl3pPr marL="792510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66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585021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1981276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31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7pPr>
      <a:lvl8pPr marL="2773787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8pPr>
      <a:lvl9pPr marL="3170042" algn="l" defTabSz="792510" rtl="0" eaLnBrk="1" latinLnBrk="0" hangingPunct="1">
        <a:defRPr sz="1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gif"/><Relationship Id="rId7" Type="http://schemas.openxmlformats.org/officeDocument/2006/relationships/image" Target="../media/image14.jpe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11" Type="http://schemas.openxmlformats.org/officeDocument/2006/relationships/slide" Target="slide3.xml"/><Relationship Id="rId5" Type="http://schemas.microsoft.com/office/2007/relationships/hdphoto" Target="../media/hdphoto2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5.jpe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4.jpeg"/><Relationship Id="rId5" Type="http://schemas.openxmlformats.org/officeDocument/2006/relationships/image" Target="../media/image19.gif"/><Relationship Id="rId15" Type="http://schemas.openxmlformats.org/officeDocument/2006/relationships/image" Target="../media/image21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19.gif"/><Relationship Id="rId12" Type="http://schemas.openxmlformats.org/officeDocument/2006/relationships/image" Target="../media/image16.png"/><Relationship Id="rId17" Type="http://schemas.openxmlformats.org/officeDocument/2006/relationships/image" Target="../media/image23.jpeg"/><Relationship Id="rId2" Type="http://schemas.openxmlformats.org/officeDocument/2006/relationships/audio" Target="../media/audio1.wav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15.jpeg"/><Relationship Id="rId5" Type="http://schemas.openxmlformats.org/officeDocument/2006/relationships/image" Target="../media/image24.gif"/><Relationship Id="rId15" Type="http://schemas.openxmlformats.org/officeDocument/2006/relationships/image" Target="../media/image25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6.gif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11" Type="http://schemas.openxmlformats.org/officeDocument/2006/relationships/image" Target="../media/image28.gif"/><Relationship Id="rId5" Type="http://schemas.openxmlformats.org/officeDocument/2006/relationships/image" Target="../media/image10.png"/><Relationship Id="rId10" Type="http://schemas.openxmlformats.org/officeDocument/2006/relationships/image" Target="../media/image17.jpeg"/><Relationship Id="rId4" Type="http://schemas.openxmlformats.org/officeDocument/2006/relationships/audio" Target="../media/audio3.wav"/><Relationship Id="rId9" Type="http://schemas.openxmlformats.org/officeDocument/2006/relationships/image" Target="../media/image13.jpeg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214" y="3644608"/>
            <a:ext cx="11270827" cy="2497113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224" y="3875269"/>
            <a:ext cx="2569396" cy="2213661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024" y="4633920"/>
            <a:ext cx="2006442" cy="1455010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9226397" y="283236"/>
            <a:ext cx="1059147" cy="1382444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-176106" y="-365194"/>
            <a:ext cx="2245360" cy="22453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3970620" y="1635787"/>
            <a:ext cx="32480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5271">
              <a:defRPr/>
            </a:pPr>
            <a:r>
              <a:rPr lang="en-US" altLang="zh-CN" sz="3200" dirty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ĐỊA LÍ LỚP 5</a:t>
            </a:r>
            <a:endParaRPr lang="zh-CN" altLang="en-US" sz="3200" dirty="0">
              <a:solidFill>
                <a:srgbClr val="C82D2D"/>
              </a:solidFill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34C77-F29D-3914-2E50-5A8BBFCC9A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00436" cy="180043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DD5C21-12DB-D151-DF89-836E791BC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014457"/>
              </p:ext>
            </p:extLst>
          </p:nvPr>
        </p:nvGraphicFramePr>
        <p:xfrm>
          <a:off x="1750319" y="307857"/>
          <a:ext cx="8364220" cy="701040"/>
        </p:xfrm>
        <a:graphic>
          <a:graphicData uri="http://schemas.openxmlformats.org/drawingml/2006/table">
            <a:tbl>
              <a:tblPr/>
              <a:tblGrid>
                <a:gridCol w="8364220">
                  <a:extLst>
                    <a:ext uri="{9D8B030D-6E8A-4147-A177-3AD203B41FA5}">
                      <a16:colId xmlns:a16="http://schemas.microsoft.com/office/drawing/2014/main" val="5777900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vi-VN" sz="40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TRƯỜNG TIỂU HỌC ĐOÀN KẾT</a:t>
                      </a:r>
                      <a:r>
                        <a:rPr lang="vi-VN" sz="4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66616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BB318DE-1FCE-A6D0-FE98-D1DBC162B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907621"/>
              </p:ext>
            </p:extLst>
          </p:nvPr>
        </p:nvGraphicFramePr>
        <p:xfrm>
          <a:off x="2685922" y="3573710"/>
          <a:ext cx="5829355" cy="822960"/>
        </p:xfrm>
        <a:graphic>
          <a:graphicData uri="http://schemas.openxmlformats.org/drawingml/2006/table">
            <a:tbl>
              <a:tblPr/>
              <a:tblGrid>
                <a:gridCol w="5829355">
                  <a:extLst>
                    <a:ext uri="{9D8B030D-6E8A-4147-A177-3AD203B41FA5}">
                      <a16:colId xmlns:a16="http://schemas.microsoft.com/office/drawing/2014/main" val="24727023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Giáo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viên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Khúc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Hải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Yến</a:t>
                      </a:r>
                      <a:endParaRPr lang="en-US" sz="2400" i="0" dirty="0">
                        <a:effectLst/>
                      </a:endParaRPr>
                    </a:p>
                    <a:p>
                      <a:pPr algn="ctr"/>
                      <a:r>
                        <a:rPr lang="en-US" sz="2400" i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Lớp</a:t>
                      </a:r>
                      <a:r>
                        <a:rPr lang="en-US" sz="240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: 5A2</a:t>
                      </a:r>
                      <a:r>
                        <a:rPr lang="en-US" sz="2400" i="0" dirty="0">
                          <a:effectLst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663489"/>
                  </a:ext>
                </a:extLst>
              </a:tr>
            </a:tbl>
          </a:graphicData>
        </a:graphic>
      </p:graphicFrame>
      <p:sp>
        <p:nvSpPr>
          <p:cNvPr id="9" name="文本框 4">
            <a:extLst>
              <a:ext uri="{FF2B5EF4-FFF2-40B4-BE49-F238E27FC236}">
                <a16:creationId xmlns:a16="http://schemas.microsoft.com/office/drawing/2014/main" id="{87047ABD-128E-ECB5-E145-B9796EC81541}"/>
              </a:ext>
            </a:extLst>
          </p:cNvPr>
          <p:cNvSpPr txBox="1"/>
          <p:nvPr/>
        </p:nvSpPr>
        <p:spPr>
          <a:xfrm>
            <a:off x="3331058" y="2322897"/>
            <a:ext cx="4316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5271">
              <a:defRPr/>
            </a:pPr>
            <a:r>
              <a:rPr lang="en-US" altLang="zh-CN" sz="3200" dirty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DÂN SỐ NƯỚC TA</a:t>
            </a:r>
            <a:endParaRPr lang="zh-CN" altLang="en-US" sz="3200" dirty="0">
              <a:solidFill>
                <a:srgbClr val="C82D2D"/>
              </a:solidFill>
              <a:latin typeface="UTM Bel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33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316208"/>
              </p:ext>
            </p:extLst>
          </p:nvPr>
        </p:nvGraphicFramePr>
        <p:xfrm>
          <a:off x="216006" y="204567"/>
          <a:ext cx="10174905" cy="3617836"/>
        </p:xfrm>
        <a:graphic>
          <a:graphicData uri="http://schemas.openxmlformats.org/drawingml/2006/table">
            <a:tbl>
              <a:tblPr/>
              <a:tblGrid>
                <a:gridCol w="969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2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8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72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71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664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L="84531" marR="84531" marT="42241" marB="42241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13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84531" marR="84531" marT="42241" marB="42241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22043" y="4482939"/>
            <a:ext cx="81009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</a:rPr>
              <a:t> 2021,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</a:rPr>
              <a:t> bao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51352" y="3981105"/>
            <a:ext cx="81009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i="1" dirty="0" err="1">
                <a:latin typeface="Times New Roman" panose="02020603050405020304" pitchFamily="18" charset="0"/>
              </a:rPr>
              <a:t>Dựa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400" i="1" dirty="0">
                <a:latin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400" i="1" dirty="0">
                <a:latin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2400" i="1" dirty="0"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5" name="Oval 4"/>
          <p:cNvSpPr/>
          <p:nvPr/>
        </p:nvSpPr>
        <p:spPr>
          <a:xfrm>
            <a:off x="1169693" y="2208063"/>
            <a:ext cx="1391243" cy="3522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8"/>
          </a:p>
        </p:txBody>
      </p:sp>
      <p:sp>
        <p:nvSpPr>
          <p:cNvPr id="6" name="Oval 5"/>
          <p:cNvSpPr/>
          <p:nvPr/>
        </p:nvSpPr>
        <p:spPr>
          <a:xfrm>
            <a:off x="3676874" y="2189591"/>
            <a:ext cx="1391243" cy="3522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8"/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46548" y="5103306"/>
            <a:ext cx="100733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đứng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thứ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mấy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Đông</a:t>
            </a:r>
            <a:r>
              <a:rPr lang="en-US" altLang="en-US" sz="2400" dirty="0">
                <a:latin typeface="Times New Roman" panose="02020603050405020304" pitchFamily="18" charset="0"/>
              </a:rPr>
              <a:t> Nam Á?</a:t>
            </a:r>
          </a:p>
        </p:txBody>
      </p:sp>
    </p:spTree>
    <p:extLst>
      <p:ext uri="{BB962C8B-B14F-4D97-AF65-F5344CB8AC3E}">
        <p14:creationId xmlns:p14="http://schemas.microsoft.com/office/powerpoint/2010/main" val="16876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9" y="182958"/>
            <a:ext cx="4604864" cy="2904374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4655" y="3689315"/>
            <a:ext cx="102797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229" y="3110725"/>
            <a:ext cx="4297003" cy="43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19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các nước Đông Nam Á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546328"/>
              </p:ext>
            </p:extLst>
          </p:nvPr>
        </p:nvGraphicFramePr>
        <p:xfrm>
          <a:off x="5015345" y="104352"/>
          <a:ext cx="5043054" cy="2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018">
                  <a:extLst>
                    <a:ext uri="{9D8B030D-6E8A-4147-A177-3AD203B41FA5}">
                      <a16:colId xmlns:a16="http://schemas.microsoft.com/office/drawing/2014/main" val="697854091"/>
                    </a:ext>
                  </a:extLst>
                </a:gridCol>
                <a:gridCol w="1681018">
                  <a:extLst>
                    <a:ext uri="{9D8B030D-6E8A-4147-A177-3AD203B41FA5}">
                      <a16:colId xmlns:a16="http://schemas.microsoft.com/office/drawing/2014/main" val="2498704221"/>
                    </a:ext>
                  </a:extLst>
                </a:gridCol>
                <a:gridCol w="1681018">
                  <a:extLst>
                    <a:ext uri="{9D8B030D-6E8A-4147-A177-3AD203B41FA5}">
                      <a16:colId xmlns:a16="http://schemas.microsoft.com/office/drawing/2014/main" val="2919082748"/>
                    </a:ext>
                  </a:extLst>
                </a:gridCol>
              </a:tblGrid>
              <a:tr h="11190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sz="2400" b="1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78420"/>
                  </a:ext>
                </a:extLst>
              </a:tr>
              <a:tr h="4225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Nga</a:t>
                      </a: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130 000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144,4</a:t>
                      </a: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13262"/>
                  </a:ext>
                </a:extLst>
              </a:tr>
              <a:tr h="4225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Ca-na-da</a:t>
                      </a: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9 985 000</a:t>
                      </a: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37,59</a:t>
                      </a: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108503"/>
                  </a:ext>
                </a:extLst>
              </a:tr>
              <a:tr h="4225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 Quốc</a:t>
                      </a: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9 597</a:t>
                      </a:r>
                      <a:r>
                        <a:rPr lang="en-US" sz="2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</a:t>
                      </a:r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1,398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tỷ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91195"/>
                  </a:ext>
                </a:extLst>
              </a:tr>
              <a:tr h="4225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 Nam</a:t>
                      </a: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330 000</a:t>
                      </a: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</a:p>
                  </a:txBody>
                  <a:tcPr marL="84531" marR="84531" marT="42266" marB="4226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12281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46978" y="3110726"/>
            <a:ext cx="4297003" cy="43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1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21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1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1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1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21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19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19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55599" y="5105151"/>
            <a:ext cx="94207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thuộc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655" y="4415273"/>
            <a:ext cx="100026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32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621" y="0"/>
            <a:ext cx="7202763" cy="888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5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5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88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2019: https://www.youtube.com/watch?v=RRZJPZ-E-hk</a:t>
            </a:r>
          </a:p>
        </p:txBody>
      </p:sp>
    </p:spTree>
    <p:extLst>
      <p:ext uri="{BB962C8B-B14F-4D97-AF65-F5344CB8AC3E}">
        <p14:creationId xmlns:p14="http://schemas.microsoft.com/office/powerpoint/2010/main" val="11051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953" y="729688"/>
            <a:ext cx="7721289" cy="51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2648310" y="2165397"/>
            <a:ext cx="5425391" cy="86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5271">
              <a:defRPr/>
            </a:pPr>
            <a:r>
              <a:rPr lang="en-US" altLang="zh-CN" sz="4992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2. Gia </a:t>
            </a:r>
            <a:r>
              <a:rPr lang="en-US" altLang="zh-CN" sz="4992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4992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992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4992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992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endParaRPr lang="zh-CN" altLang="en-US" sz="4992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8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4321"/>
            <a:ext cx="6020994" cy="3664680"/>
            <a:chOff x="-52179" y="563600"/>
            <a:chExt cx="11181244" cy="637841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34291"/>
              <a:chOff x="720" y="19"/>
              <a:chExt cx="5040" cy="3855"/>
            </a:xfrm>
          </p:grpSpPr>
          <p:sp>
            <p:nvSpPr>
              <p:cNvPr id="13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altLang="vi-VN" sz="1518" b="0" kern="0">
                  <a:solidFill>
                    <a:srgbClr val="006699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15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altLang="vi-VN" sz="1518" b="0" kern="0">
                  <a:solidFill>
                    <a:srgbClr val="006699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altLang="vi-VN" sz="1518" b="0" kern="0">
                  <a:solidFill>
                    <a:srgbClr val="006699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19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0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1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2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3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 dirty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4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 dirty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29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 dirty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0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 dirty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1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2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3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4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5672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9"/>
              <a:ext cx="1131808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100</a:t>
              </a:r>
              <a:endParaRPr lang="en-US" altLang="vi-VN" sz="1518" kern="0" dirty="0">
                <a:solidFill>
                  <a:srgbClr val="0000CC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vi-VN" sz="1518" b="0" kern="0">
                <a:solidFill>
                  <a:srgbClr val="006699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4"/>
              <a:ext cx="1546302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vi-VN" sz="1518" b="0" kern="0">
                <a:solidFill>
                  <a:srgbClr val="006699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0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1" y="1250329"/>
              <a:ext cx="1732666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9" y="831679"/>
              <a:ext cx="1732666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2" y="5923800"/>
              <a:ext cx="1546302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41" name="Text Box 13">
            <a:extLst>
              <a:ext uri="{FF2B5EF4-FFF2-40B4-BE49-F238E27FC236}">
                <a16:creationId xmlns:a16="http://schemas.microsoft.com/office/drawing/2014/main" id="{081774F4-36F4-422F-8F1A-FA71C1C0F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561" y="54372"/>
            <a:ext cx="46299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1.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Từ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1979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id="{BBD2762C-5CBB-4C64-8DA1-ED8F10B88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617" y="765965"/>
            <a:ext cx="284642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11,7 </a:t>
            </a:r>
            <a:r>
              <a:rPr lang="en-US" altLang="vi-VN" sz="20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triệu</a:t>
            </a:r>
            <a:r>
              <a:rPr lang="en-US" altLang="vi-VN" sz="20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2000" dirty="0">
                <a:solidFill>
                  <a:srgbClr val="63A537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2000" dirty="0">
              <a:solidFill>
                <a:srgbClr val="63A537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17C30E9F-859C-43B3-A2D5-2BD0C094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561" y="1219791"/>
            <a:ext cx="46299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2.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Từ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1989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Text Box 16">
            <a:extLst>
              <a:ext uri="{FF2B5EF4-FFF2-40B4-BE49-F238E27FC236}">
                <a16:creationId xmlns:a16="http://schemas.microsoft.com/office/drawing/2014/main" id="{8049587A-338D-4B6A-83B2-02DA91374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0618" y="2103008"/>
            <a:ext cx="3416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11,9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triệu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2DF5BEF6-DAF6-473A-9206-B5B100389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560" y="2503181"/>
            <a:ext cx="462993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3.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trong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vòng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20 (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từ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1979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1999)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mỗi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khoảng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bao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nhiêu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b="0" dirty="0" err="1">
                <a:solidFill>
                  <a:prstClr val="black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000" b="0" dirty="0">
                <a:solidFill>
                  <a:prstClr val="black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Rectangle 18">
            <a:extLst>
              <a:ext uri="{FF2B5EF4-FFF2-40B4-BE49-F238E27FC236}">
                <a16:creationId xmlns:a16="http://schemas.microsoft.com/office/drawing/2014/main" id="{A42CBDE8-626F-4213-8C8A-7065F1DBA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036" y="3632486"/>
            <a:ext cx="30918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solidFill>
                  <a:srgbClr val="0070C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vi-VN" sz="2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hơn</a:t>
            </a:r>
            <a:r>
              <a:rPr lang="en-US" altLang="vi-VN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 1 </a:t>
            </a:r>
            <a:r>
              <a:rPr lang="en-US" altLang="vi-VN" sz="2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triệu</a:t>
            </a:r>
            <a:r>
              <a:rPr lang="en-US" altLang="vi-VN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vi-VN" sz="2000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561277" y="4188337"/>
            <a:ext cx="63037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527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nhận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xét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của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nước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bấy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8" name="Text Box 20">
            <a:extLst>
              <a:ext uri="{FF2B5EF4-FFF2-40B4-BE49-F238E27FC236}">
                <a16:creationId xmlns:a16="http://schemas.microsoft.com/office/drawing/2014/main" id="{F79A2815-14BB-42FE-8BCF-A0AE260A6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728" y="4723809"/>
            <a:ext cx="4886223" cy="584775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ta </a:t>
            </a:r>
            <a:r>
              <a:rPr lang="en-US" altLang="vi-VN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tăng</a:t>
            </a:r>
            <a:r>
              <a:rPr lang="en-US" alt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nhanh</a:t>
            </a:r>
            <a:r>
              <a:rPr lang="en-US" alt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8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5668783" y="1420078"/>
            <a:ext cx="474406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000" dirty="0">
                <a:latin typeface="Times New Roman" panose="02020603050405020304" pitchFamily="18" charset="0"/>
              </a:rPr>
              <a:t> 2009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000" dirty="0">
                <a:latin typeface="Times New Roman" panose="02020603050405020304" pitchFamily="18" charset="0"/>
              </a:rPr>
              <a:t> 2019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</a:rPr>
              <a:t> ta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tăng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khoảng</a:t>
            </a:r>
            <a:r>
              <a:rPr lang="en-US" altLang="en-US" sz="2000" dirty="0">
                <a:latin typeface="Times New Roman" panose="02020603050405020304" pitchFamily="18" charset="0"/>
              </a:rPr>
              <a:t> bao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5649171" y="129316"/>
            <a:ext cx="4843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-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000" dirty="0">
                <a:latin typeface="Times New Roman" panose="02020603050405020304" pitchFamily="18" charset="0"/>
              </a:rPr>
              <a:t> 1999 </a:t>
            </a:r>
            <a:r>
              <a:rPr lang="en-US" altLang="en-US" sz="20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năm</a:t>
            </a:r>
            <a:r>
              <a:rPr lang="en-US" altLang="en-US" sz="2000" dirty="0">
                <a:latin typeface="Times New Roman" panose="02020603050405020304" pitchFamily="18" charset="0"/>
              </a:rPr>
              <a:t> 2009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000" dirty="0">
                <a:latin typeface="Times New Roman" panose="02020603050405020304" pitchFamily="18" charset="0"/>
              </a:rPr>
              <a:t> ta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tăng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khoảng</a:t>
            </a:r>
            <a:r>
              <a:rPr lang="en-US" altLang="en-US" sz="2000" dirty="0">
                <a:latin typeface="Times New Roman" panose="02020603050405020304" pitchFamily="18" charset="0"/>
              </a:rPr>
              <a:t> bao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0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98524" y="934546"/>
            <a:ext cx="387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10,79 triệu người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9361" y="2225684"/>
            <a:ext cx="3876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9,37 triệu người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3891" y="57032"/>
            <a:ext cx="6020994" cy="3664680"/>
            <a:chOff x="-52179" y="563600"/>
            <a:chExt cx="11181244" cy="63784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1AAB3C-E80F-4B2A-94A9-FDD824EFA9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527" y="563600"/>
              <a:ext cx="10824119" cy="5934291"/>
              <a:chOff x="720" y="19"/>
              <a:chExt cx="5040" cy="3855"/>
            </a:xfrm>
          </p:grpSpPr>
          <p:sp>
            <p:nvSpPr>
              <p:cNvPr id="17" name="Line 2">
                <a:extLst>
                  <a:ext uri="{FF2B5EF4-FFF2-40B4-BE49-F238E27FC236}">
                    <a16:creationId xmlns:a16="http://schemas.microsoft.com/office/drawing/2014/main" id="{B884BB41-B9F9-4EFC-8CD7-CFF7566B3F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9"/>
                <a:ext cx="0" cy="3485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CDD66CD-6E8D-46E5-BD28-45125D96D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8" y="1440"/>
                <a:ext cx="432" cy="2064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altLang="vi-VN" sz="1518" b="0" kern="0">
                  <a:solidFill>
                    <a:srgbClr val="006699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19" name="Line 4">
                <a:extLst>
                  <a:ext uri="{FF2B5EF4-FFF2-40B4-BE49-F238E27FC236}">
                    <a16:creationId xmlns:a16="http://schemas.microsoft.com/office/drawing/2014/main" id="{F83187FF-A12F-4184-97B2-21AC2512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504"/>
                <a:ext cx="4320" cy="2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94D69DB-0DD2-480B-AFFD-41C517140D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1872"/>
                <a:ext cx="432" cy="163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altLang="vi-VN" sz="1518" b="0" kern="0">
                  <a:solidFill>
                    <a:srgbClr val="006699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CE37FBD-D155-4B4D-ADA5-EF85AF41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52"/>
                <a:ext cx="432" cy="2352"/>
              </a:xfrm>
              <a:prstGeom prst="rect">
                <a:avLst/>
              </a:prstGeom>
              <a:solidFill>
                <a:srgbClr val="0099FF"/>
              </a:solidFill>
              <a:ln w="9525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vi-VN" altLang="vi-VN" sz="1518" b="0" kern="0">
                  <a:solidFill>
                    <a:srgbClr val="006699"/>
                  </a:solidFill>
                  <a:latin typeface=".VnTime" panose="020B7200000000000000" pitchFamily="34" charset="0"/>
                </a:endParaRPr>
              </a:p>
            </p:txBody>
          </p:sp>
          <p:sp>
            <p:nvSpPr>
              <p:cNvPr id="22" name="Text Box 7">
                <a:extLst>
                  <a:ext uri="{FF2B5EF4-FFF2-40B4-BE49-F238E27FC236}">
                    <a16:creationId xmlns:a16="http://schemas.microsoft.com/office/drawing/2014/main" id="{AE0173B0-83A1-43D2-B6BC-8A682EBB3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0" y="161"/>
                <a:ext cx="105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Triệu người</a:t>
                </a:r>
              </a:p>
            </p:txBody>
          </p:sp>
          <p:sp>
            <p:nvSpPr>
              <p:cNvPr id="23" name="Text Box 8">
                <a:extLst>
                  <a:ext uri="{FF2B5EF4-FFF2-40B4-BE49-F238E27FC236}">
                    <a16:creationId xmlns:a16="http://schemas.microsoft.com/office/drawing/2014/main" id="{A5B19C3E-2CDD-4FB2-9AF7-AC8D3AA6AD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36" y="3504"/>
                <a:ext cx="624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cs typeface="Times New Roman" panose="02020603050405020304" pitchFamily="18" charset="0"/>
                  </a:rPr>
                  <a:t>Năm</a:t>
                </a:r>
              </a:p>
            </p:txBody>
          </p:sp>
          <p:sp>
            <p:nvSpPr>
              <p:cNvPr id="24" name="Text Box 9">
                <a:extLst>
                  <a:ext uri="{FF2B5EF4-FFF2-40B4-BE49-F238E27FC236}">
                    <a16:creationId xmlns:a16="http://schemas.microsoft.com/office/drawing/2014/main" id="{E7DA33EC-6830-47FC-B23E-F437D86C6D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3503"/>
                <a:ext cx="72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1979</a:t>
                </a:r>
              </a:p>
            </p:txBody>
          </p:sp>
          <p:sp>
            <p:nvSpPr>
              <p:cNvPr id="25" name="Text Box 10">
                <a:extLst>
                  <a:ext uri="{FF2B5EF4-FFF2-40B4-BE49-F238E27FC236}">
                    <a16:creationId xmlns:a16="http://schemas.microsoft.com/office/drawing/2014/main" id="{BF063C05-AAD7-4529-9DB8-A97C20D0FC1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" y="3503"/>
                <a:ext cx="72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1989</a:t>
                </a:r>
              </a:p>
            </p:txBody>
          </p:sp>
          <p:sp>
            <p:nvSpPr>
              <p:cNvPr id="26" name="Text Box 11">
                <a:extLst>
                  <a:ext uri="{FF2B5EF4-FFF2-40B4-BE49-F238E27FC236}">
                    <a16:creationId xmlns:a16="http://schemas.microsoft.com/office/drawing/2014/main" id="{FD901634-6642-4B38-8F00-F5E662F90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6" y="3505"/>
                <a:ext cx="72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1999</a:t>
                </a:r>
              </a:p>
            </p:txBody>
          </p:sp>
          <p:sp>
            <p:nvSpPr>
              <p:cNvPr id="27" name="Text Box 12">
                <a:extLst>
                  <a:ext uri="{FF2B5EF4-FFF2-40B4-BE49-F238E27FC236}">
                    <a16:creationId xmlns:a16="http://schemas.microsoft.com/office/drawing/2014/main" id="{FE5D9070-A5BF-48BB-BC9A-7777F5E35E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729"/>
                <a:ext cx="52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 dirty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20</a:t>
                </a: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40606D8-9AD7-4ADE-96C8-DFDEC52A48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50500615-F472-43DC-990C-D4EA347D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256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F1127AF3-7279-41BF-B882-F82AFFA8C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A55120F1-F642-4C68-B22B-E10ADFEECE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1008"/>
                <a:ext cx="96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84527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18" b="1" kern="0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Text Box 17">
                <a:extLst>
                  <a:ext uri="{FF2B5EF4-FFF2-40B4-BE49-F238E27FC236}">
                    <a16:creationId xmlns:a16="http://schemas.microsoft.com/office/drawing/2014/main" id="{9419AB28-1A96-4C96-82C9-02CA5BCB3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2104"/>
                <a:ext cx="52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 dirty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40</a:t>
                </a:r>
              </a:p>
            </p:txBody>
          </p:sp>
          <p:sp>
            <p:nvSpPr>
              <p:cNvPr id="33" name="Text Box 18">
                <a:extLst>
                  <a:ext uri="{FF2B5EF4-FFF2-40B4-BE49-F238E27FC236}">
                    <a16:creationId xmlns:a16="http://schemas.microsoft.com/office/drawing/2014/main" id="{5AFE336B-B9CB-4A1D-BACE-4D6A39E40B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1482"/>
                <a:ext cx="52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 dirty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60</a:t>
                </a:r>
              </a:p>
            </p:txBody>
          </p:sp>
          <p:sp>
            <p:nvSpPr>
              <p:cNvPr id="34" name="Text Box 19">
                <a:extLst>
                  <a:ext uri="{FF2B5EF4-FFF2-40B4-BE49-F238E27FC236}">
                    <a16:creationId xmlns:a16="http://schemas.microsoft.com/office/drawing/2014/main" id="{6ADFAAC2-50AA-4BBD-B7EF-3B05A0C4A7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0" y="857"/>
                <a:ext cx="527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 dirty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80</a:t>
                </a:r>
              </a:p>
            </p:txBody>
          </p:sp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id="{1B26CE1A-D958-4685-933E-1798CDFC88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41"/>
                <a:ext cx="720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52,7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id="{66A3CB07-C5BC-4032-AA98-A298455E5D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7" y="1102"/>
                <a:ext cx="712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64,4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id="{EBD6A6DC-A726-4F3A-8E11-05867FECC9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79" y="811"/>
                <a:ext cx="621" cy="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845271" fontAlgn="base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altLang="vi-VN" sz="1518" kern="0">
                    <a:solidFill>
                      <a:srgbClr val="0000CC"/>
                    </a:solidFill>
                    <a:latin typeface=".VnTime" panose="020B7200000000000000" pitchFamily="34" charset="0"/>
                  </a:rPr>
                  <a:t>76,3</a:t>
                </a:r>
              </a:p>
            </p:txBody>
          </p:sp>
        </p:grpSp>
        <p:sp>
          <p:nvSpPr>
            <p:cNvPr id="8" name="Text Box 25">
              <a:extLst>
                <a:ext uri="{FF2B5EF4-FFF2-40B4-BE49-F238E27FC236}">
                  <a16:creationId xmlns:a16="http://schemas.microsoft.com/office/drawing/2014/main" id="{1666A19E-FDB5-47DC-A70F-0EA8BB9CC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629" y="6374742"/>
              <a:ext cx="10049436" cy="5672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Biểu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dân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số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Việt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Nam qua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vi-VN" sz="1518" b="0" i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năm</a:t>
              </a:r>
              <a:r>
                <a:rPr lang="en-US" altLang="vi-VN" sz="1518" b="0" i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887048" y="1136571"/>
              <a:ext cx="244760" cy="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id="{6ADFAAC2-50AA-4BBD-B7EF-3B05A0C4A7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2179" y="831679"/>
              <a:ext cx="1131808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100</a:t>
              </a:r>
              <a:endParaRPr lang="en-US" altLang="vi-VN" sz="1518" kern="0" dirty="0">
                <a:solidFill>
                  <a:srgbClr val="0000CC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173" y="1782785"/>
              <a:ext cx="927782" cy="4128607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vi-VN" sz="1518" b="0" kern="0">
                <a:solidFill>
                  <a:srgbClr val="006699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084" y="5884064"/>
              <a:ext cx="1546302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2009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E37FBD-D155-4B4D-ADA5-EF85AF41B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0105" y="1280949"/>
              <a:ext cx="927782" cy="4630443"/>
            </a:xfrm>
            <a:prstGeom prst="rect">
              <a:avLst/>
            </a:prstGeom>
            <a:solidFill>
              <a:srgbClr val="0099FF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vi-VN" sz="1518" b="0" kern="0">
                <a:solidFill>
                  <a:srgbClr val="006699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14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2901" y="1250329"/>
              <a:ext cx="1732666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87,09</a:t>
              </a:r>
            </a:p>
          </p:txBody>
        </p:sp>
        <p:sp>
          <p:nvSpPr>
            <p:cNvPr id="15" name="Text Box 22">
              <a:extLst>
                <a:ext uri="{FF2B5EF4-FFF2-40B4-BE49-F238E27FC236}">
                  <a16:creationId xmlns:a16="http://schemas.microsoft.com/office/drawing/2014/main" id="{EBD6A6DC-A726-4F3A-8E11-05867FECC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05569" y="831679"/>
              <a:ext cx="1732666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96,46</a:t>
              </a:r>
            </a:p>
          </p:txBody>
        </p:sp>
        <p:sp>
          <p:nvSpPr>
            <p:cNvPr id="16" name="Text Box 11">
              <a:extLst>
                <a:ext uri="{FF2B5EF4-FFF2-40B4-BE49-F238E27FC236}">
                  <a16:creationId xmlns:a16="http://schemas.microsoft.com/office/drawing/2014/main" id="{FD901634-6642-4B38-8F00-F5E662F90D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912" y="5923800"/>
              <a:ext cx="1546302" cy="567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45271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vi-VN" sz="1518" kern="0">
                  <a:solidFill>
                    <a:srgbClr val="0000CC"/>
                  </a:solidFill>
                  <a:latin typeface=".VnTime" panose="020B7200000000000000" pitchFamily="34" charset="0"/>
                </a:rPr>
                <a:t>2019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5FFEBB-1839-4C4B-B061-16DEE9F75CA0}"/>
              </a:ext>
            </a:extLst>
          </p:cNvPr>
          <p:cNvSpPr txBox="1"/>
          <p:nvPr/>
        </p:nvSpPr>
        <p:spPr>
          <a:xfrm>
            <a:off x="493795" y="3790282"/>
            <a:ext cx="74088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527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nhận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xét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sư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của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nước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1999 </a:t>
            </a:r>
            <a:r>
              <a:rPr lang="en-US" altLang="en-US" sz="2000" b="1" dirty="0" err="1">
                <a:solidFill>
                  <a:srgbClr val="00863D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solidFill>
                  <a:srgbClr val="00863D"/>
                </a:solidFill>
                <a:latin typeface="Times New Roman" panose="02020603050405020304" pitchFamily="18" charset="0"/>
              </a:rPr>
              <a:t> 2019.</a:t>
            </a: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1964928" y="4284117"/>
            <a:ext cx="67810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 Dân số nước ta có chiều hướng giảm.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56911" y="4821368"/>
            <a:ext cx="8628964" cy="70788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96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38" grpId="0"/>
      <p:bldP spid="39" grpId="0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57464" y="1499328"/>
            <a:ext cx="8740374" cy="490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88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https://www.youtube.com/watch?v=uSVp-5OEL0E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4869" y="1157901"/>
            <a:ext cx="8981440" cy="49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88">
                <a:latin typeface="Times New Roman" panose="02020603050405020304" pitchFamily="18" charset="0"/>
                <a:cs typeface="Times New Roman" panose="02020603050405020304" pitchFamily="18" charset="0"/>
              </a:rPr>
              <a:t>Video về Sự gia tăng dân số, hậu quả của gia tăng dân số.</a:t>
            </a:r>
          </a:p>
        </p:txBody>
      </p:sp>
    </p:spTree>
    <p:extLst>
      <p:ext uri="{BB962C8B-B14F-4D97-AF65-F5344CB8AC3E}">
        <p14:creationId xmlns:p14="http://schemas.microsoft.com/office/powerpoint/2010/main" val="42528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607" y="214783"/>
            <a:ext cx="7721289" cy="51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2694901" y="1428551"/>
            <a:ext cx="5425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5271">
              <a:defRPr/>
            </a:pP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*</a:t>
            </a:r>
            <a:r>
              <a:rPr lang="en-US" altLang="zh-CN" sz="4000" b="1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Hậu</a:t>
            </a: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quả</a:t>
            </a: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của</a:t>
            </a: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tăng</a:t>
            </a: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nhanh</a:t>
            </a: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là</a:t>
            </a: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gì</a:t>
            </a:r>
            <a:r>
              <a:rPr lang="en-US" altLang="zh-CN" sz="4000" b="1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?</a:t>
            </a:r>
            <a:endParaRPr lang="zh-CN" altLang="en-US" sz="4000" b="1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0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5" y="140759"/>
            <a:ext cx="5079158" cy="33753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839" y="154559"/>
            <a:ext cx="5063067" cy="33753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338408" y="3796200"/>
            <a:ext cx="10552496" cy="49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41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4" y="1313342"/>
            <a:ext cx="4955704" cy="2973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046" y="1295391"/>
            <a:ext cx="5283200" cy="3009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39192" y="148067"/>
            <a:ext cx="9712080" cy="888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52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203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363490" y="-198120"/>
            <a:ext cx="11270827" cy="633984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181836" y="2305594"/>
            <a:ext cx="3169920" cy="316992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02" y="3669359"/>
            <a:ext cx="952517" cy="9593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894851" y="3678685"/>
            <a:ext cx="718854" cy="73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13" y="3538150"/>
            <a:ext cx="572718" cy="9869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849" y="3873627"/>
            <a:ext cx="970856" cy="597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125048" y="3925056"/>
            <a:ext cx="821505" cy="664736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259300" y="2735217"/>
            <a:ext cx="1852055" cy="247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49" y="1894496"/>
            <a:ext cx="1924895" cy="192489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10001" y="157801"/>
            <a:ext cx="5301515" cy="661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45271">
              <a:defRPr/>
            </a:pPr>
            <a:r>
              <a:rPr lang="en-US" sz="369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61964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301" y="310674"/>
            <a:ext cx="3988765" cy="26611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4" y="2219344"/>
            <a:ext cx="5788778" cy="32111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4225" y="623599"/>
            <a:ext cx="5347927" cy="128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52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97" y="3202654"/>
            <a:ext cx="3645408" cy="24302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784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7" y="29798"/>
            <a:ext cx="4798906" cy="2724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659" y="2754229"/>
            <a:ext cx="4315541" cy="2819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78" y="0"/>
            <a:ext cx="4964122" cy="2724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97958" y="3488122"/>
            <a:ext cx="4148471" cy="888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88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588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483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39"/>
          <p:cNvGrpSpPr>
            <a:grpSpLocks/>
          </p:cNvGrpSpPr>
          <p:nvPr/>
        </p:nvGrpSpPr>
        <p:grpSpPr bwMode="auto">
          <a:xfrm>
            <a:off x="-610157" y="-24336"/>
            <a:ext cx="4848070" cy="4081388"/>
            <a:chOff x="1046163" y="1628775"/>
            <a:chExt cx="3986819" cy="4192919"/>
          </a:xfrm>
        </p:grpSpPr>
        <p:grpSp>
          <p:nvGrpSpPr>
            <p:cNvPr id="14" name="Group 13"/>
            <p:cNvGrpSpPr>
              <a:grpSpLocks/>
            </p:cNvGrpSpPr>
            <p:nvPr/>
          </p:nvGrpSpPr>
          <p:grpSpPr bwMode="auto">
            <a:xfrm>
              <a:off x="1046163" y="1628775"/>
              <a:ext cx="3986819" cy="4192919"/>
              <a:chOff x="0" y="0"/>
              <a:chExt cx="3986578" cy="4192919"/>
            </a:xfrm>
          </p:grpSpPr>
          <p:sp>
            <p:nvSpPr>
              <p:cNvPr id="18" name="Line 16"/>
              <p:cNvSpPr>
                <a:spLocks noChangeShapeType="1"/>
              </p:cNvSpPr>
              <p:nvPr/>
            </p:nvSpPr>
            <p:spPr bwMode="auto">
              <a:xfrm>
                <a:off x="0" y="2098240"/>
                <a:ext cx="3986578" cy="1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 sz="1756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1993289" y="0"/>
                <a:ext cx="1" cy="4192919"/>
              </a:xfrm>
              <a:prstGeom prst="line">
                <a:avLst/>
              </a:prstGeom>
              <a:noFill/>
              <a:ln w="28575">
                <a:solidFill>
                  <a:srgbClr val="808080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en-US" sz="1756"/>
              </a:p>
            </p:txBody>
          </p:sp>
          <p:sp>
            <p:nvSpPr>
              <p:cNvPr id="20" name="Oval 19"/>
              <p:cNvSpPr>
                <a:spLocks noChangeArrowheads="1"/>
              </p:cNvSpPr>
              <p:nvPr/>
            </p:nvSpPr>
            <p:spPr bwMode="auto">
              <a:xfrm>
                <a:off x="395452" y="475577"/>
                <a:ext cx="3192112" cy="3216828"/>
              </a:xfrm>
              <a:prstGeom prst="ellipse">
                <a:avLst/>
              </a:prstGeom>
              <a:noFill/>
              <a:ln w="9525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 sz="1756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  <p:sp>
            <p:nvSpPr>
              <p:cNvPr id="21" name="Oval 20"/>
              <p:cNvSpPr>
                <a:spLocks noChangeArrowheads="1"/>
              </p:cNvSpPr>
              <p:nvPr/>
            </p:nvSpPr>
            <p:spPr bwMode="auto">
              <a:xfrm>
                <a:off x="197726" y="268959"/>
                <a:ext cx="3608939" cy="3642531"/>
              </a:xfrm>
              <a:prstGeom prst="ellipse">
                <a:avLst/>
              </a:prstGeom>
              <a:noFill/>
              <a:ln w="19050">
                <a:solidFill>
                  <a:srgbClr val="B2B2B2">
                    <a:alpha val="50195"/>
                  </a:srgb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defPPr>
                  <a:defRPr lang="zh-CN"/>
                </a:defPPr>
                <a:lvl1pPr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1pPr>
                <a:lvl2pPr marL="482600" indent="-25400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2pPr>
                <a:lvl3pPr marL="966788" indent="-52388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3pPr>
                <a:lvl4pPr marL="1450975" indent="-79375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4pPr>
                <a:lvl5pPr marL="1935163" indent="-106363" algn="l" defTabSz="966788" rtl="0" fontAlgn="base">
                  <a:spcBef>
                    <a:spcPct val="0"/>
                  </a:spcBef>
                  <a:spcAft>
                    <a:spcPct val="0"/>
                  </a:spcAft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900" kern="1200"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  <a:cs typeface="+mn-cs"/>
                  </a:defRPr>
                </a:lvl9pPr>
              </a:lstStyle>
              <a:p>
                <a:endParaRPr lang="zh-CN" altLang="zh-CN" sz="1756">
                  <a:solidFill>
                    <a:srgbClr val="000000"/>
                  </a:solidFill>
                  <a:ea typeface="微软雅黑" pitchFamily="34" charset="-122"/>
                </a:endParaRPr>
              </a:p>
            </p:txBody>
          </p:sp>
        </p:grp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696381" y="2383904"/>
              <a:ext cx="2668568" cy="2721311"/>
            </a:xfrm>
            <a:prstGeom prst="ellipse">
              <a:avLst/>
            </a:prstGeom>
            <a:solidFill>
              <a:srgbClr val="595959"/>
            </a:solidFill>
            <a:ln w="38100">
              <a:solidFill>
                <a:srgbClr val="F8F8F8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 sz="1756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806425" y="2490111"/>
              <a:ext cx="2446515" cy="249687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endParaRPr lang="zh-CN" altLang="zh-CN" sz="1756">
                <a:solidFill>
                  <a:srgbClr val="000000"/>
                </a:solidFill>
                <a:ea typeface="微软雅黑" pitchFamily="34" charset="-122"/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2258392" y="2967042"/>
              <a:ext cx="1566163" cy="1599121"/>
            </a:xfrm>
            <a:prstGeom prst="ellipse">
              <a:avLst/>
            </a:pr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zh-CN"/>
              </a:defPPr>
              <a:lvl1pPr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1pPr>
              <a:lvl2pPr marL="482600" indent="-25400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2pPr>
              <a:lvl3pPr marL="966788" indent="-52388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3pPr>
              <a:lvl4pPr marL="1450975" indent="-79375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4pPr>
              <a:lvl5pPr marL="1935163" indent="-106363" algn="l" defTabSz="966788" rtl="0" fontAlgn="base">
                <a:spcBef>
                  <a:spcPct val="0"/>
                </a:spcBef>
                <a:spcAft>
                  <a:spcPct val="0"/>
                </a:spcAft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Arial" pitchFamily="34" charset="0"/>
                  <a:ea typeface="宋体" pitchFamily="2" charset="-122"/>
                  <a:cs typeface="+mn-cs"/>
                </a:defRPr>
              </a:lvl9pPr>
            </a:lstStyle>
            <a:p>
              <a:pPr algn="ctr"/>
              <a:endParaRPr lang="zh-CN" altLang="en-US" sz="1941" b="1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076299" y="294249"/>
            <a:ext cx="499942" cy="370801"/>
          </a:xfrm>
          <a:prstGeom prst="ellipse">
            <a:avLst/>
          </a:prstGeom>
          <a:solidFill>
            <a:srgbClr val="FF3B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3390" tIns="31695" rIns="63390" bIns="3169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 sz="1756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910210" y="1758708"/>
            <a:ext cx="499942" cy="370801"/>
          </a:xfrm>
          <a:prstGeom prst="ellipse">
            <a:avLst/>
          </a:prstGeom>
          <a:solidFill>
            <a:srgbClr val="FF78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3390" tIns="31695" rIns="63390" bIns="3169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 sz="1756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533682" y="2935108"/>
            <a:ext cx="499942" cy="370801"/>
          </a:xfrm>
          <a:prstGeom prst="ellipse">
            <a:avLst/>
          </a:prstGeom>
          <a:solidFill>
            <a:srgbClr val="F79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3390" tIns="31695" rIns="63390" bIns="3169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 sz="1756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416558" y="3714195"/>
            <a:ext cx="499942" cy="370801"/>
          </a:xfrm>
          <a:prstGeom prst="ellipse">
            <a:avLst/>
          </a:prstGeom>
          <a:solidFill>
            <a:srgbClr val="54B391"/>
          </a:solidFill>
          <a:ln w="12700">
            <a:solidFill>
              <a:srgbClr val="F8F8F8"/>
            </a:solidFill>
            <a:miter lim="800000"/>
            <a:headEnd/>
            <a:tailEnd/>
          </a:ln>
        </p:spPr>
        <p:txBody>
          <a:bodyPr wrap="none" lIns="63390" tIns="31695" rIns="63390" bIns="31695" anchor="ctr"/>
          <a:lstStyle>
            <a:defPPr>
              <a:defRPr lang="zh-CN"/>
            </a:defPPr>
            <a:lvl1pPr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82600" indent="-25400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66788" indent="-52388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450975" indent="-79375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935163" indent="-106363" algn="l" defTabSz="966788" rtl="0" fontAlgn="base">
              <a:spcBef>
                <a:spcPct val="0"/>
              </a:spcBef>
              <a:spcAft>
                <a:spcPct val="0"/>
              </a:spcAft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sz="1900"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endParaRPr lang="zh-CN" altLang="zh-CN" sz="1756">
              <a:solidFill>
                <a:srgbClr val="000000"/>
              </a:solidFill>
              <a:ea typeface="微软雅黑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4971" y="1616907"/>
            <a:ext cx="2014310" cy="661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98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98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98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98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33682" y="117581"/>
            <a:ext cx="6894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24860" y="1159206"/>
            <a:ext cx="5766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52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10210" y="2685540"/>
            <a:ext cx="6365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452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59602" y="3708790"/>
            <a:ext cx="8039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153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3" grpId="0"/>
      <p:bldP spid="25" grpId="0"/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B9BE46-B3DA-42BF-B3ED-122DC9A7E80C}"/>
              </a:ext>
            </a:extLst>
          </p:cNvPr>
          <p:cNvSpPr txBox="1"/>
          <p:nvPr/>
        </p:nvSpPr>
        <p:spPr>
          <a:xfrm>
            <a:off x="877453" y="1099326"/>
            <a:ext cx="83034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200" dirty="0">
                <a:latin typeface="Times New Roman" panose="02020603050405020304" pitchFamily="18" charset="0"/>
              </a:rPr>
              <a:t>    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Sự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gia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tăng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dân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dẫn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môi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sẽ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bị</a:t>
            </a:r>
            <a:r>
              <a:rPr lang="en-US" altLang="en-US" sz="3200" dirty="0">
                <a:latin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nhiễm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bởi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chất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thải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khói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bụi</a:t>
            </a:r>
            <a:r>
              <a:rPr lang="en-US" altLang="en-US" sz="3200" dirty="0">
                <a:latin typeface="Times New Roman" panose="02020603050405020304" pitchFamily="18" charset="0"/>
              </a:rPr>
              <a:t>.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Vì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em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làm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gì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giảm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bớt</a:t>
            </a:r>
            <a:r>
              <a:rPr lang="en-US" altLang="en-US" sz="3200" dirty="0">
                <a:latin typeface="Times New Roman" panose="02020603050405020304" pitchFamily="18" charset="0"/>
              </a:rPr>
              <a:t> ô </a:t>
            </a:r>
            <a:r>
              <a:rPr lang="en-US" altLang="en-US" sz="3200" dirty="0" err="1">
                <a:latin typeface="Times New Roman" panose="02020603050405020304" pitchFamily="18" charset="0"/>
              </a:rPr>
              <a:t>nhiễm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môi</a:t>
            </a:r>
            <a:r>
              <a:rPr lang="en-US" altLang="en-US" sz="3200" dirty="0"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</a:rPr>
              <a:t>trường</a:t>
            </a:r>
            <a:r>
              <a:rPr lang="en-US" altLang="en-US" sz="3200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75" y="-79480"/>
            <a:ext cx="7092265" cy="5802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7478" y="2389325"/>
            <a:ext cx="3366418" cy="1457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58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  <p:pic>
        <p:nvPicPr>
          <p:cNvPr id="4" name="图片 9" descr="e6a655ed09bc757151afabca7ab85c5c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9241227" y="345587"/>
            <a:ext cx="1059147" cy="1382444"/>
          </a:xfrm>
          <a:prstGeom prst="rect">
            <a:avLst/>
          </a:prstGeom>
        </p:spPr>
      </p:pic>
      <p:pic>
        <p:nvPicPr>
          <p:cNvPr id="5" name="图片 10" descr="d1ca708a87c9b39e9bdf39142e09b55e"/>
          <p:cNvPicPr/>
          <p:nvPr/>
        </p:nvPicPr>
        <p:blipFill>
          <a:blip r:embed="rId4"/>
          <a:stretch>
            <a:fillRect/>
          </a:stretch>
        </p:blipFill>
        <p:spPr>
          <a:xfrm>
            <a:off x="-161276" y="-302843"/>
            <a:ext cx="2245360" cy="22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9" y="1539616"/>
            <a:ext cx="4508331" cy="2403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370" r="14596" b="11846"/>
          <a:stretch/>
        </p:blipFill>
        <p:spPr>
          <a:xfrm>
            <a:off x="5787931" y="776955"/>
            <a:ext cx="3929959" cy="43896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6371" y="99872"/>
            <a:ext cx="7533656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58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35884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B85C47-E64A-493F-8EF3-7A8855921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1468" b="3603"/>
          <a:stretch/>
        </p:blipFill>
        <p:spPr>
          <a:xfrm>
            <a:off x="5283199" y="745631"/>
            <a:ext cx="4849422" cy="49493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1B6C68-B10A-4360-8128-AE833E1BF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56" y="748705"/>
            <a:ext cx="4632267" cy="4946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6371" y="99872"/>
            <a:ext cx="7533656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58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biện pháp làm giảm gia tăng dân số</a:t>
            </a:r>
          </a:p>
        </p:txBody>
      </p:sp>
    </p:spTree>
    <p:extLst>
      <p:ext uri="{BB962C8B-B14F-4D97-AF65-F5344CB8AC3E}">
        <p14:creationId xmlns:p14="http://schemas.microsoft.com/office/powerpoint/2010/main" val="247429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5662" y="144067"/>
            <a:ext cx="9298434" cy="695034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32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5B5F9526-620C-4D1A-8314-326638755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491" y="839101"/>
            <a:ext cx="8421006" cy="3677225"/>
          </a:xfrm>
          <a:prstGeom prst="rect">
            <a:avLst/>
          </a:prstGeom>
          <a:noFill/>
          <a:ln w="76200" cmpd="tri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vi-VN" sz="3328" b="0" dirty="0"/>
              <a:t>     </a:t>
            </a:r>
            <a:r>
              <a:rPr lang="en-US" altLang="vi-VN" sz="3328" b="0" dirty="0" err="1"/>
              <a:t>Nước</a:t>
            </a:r>
            <a:r>
              <a:rPr lang="en-US" altLang="vi-VN" sz="3328" b="0" dirty="0"/>
              <a:t> ta </a:t>
            </a:r>
            <a:r>
              <a:rPr lang="en-US" altLang="vi-VN" sz="3328" b="0" dirty="0" err="1"/>
              <a:t>có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diện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tích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vào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loại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trung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bình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nhưng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lại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thuộc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hàng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các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nước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đông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dân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trên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thế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giới</a:t>
            </a:r>
            <a:r>
              <a:rPr lang="en-US" altLang="vi-VN" sz="3328" b="0" dirty="0"/>
              <a:t>. </a:t>
            </a:r>
            <a:r>
              <a:rPr lang="en-US" altLang="vi-VN" sz="3328" b="0" dirty="0" err="1"/>
              <a:t>Dân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số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tăng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nhanh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gây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nhiều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khó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khăn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cho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việc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nâng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cao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đời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sống</a:t>
            </a:r>
            <a:r>
              <a:rPr lang="en-US" altLang="vi-VN" sz="3328" b="0" dirty="0"/>
              <a:t>. </a:t>
            </a:r>
            <a:r>
              <a:rPr lang="en-US" altLang="vi-VN" sz="3328" b="0" dirty="0" err="1"/>
              <a:t>Những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năm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gần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đây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tốc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độ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tăng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dân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số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đã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giảm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hơn</a:t>
            </a:r>
            <a:r>
              <a:rPr lang="en-US" altLang="vi-VN" sz="3328" b="0" dirty="0"/>
              <a:t> so </a:t>
            </a:r>
            <a:r>
              <a:rPr lang="en-US" altLang="vi-VN" sz="3328" b="0" dirty="0" err="1"/>
              <a:t>với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trước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nhờ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thực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hiện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tốt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công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tác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kế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hoạch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hóa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gia</a:t>
            </a:r>
            <a:r>
              <a:rPr lang="en-US" altLang="vi-VN" sz="3328" b="0" dirty="0"/>
              <a:t> </a:t>
            </a:r>
            <a:r>
              <a:rPr lang="en-US" altLang="vi-VN" sz="3328" b="0" dirty="0" err="1"/>
              <a:t>đình</a:t>
            </a:r>
            <a:r>
              <a:rPr lang="en-US" altLang="vi-VN" sz="3328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1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99849C43-9CED-44CE-8AE7-1726A7F6B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3" t="15238" r="17159" b="33968"/>
          <a:stretch/>
        </p:blipFill>
        <p:spPr bwMode="auto">
          <a:xfrm>
            <a:off x="2223654" y="554182"/>
            <a:ext cx="2362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C90340-FA7F-4453-AB1C-127FF5338A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36666" r="18482" b="36667"/>
          <a:stretch/>
        </p:blipFill>
        <p:spPr bwMode="auto">
          <a:xfrm>
            <a:off x="2233814" y="2306782"/>
            <a:ext cx="319024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B514721-CF55-4858-96A2-48451B0D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8146" y="1049483"/>
            <a:ext cx="42672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EDA852-2773-48DB-83B5-B5B168E692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1" t="19791" r="2846"/>
          <a:stretch/>
        </p:blipFill>
        <p:spPr>
          <a:xfrm>
            <a:off x="5312132" y="2221400"/>
            <a:ext cx="5142346" cy="1950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D4EF7E-EA44-4A48-A3C2-FE3219844D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4" t="25969" r="255" b="16006"/>
          <a:stretch/>
        </p:blipFill>
        <p:spPr>
          <a:xfrm>
            <a:off x="4248728" y="260351"/>
            <a:ext cx="6205750" cy="12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B228B-11A0-4504-8D3D-C5519AFB7D34}"/>
              </a:ext>
            </a:extLst>
          </p:cNvPr>
          <p:cNvSpPr txBox="1">
            <a:spLocks/>
          </p:cNvSpPr>
          <p:nvPr/>
        </p:nvSpPr>
        <p:spPr>
          <a:xfrm>
            <a:off x="1346216" y="1213272"/>
            <a:ext cx="8942402" cy="260931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84</a:t>
            </a:r>
          </a:p>
          <a:p>
            <a:pPr marL="0" indent="0" algn="just">
              <a:buNone/>
            </a:pP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958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9DC198D-3110-4640-B099-94EE8945C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4898" y="421158"/>
            <a:ext cx="9298434" cy="695034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altLang="en-US" sz="3328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328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17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363490" y="-198120"/>
            <a:ext cx="11270827" cy="633984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-339833" y="2410788"/>
            <a:ext cx="11330926" cy="6386157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181836" y="2305594"/>
            <a:ext cx="3169920" cy="316992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02" y="3669359"/>
            <a:ext cx="952517" cy="9593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894851" y="3678685"/>
            <a:ext cx="718854" cy="73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13" y="3538150"/>
            <a:ext cx="572718" cy="9869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849" y="3873627"/>
            <a:ext cx="970856" cy="597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125048" y="3925056"/>
            <a:ext cx="821505" cy="664736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259300" y="2735217"/>
            <a:ext cx="1852055" cy="247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202643" y="466078"/>
            <a:ext cx="9707453" cy="1836946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45271">
              <a:defRPr/>
            </a:pPr>
            <a:endParaRPr lang="en-US" sz="1664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5459262" y="5280846"/>
            <a:ext cx="4309755" cy="55713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845271"/>
            <a:r>
              <a:rPr lang="en-US" sz="295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320 000 </a:t>
            </a:r>
            <a:r>
              <a:rPr lang="en-US" sz="295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2958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958">
              <a:solidFill>
                <a:schemeClr val="tx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202643" y="4090087"/>
            <a:ext cx="4329916" cy="557138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45271"/>
            <a:r>
              <a:rPr lang="en-US" sz="295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95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95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300 000 </a:t>
            </a:r>
            <a:r>
              <a:rPr lang="en-US" sz="295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2958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958" dirty="0">
              <a:solidFill>
                <a:schemeClr val="tx1"/>
              </a:solidFill>
              <a:latin typeface="等线" panose="020F0502020204030204"/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731914" y="3822396"/>
            <a:ext cx="1009678" cy="1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73614" y="4829532"/>
            <a:ext cx="1009678" cy="1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8742" y="2116774"/>
            <a:ext cx="4470994" cy="40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CẤM BUÔN BÁN, CẤM REUP"/>
          <p:cNvSpPr/>
          <p:nvPr/>
        </p:nvSpPr>
        <p:spPr>
          <a:xfrm>
            <a:off x="5439101" y="4076452"/>
            <a:ext cx="4329916" cy="557138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45271"/>
            <a:r>
              <a:rPr lang="en-US" sz="295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95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95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33 000 </a:t>
            </a:r>
            <a:r>
              <a:rPr lang="en-US" sz="295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2958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958" dirty="0">
              <a:solidFill>
                <a:schemeClr val="tx1"/>
              </a:solidFill>
              <a:latin typeface="等线" panose="020F0502020204030204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202643" y="5284304"/>
            <a:ext cx="4355148" cy="557138"/>
          </a:xfrm>
          <a:prstGeom prst="rect">
            <a:avLst/>
          </a:prstGeom>
          <a:solidFill>
            <a:schemeClr val="bg1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45271"/>
            <a:r>
              <a:rPr lang="en-US" sz="295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330 000 </a:t>
            </a:r>
            <a:r>
              <a:rPr lang="en-US" sz="295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2958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958">
              <a:solidFill>
                <a:schemeClr val="tx1"/>
              </a:solidFill>
            </a:endParaRPr>
          </a:p>
        </p:txBody>
      </p:sp>
      <p:sp>
        <p:nvSpPr>
          <p:cNvPr id="117" name="ĐC SHARE MIỄN PHÍ BỞI NK POWERSKILLS"/>
          <p:cNvSpPr txBox="1"/>
          <p:nvPr/>
        </p:nvSpPr>
        <p:spPr>
          <a:xfrm>
            <a:off x="425479" y="1047824"/>
            <a:ext cx="9112103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45271"/>
            <a:r>
              <a:rPr lang="en-US" sz="295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Diện tích nước ta khoảng bao nhiêu </a:t>
            </a:r>
            <a:r>
              <a:rPr lang="en-US" sz="2958" b="1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en-US" sz="2958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5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958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45271">
              <a:defRPr/>
            </a:pPr>
            <a:endParaRPr lang="en-US" sz="2958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73614" y="3905405"/>
            <a:ext cx="1009678" cy="1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862004" y="5132819"/>
            <a:ext cx="1238384" cy="108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07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10" grpId="0" animBg="1"/>
      <p:bldP spid="110" grpId="1" animBg="1"/>
      <p:bldP spid="111" grpId="0" animBg="1"/>
      <p:bldP spid="111" grpId="1" animBg="1"/>
      <p:bldP spid="109" grpId="0" animBg="1"/>
      <p:bldP spid="109" grpId="1" animBg="1"/>
      <p:bldP spid="108" grpId="0" animBg="1"/>
      <p:bldP spid="108" grpId="1" animBg="1"/>
      <p:bldP spid="117" grpId="0"/>
      <p:bldP spid="11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214" y="3644608"/>
            <a:ext cx="11270827" cy="2497113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224" y="3875269"/>
            <a:ext cx="2569396" cy="2213661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024" y="4633920"/>
            <a:ext cx="2006442" cy="1455010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9226397" y="283236"/>
            <a:ext cx="1059147" cy="1382444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9"/>
          <a:stretch>
            <a:fillRect/>
          </a:stretch>
        </p:blipFill>
        <p:spPr>
          <a:xfrm>
            <a:off x="-176106" y="-365194"/>
            <a:ext cx="2245360" cy="22453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1039468" y="1197717"/>
            <a:ext cx="8771953" cy="145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5271">
              <a:defRPr/>
            </a:pPr>
            <a:r>
              <a:rPr lang="en-US" altLang="zh-CN" sz="8874" dirty="0" err="1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Chào</a:t>
            </a:r>
            <a:r>
              <a:rPr lang="en-US" altLang="zh-CN" sz="8874" dirty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 </a:t>
            </a:r>
            <a:r>
              <a:rPr lang="en-US" altLang="zh-CN" sz="8874" dirty="0" err="1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các</a:t>
            </a:r>
            <a:r>
              <a:rPr lang="en-US" altLang="zh-CN" sz="8874" dirty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 con.</a:t>
            </a:r>
            <a:endParaRPr lang="zh-CN" altLang="en-US" sz="8874" dirty="0">
              <a:solidFill>
                <a:srgbClr val="C82D2D"/>
              </a:solidFill>
              <a:latin typeface="UTM Bell" panose="02040603050506020204" pitchFamily="18" charset="0"/>
              <a:ea typeface="inpin heiti" charset="-122"/>
            </a:endParaRPr>
          </a:p>
        </p:txBody>
      </p:sp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55667" y="-965425"/>
            <a:ext cx="751388" cy="75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363490" y="-198120"/>
            <a:ext cx="11270827" cy="633984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324058" y="2414440"/>
            <a:ext cx="11330926" cy="6522436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845271">
                  <a:defRPr/>
                </a:pPr>
                <a:endParaRPr lang="en-US" sz="1664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5674969" y="2538050"/>
            <a:ext cx="2774011" cy="2774011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02" y="3669359"/>
            <a:ext cx="952517" cy="9593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894851" y="3678685"/>
            <a:ext cx="718854" cy="73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849" y="3873627"/>
            <a:ext cx="970856" cy="597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125048" y="3925056"/>
            <a:ext cx="821505" cy="664736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259300" y="2735217"/>
            <a:ext cx="1852055" cy="247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202643" y="466078"/>
            <a:ext cx="9707453" cy="136477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45271">
              <a:defRPr/>
            </a:pPr>
            <a:endParaRPr lang="en-US" sz="1664" dirty="0">
              <a:solidFill>
                <a:prstClr val="black"/>
              </a:solidFill>
              <a:latin typeface="等线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Rectangle 95"/>
              <p:cNvSpPr/>
              <p:nvPr/>
            </p:nvSpPr>
            <p:spPr>
              <a:xfrm>
                <a:off x="5639722" y="2586558"/>
                <a:ext cx="4329916" cy="1295928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45271"/>
                <a:r>
                  <a:rPr lang="en-US" sz="2588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8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8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58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588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là đồi núi;</a:t>
                </a:r>
              </a:p>
              <a:p>
                <a:pPr algn="ctr" defTabSz="845271"/>
                <a:r>
                  <a:rPr lang="en-US" sz="2588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8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8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588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588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 </a:t>
                </a:r>
                <a:endParaRPr lang="en-US" sz="2588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Rectangle 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722" y="2586558"/>
                <a:ext cx="4329916" cy="1295928"/>
              </a:xfrm>
              <a:prstGeom prst="rect">
                <a:avLst/>
              </a:prstGeom>
              <a:blipFill>
                <a:blip r:embed="rId14"/>
                <a:stretch>
                  <a:fillRect b="-186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223185" y="4589792"/>
            <a:ext cx="4329916" cy="101407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845271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5580181" y="4589791"/>
            <a:ext cx="4329916" cy="1014077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5271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Rectangle 98"/>
              <p:cNvSpPr/>
              <p:nvPr/>
            </p:nvSpPr>
            <p:spPr>
              <a:xfrm>
                <a:off x="145044" y="2567356"/>
                <a:ext cx="4329916" cy="1315128"/>
              </a:xfrm>
              <a:prstGeom prst="rect">
                <a:avLst/>
              </a:prstGeom>
              <a:solidFill>
                <a:schemeClr val="bg1"/>
              </a:solidFill>
              <a:ln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845271">
                  <a:defRPr/>
                </a:pP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88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88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588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đồi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núi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pPr defTabSz="845271"/>
                <a14:m>
                  <m:oMath xmlns:m="http://schemas.openxmlformats.org/officeDocument/2006/math">
                    <m:f>
                      <m:fPr>
                        <m:ctrlPr>
                          <a:rPr lang="en-US" sz="2588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588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588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88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588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9" name="Rectangle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44" y="2567356"/>
                <a:ext cx="4329916" cy="1315128"/>
              </a:xfrm>
              <a:prstGeom prst="rect">
                <a:avLst/>
              </a:prstGeom>
              <a:blipFill>
                <a:blip r:embed="rId15"/>
                <a:stretch>
                  <a:fillRect l="-2388" b="-13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00369" y="2673355"/>
            <a:ext cx="1009678" cy="1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603416" y="4628508"/>
            <a:ext cx="1009678" cy="1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71853" y="4731283"/>
            <a:ext cx="1009678" cy="1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445233" y="2602561"/>
            <a:ext cx="1238384" cy="108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7722" y="-1386916"/>
            <a:ext cx="4470994" cy="40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049192" y="780876"/>
            <a:ext cx="8920446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3954">
              <a:defRPr/>
            </a:pPr>
            <a:r>
              <a:rPr lang="en-US" sz="295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Trên phần đất nước ta gồm: </a:t>
            </a:r>
            <a:endParaRPr lang="en-US" sz="2958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4057" y="7028421"/>
            <a:ext cx="11330926" cy="169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19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363490" y="-198120"/>
            <a:ext cx="11270827" cy="63398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42822" y="3412704"/>
            <a:ext cx="2727424" cy="2727424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898" y="-235558"/>
            <a:ext cx="3545630" cy="354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4642822" y="2678333"/>
            <a:ext cx="2970050" cy="2970050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2894851" y="3901753"/>
            <a:ext cx="718854" cy="738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259300" y="2735217"/>
            <a:ext cx="1852055" cy="247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593165" y="2567069"/>
            <a:ext cx="3169920" cy="316992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45271">
                <a:defRPr/>
              </a:pPr>
              <a:endParaRPr lang="en-US" sz="1664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202643" y="466077"/>
            <a:ext cx="9707453" cy="1083694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45271">
              <a:defRPr/>
            </a:pPr>
            <a:endParaRPr lang="en-US" sz="1664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804825" y="2869051"/>
            <a:ext cx="4329916" cy="1044646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45271"/>
            <a:r>
              <a:rPr lang="en-US" sz="258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588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cao, gió và mưa thay đổi theo mùa.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223185" y="4626755"/>
            <a:ext cx="4329916" cy="977112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45271"/>
            <a:r>
              <a:rPr lang="en-US" sz="2588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88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588" b="1">
                <a:solidFill>
                  <a:schemeClr val="tx1"/>
                </a:solidFill>
                <a:latin typeface="Times New Roman" panose="02020603050405020304" pitchFamily="18" charset="0"/>
              </a:rPr>
              <a:t>Nhiệt độ thấp, gió và mưa thay đổi theo mùa.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5758140" y="4626754"/>
            <a:ext cx="4329916" cy="977114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25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588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25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88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5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88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altLang="en-US" sz="25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588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5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88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5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88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5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88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5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88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2588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5" name="Rectangle 94"/>
          <p:cNvSpPr/>
          <p:nvPr/>
        </p:nvSpPr>
        <p:spPr>
          <a:xfrm>
            <a:off x="235405" y="2894354"/>
            <a:ext cx="4329916" cy="1007399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45271"/>
            <a:r>
              <a:rPr lang="en-US" sz="2588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2588" b="1">
                <a:solidFill>
                  <a:schemeClr val="tx1"/>
                </a:solidFill>
                <a:latin typeface="Times New Roman" panose="02020603050405020304" pitchFamily="18" charset="0"/>
              </a:rPr>
              <a:t> Nhiệt độ cao, gió và mưa không thay đổi theo mùa.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99545" y="2953822"/>
            <a:ext cx="1009678" cy="1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33865" y="4535113"/>
            <a:ext cx="1009678" cy="1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971853" y="4731283"/>
            <a:ext cx="1009678" cy="102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33642" y="2733304"/>
            <a:ext cx="1238384" cy="108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9163" y="1705550"/>
            <a:ext cx="4470994" cy="406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505079" y="673106"/>
            <a:ext cx="9361047" cy="547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33954">
              <a:defRPr/>
            </a:pPr>
            <a:r>
              <a:rPr lang="en-US" sz="295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altLang="en-US" sz="2958" b="1">
                <a:latin typeface="Times New Roman" panose="02020603050405020304" pitchFamily="18" charset="0"/>
                <a:cs typeface="Times New Roman" panose="02020603050405020304" pitchFamily="18" charset="0"/>
              </a:rPr>
              <a:t> Đặc điểm khí hậu nhiệt đới gió mùa ở nước ta là:</a:t>
            </a:r>
            <a:endParaRPr lang="en-US" sz="2958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6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2214" y="3644608"/>
            <a:ext cx="11270827" cy="2497113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224" y="3875269"/>
            <a:ext cx="2569396" cy="2213661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024" y="4633920"/>
            <a:ext cx="2006442" cy="1455010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9226397" y="283236"/>
            <a:ext cx="1059147" cy="1382444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7"/>
          <a:stretch>
            <a:fillRect/>
          </a:stretch>
        </p:blipFill>
        <p:spPr>
          <a:xfrm>
            <a:off x="-176106" y="-365194"/>
            <a:ext cx="2245360" cy="224536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0946115-8F1F-43B6-AFB0-59AF5EFD0FD3}"/>
              </a:ext>
            </a:extLst>
          </p:cNvPr>
          <p:cNvSpPr txBox="1"/>
          <p:nvPr/>
        </p:nvSpPr>
        <p:spPr>
          <a:xfrm>
            <a:off x="2541540" y="1372445"/>
            <a:ext cx="58619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845271">
              <a:defRPr/>
            </a:pPr>
            <a:r>
              <a:rPr lang="en-US" altLang="zh-CN" sz="4400" dirty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BÀI 8:</a:t>
            </a:r>
          </a:p>
          <a:p>
            <a:pPr algn="ctr" defTabSz="845271">
              <a:defRPr/>
            </a:pPr>
            <a:r>
              <a:rPr lang="en-US" altLang="zh-CN" sz="4400" dirty="0">
                <a:solidFill>
                  <a:srgbClr val="C82D2D"/>
                </a:solidFill>
                <a:latin typeface="UTM Bell" panose="02040603050506020204" pitchFamily="18" charset="0"/>
                <a:ea typeface="inpin heiti" charset="-122"/>
              </a:rPr>
              <a:t>DÂN SỐ NƯỚC TA</a:t>
            </a:r>
            <a:endParaRPr lang="zh-CN" altLang="en-US" sz="4400" dirty="0">
              <a:solidFill>
                <a:srgbClr val="C82D2D"/>
              </a:solidFill>
              <a:latin typeface="UTM Bell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097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877736-28E7-45D0-8111-71A81BB517CB}"/>
              </a:ext>
            </a:extLst>
          </p:cNvPr>
          <p:cNvSpPr txBox="1"/>
          <p:nvPr/>
        </p:nvSpPr>
        <p:spPr>
          <a:xfrm>
            <a:off x="1107280" y="1162735"/>
            <a:ext cx="929401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iết dựa vào bảng số liệu, biểu đồ để nhận biết được số dân và đặc điểm tăng dân số của nước ta. 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0C66F-BE08-4672-9508-D514E0180791}"/>
              </a:ext>
            </a:extLst>
          </p:cNvPr>
          <p:cNvSpPr txBox="1"/>
          <p:nvPr/>
        </p:nvSpPr>
        <p:spPr>
          <a:xfrm>
            <a:off x="1107280" y="2311491"/>
            <a:ext cx="9141619" cy="975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6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được nước ta có số dân đông, gia tăng dân số nhanh. Nêu được một số hậu quả do dân số tăng nhanh.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A47DC5-21F3-4841-A14D-CE5BCB2E2292}"/>
              </a:ext>
            </a:extLst>
          </p:cNvPr>
          <p:cNvSpPr/>
          <p:nvPr/>
        </p:nvSpPr>
        <p:spPr>
          <a:xfrm>
            <a:off x="2623030" y="321755"/>
            <a:ext cx="514857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7E67640-2BB6-4DEA-9459-383CB43292E8}"/>
              </a:ext>
            </a:extLst>
          </p:cNvPr>
          <p:cNvSpPr/>
          <p:nvPr/>
        </p:nvSpPr>
        <p:spPr>
          <a:xfrm>
            <a:off x="592265" y="1375682"/>
            <a:ext cx="428250" cy="26410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A34D3CFE-27F4-47B1-B09F-49DCB3DC1865}"/>
              </a:ext>
            </a:extLst>
          </p:cNvPr>
          <p:cNvSpPr/>
          <p:nvPr/>
        </p:nvSpPr>
        <p:spPr>
          <a:xfrm>
            <a:off x="628410" y="2562553"/>
            <a:ext cx="428250" cy="264106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00B050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96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6953" y="729688"/>
            <a:ext cx="7721289" cy="51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A69E7E6-47D2-4F69-B0AE-34D3C4076A46}"/>
              </a:ext>
            </a:extLst>
          </p:cNvPr>
          <p:cNvSpPr txBox="1"/>
          <p:nvPr/>
        </p:nvSpPr>
        <p:spPr>
          <a:xfrm>
            <a:off x="3755179" y="2018253"/>
            <a:ext cx="3624675" cy="860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45271">
              <a:defRPr/>
            </a:pPr>
            <a:r>
              <a:rPr lang="en-US" altLang="zh-CN" sz="4992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1. </a:t>
            </a:r>
            <a:r>
              <a:rPr lang="en-US" altLang="zh-CN" sz="4992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Dân</a:t>
            </a:r>
            <a:r>
              <a:rPr lang="en-US" altLang="zh-CN" sz="4992" dirty="0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992" dirty="0" err="1">
                <a:solidFill>
                  <a:srgbClr val="B71E19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số</a:t>
            </a:r>
            <a:endParaRPr lang="zh-CN" altLang="en-US" sz="4992" dirty="0">
              <a:solidFill>
                <a:srgbClr val="B71E19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4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7">
            <a:extLst>
              <a:ext uri="{FF2B5EF4-FFF2-40B4-BE49-F238E27FC236}">
                <a16:creationId xmlns:a16="http://schemas.microsoft.com/office/drawing/2014/main" id="{6DDB3226-8DBC-482F-B68D-90232CBE1E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970837"/>
              </p:ext>
            </p:extLst>
          </p:nvPr>
        </p:nvGraphicFramePr>
        <p:xfrm>
          <a:off x="215627" y="568262"/>
          <a:ext cx="10061848" cy="4533647"/>
        </p:xfrm>
        <a:graphic>
          <a:graphicData uri="http://schemas.openxmlformats.org/drawingml/2006/table">
            <a:tbl>
              <a:tblPr/>
              <a:tblGrid>
                <a:gridCol w="1225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85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211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2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46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L="84531" marR="84531" marT="42241" marB="42241" anchor="ctr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STT</a:t>
                      </a: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nước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́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Triệu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84531" marR="84531" marT="42241" marB="42241" anchor="ctr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1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84531" marR="84531" marT="42241" marB="42241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In-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nê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Phi-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líp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-pin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Việt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Lan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-an-ma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Ma-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lai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-xi-a</a:t>
                      </a: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277,0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111,4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98,4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70,0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54,9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32,9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Cam-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-chia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Lào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Xin-ga-po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Đông</a:t>
                      </a: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Ti-</a:t>
                      </a: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Bru-nây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84531" marR="84531" marT="42241" marB="42241" horzOverflow="overflow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 Box 44">
            <a:extLst>
              <a:ext uri="{FF2B5EF4-FFF2-40B4-BE49-F238E27FC236}">
                <a16:creationId xmlns:a16="http://schemas.microsoft.com/office/drawing/2014/main" id="{2F3BE8EE-40E2-410D-BB50-D44715EF7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76" y="0"/>
            <a:ext cx="903901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r>
              <a:rPr lang="en-US" altLang="vi-VN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Bảng</a:t>
            </a: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liệu</a:t>
            </a: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số</a:t>
            </a: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Đông</a:t>
            </a: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Nam Á </a:t>
            </a:r>
            <a:r>
              <a:rPr lang="en-US" altLang="vi-VN" sz="2800" dirty="0" err="1">
                <a:solidFill>
                  <a:prstClr val="black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dirty="0">
                <a:solidFill>
                  <a:prstClr val="black"/>
                </a:solidFill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9231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794</TotalTime>
  <Words>1203</Words>
  <Application>Microsoft Office PowerPoint</Application>
  <PresentationFormat>Custom</PresentationFormat>
  <Paragraphs>216</Paragraphs>
  <Slides>30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等线</vt:lpstr>
      <vt:lpstr>.VnTime</vt:lpstr>
      <vt:lpstr>Arial</vt:lpstr>
      <vt:lpstr>Calibri</vt:lpstr>
      <vt:lpstr>Calibri Light</vt:lpstr>
      <vt:lpstr>Cambria Math</vt:lpstr>
      <vt:lpstr>inpin heiti</vt:lpstr>
      <vt:lpstr>Times New Roman</vt:lpstr>
      <vt:lpstr>UTM Bell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87</cp:revision>
  <dcterms:created xsi:type="dcterms:W3CDTF">2017-08-18T03:02:00Z</dcterms:created>
  <dcterms:modified xsi:type="dcterms:W3CDTF">2022-10-11T17:03:52Z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