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6" r:id="rId2"/>
    <p:sldId id="278" r:id="rId3"/>
    <p:sldId id="277" r:id="rId4"/>
    <p:sldId id="282" r:id="rId5"/>
    <p:sldId id="283" r:id="rId6"/>
    <p:sldId id="273" r:id="rId7"/>
    <p:sldId id="284" r:id="rId8"/>
    <p:sldId id="285" r:id="rId9"/>
    <p:sldId id="286" r:id="rId10"/>
    <p:sldId id="279" r:id="rId11"/>
    <p:sldId id="280" r:id="rId12"/>
    <p:sldId id="281" r:id="rId13"/>
    <p:sldId id="272" r:id="rId14"/>
    <p:sldId id="287" r:id="rId15"/>
    <p:sldId id="274" r:id="rId16"/>
    <p:sldId id="288" r:id="rId17"/>
    <p:sldId id="289" r:id="rId18"/>
  </p:sldIdLst>
  <p:sldSz cx="16276638" cy="9144000"/>
  <p:notesSz cx="6858000" cy="9144000"/>
  <p:defaultTextStyle>
    <a:defPPr>
      <a:defRPr lang="en-US"/>
    </a:defPPr>
    <a:lvl1pPr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725488" indent="-268288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450975" indent="-536575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178050" indent="-806450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903538" indent="-1074738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D60093"/>
    <a:srgbClr val="F6882E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643" y="58"/>
      </p:cViewPr>
      <p:guideLst>
        <p:guide orient="horz" pos="2880"/>
        <p:guide pos="5127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933D8C-9B7F-965B-D622-B8E6FA9B0E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F2B83A-862D-EFE6-C528-55B91DFE89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B44BEF-DF37-4E2D-B727-79819C1F060E}" type="datetimeFigureOut">
              <a:rPr lang="en-US"/>
              <a:pPr>
                <a:defRPr/>
              </a:pPr>
              <a:t>10/28/2022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39C23AC-31F8-2918-1DC3-2C7E502AAD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290C711-FE77-B041-3FEF-A976434CE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F6908-6EAB-EEC3-ACE9-509447B6A0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1F96C-EABB-BD09-5170-00E7991C5F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2E853CD-1B64-421F-B388-35A98A9EE7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3E2F1F0-DE6A-918A-9874-7A32DC56B3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C53B4316-E8C7-0E01-CA53-9BEA8F9C81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442D57BC-5F49-69F7-C331-5BFAB0A0A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9083569-875B-498A-89AD-42CF83649C0F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3E2F1F0-DE6A-918A-9874-7A32DC56B3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C53B4316-E8C7-0E01-CA53-9BEA8F9C81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442D57BC-5F49-69F7-C331-5BFAB0A0A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9083569-875B-498A-89AD-42CF83649C0F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49638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3E2F1F0-DE6A-918A-9874-7A32DC56B3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C53B4316-E8C7-0E01-CA53-9BEA8F9C81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442D57BC-5F49-69F7-C331-5BFAB0A0A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9083569-875B-498A-89AD-42CF83649C0F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42287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0E4D3EC-5BD0-47CC-624D-812B006CA9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3B71005B-1956-13F5-AD9E-0BA85BF0E7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D24F0B28-050A-5CE9-D2B7-FEB786348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453F4DB-0E50-447E-B8EA-2EAB7A7F0121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3E8B7439-9593-069B-6CAA-8DD066180E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CEECE0BE-4806-F0EC-5A5C-078A5080B2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50F3FD12-1109-780A-BAEE-275DD087CE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9F0ABB8-F0B9-4B9B-BA7B-C4207A5FCA60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5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9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3B76062-9672-A95C-B701-BC4BF8988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216758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17D9383A-FF43-B625-D80A-7F1753C249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2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0F4EEC9B-C82C-1720-BC04-5A197B2A2F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1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23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3C4D9AB-F1C6-AD1B-6E4C-CA9D5FB706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638" y="1"/>
            <a:ext cx="2699100" cy="2677044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0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20281" y="2249135"/>
            <a:ext cx="10429351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519" y="3657600"/>
            <a:ext cx="9906000" cy="116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Giảm một số đi một số lần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778B7B2-BE0A-60BC-13DE-6238B1B36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729849E3-A25E-894A-A2C7-951E3F937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1968404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91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bàn&#10;&#10;Mô tả được tạo tự động">
            <a:extLst>
              <a:ext uri="{FF2B5EF4-FFF2-40B4-BE49-F238E27FC236}">
                <a16:creationId xmlns:a16="http://schemas.microsoft.com/office/drawing/2014/main" id="{37855431-49D1-AB28-06FB-BDC140CCC4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2" t="37879" r="8208" b="18182"/>
          <a:stretch/>
        </p:blipFill>
        <p:spPr>
          <a:xfrm>
            <a:off x="68660" y="2209800"/>
            <a:ext cx="16139319" cy="2981148"/>
          </a:xfrm>
          <a:prstGeom prst="rect">
            <a:avLst/>
          </a:prstGeom>
        </p:spPr>
      </p:pic>
      <p:pic>
        <p:nvPicPr>
          <p:cNvPr id="4" name="Hình ảnh 3" descr="Ảnh có chứa bàn&#10;&#10;Mô tả được tạo tự động">
            <a:extLst>
              <a:ext uri="{FF2B5EF4-FFF2-40B4-BE49-F238E27FC236}">
                <a16:creationId xmlns:a16="http://schemas.microsoft.com/office/drawing/2014/main" id="{69A611BE-B2E2-6BA6-7FBA-C35EA2B97F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4" t="17430" r="78560" b="54492"/>
          <a:stretch/>
        </p:blipFill>
        <p:spPr>
          <a:xfrm>
            <a:off x="0" y="0"/>
            <a:ext cx="3413919" cy="1905000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F895540A-08B4-EDFB-7170-9D6DD922943F}"/>
              </a:ext>
            </a:extLst>
          </p:cNvPr>
          <p:cNvSpPr/>
          <p:nvPr/>
        </p:nvSpPr>
        <p:spPr>
          <a:xfrm>
            <a:off x="9634747" y="3817746"/>
            <a:ext cx="1030504" cy="94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E278BBD9-3780-FD43-E8F0-F0B93E8F6BFF}"/>
              </a:ext>
            </a:extLst>
          </p:cNvPr>
          <p:cNvSpPr/>
          <p:nvPr/>
        </p:nvSpPr>
        <p:spPr>
          <a:xfrm>
            <a:off x="11343799" y="3817746"/>
            <a:ext cx="1030504" cy="94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83D35C84-4DE1-4062-ED27-B27D9C7414A3}"/>
              </a:ext>
            </a:extLst>
          </p:cNvPr>
          <p:cNvSpPr/>
          <p:nvPr/>
        </p:nvSpPr>
        <p:spPr>
          <a:xfrm>
            <a:off x="13052851" y="3817746"/>
            <a:ext cx="1030504" cy="94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B9F7C099-DC44-12E2-A2D1-6A45CB4C6AF2}"/>
              </a:ext>
            </a:extLst>
          </p:cNvPr>
          <p:cNvSpPr/>
          <p:nvPr/>
        </p:nvSpPr>
        <p:spPr>
          <a:xfrm>
            <a:off x="14761903" y="3817746"/>
            <a:ext cx="1030504" cy="94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6836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D5A53C7-DE1E-934F-492D-1EA5F36937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 t="13253" r="4121" b="67470"/>
          <a:stretch/>
        </p:blipFill>
        <p:spPr>
          <a:xfrm>
            <a:off x="30639" y="1219200"/>
            <a:ext cx="16245999" cy="14478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AB7AE645-8FBF-EFB4-6052-40123EDD33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t="9131" r="88143" b="75650"/>
          <a:stretch/>
        </p:blipFill>
        <p:spPr>
          <a:xfrm>
            <a:off x="104807" y="76200"/>
            <a:ext cx="1251712" cy="12192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911376B6-72B8-2838-4223-7CB5DCA411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6" t="38413" r="7995" b="49412"/>
          <a:stretch/>
        </p:blipFill>
        <p:spPr>
          <a:xfrm>
            <a:off x="2210037" y="2636520"/>
            <a:ext cx="11887201" cy="914400"/>
          </a:xfrm>
          <a:prstGeom prst="rect">
            <a:avLst/>
          </a:prstGeom>
        </p:spPr>
      </p:pic>
      <p:pic>
        <p:nvPicPr>
          <p:cNvPr id="7" name="Hình ảnh 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3EF6E22A-9455-3D76-2D81-CA02C9EFB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" y="3901440"/>
            <a:ext cx="3612372" cy="4023360"/>
          </a:xfrm>
          <a:prstGeom prst="rect">
            <a:avLst/>
          </a:prstGeom>
        </p:spPr>
      </p:pic>
      <p:cxnSp>
        <p:nvCxnSpPr>
          <p:cNvPr id="56" name="Đường nối Thẳng 55">
            <a:extLst>
              <a:ext uri="{FF2B5EF4-FFF2-40B4-BE49-F238E27FC236}">
                <a16:creationId xmlns:a16="http://schemas.microsoft.com/office/drawing/2014/main" id="{4AA74FD2-4E80-B332-D310-A91A8DF3F662}"/>
              </a:ext>
            </a:extLst>
          </p:cNvPr>
          <p:cNvCxnSpPr>
            <a:cxnSpLocks/>
          </p:cNvCxnSpPr>
          <p:nvPr/>
        </p:nvCxnSpPr>
        <p:spPr>
          <a:xfrm>
            <a:off x="2962435" y="3180080"/>
            <a:ext cx="2088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Đường nối Thẳng 56">
            <a:extLst>
              <a:ext uri="{FF2B5EF4-FFF2-40B4-BE49-F238E27FC236}">
                <a16:creationId xmlns:a16="http://schemas.microsoft.com/office/drawing/2014/main" id="{7D01945A-76EA-F2C9-FD70-FBA2EC380F2D}"/>
              </a:ext>
            </a:extLst>
          </p:cNvPr>
          <p:cNvCxnSpPr>
            <a:cxnSpLocks/>
          </p:cNvCxnSpPr>
          <p:nvPr/>
        </p:nvCxnSpPr>
        <p:spPr>
          <a:xfrm>
            <a:off x="5052219" y="3180080"/>
            <a:ext cx="2088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Đường nối Thẳng 57">
            <a:extLst>
              <a:ext uri="{FF2B5EF4-FFF2-40B4-BE49-F238E27FC236}">
                <a16:creationId xmlns:a16="http://schemas.microsoft.com/office/drawing/2014/main" id="{2C682A6A-14F8-5E9B-E85D-94B2B189EB6E}"/>
              </a:ext>
            </a:extLst>
          </p:cNvPr>
          <p:cNvCxnSpPr>
            <a:cxnSpLocks/>
          </p:cNvCxnSpPr>
          <p:nvPr/>
        </p:nvCxnSpPr>
        <p:spPr>
          <a:xfrm>
            <a:off x="7142639" y="3180080"/>
            <a:ext cx="208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Đường nối Thẳng 58">
            <a:extLst>
              <a:ext uri="{FF2B5EF4-FFF2-40B4-BE49-F238E27FC236}">
                <a16:creationId xmlns:a16="http://schemas.microsoft.com/office/drawing/2014/main" id="{C7324A74-F641-8A71-587B-EF2A589CA3F0}"/>
              </a:ext>
            </a:extLst>
          </p:cNvPr>
          <p:cNvCxnSpPr>
            <a:cxnSpLocks/>
          </p:cNvCxnSpPr>
          <p:nvPr/>
        </p:nvCxnSpPr>
        <p:spPr>
          <a:xfrm>
            <a:off x="9232939" y="3180080"/>
            <a:ext cx="20880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Đường nối Thẳng 59">
            <a:extLst>
              <a:ext uri="{FF2B5EF4-FFF2-40B4-BE49-F238E27FC236}">
                <a16:creationId xmlns:a16="http://schemas.microsoft.com/office/drawing/2014/main" id="{2C6CFC60-0709-CF97-1C58-1C707ED0C09C}"/>
              </a:ext>
            </a:extLst>
          </p:cNvPr>
          <p:cNvCxnSpPr>
            <a:cxnSpLocks/>
          </p:cNvCxnSpPr>
          <p:nvPr/>
        </p:nvCxnSpPr>
        <p:spPr>
          <a:xfrm>
            <a:off x="11322407" y="3180080"/>
            <a:ext cx="2088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Đường nối Thẳng 61">
            <a:extLst>
              <a:ext uri="{FF2B5EF4-FFF2-40B4-BE49-F238E27FC236}">
                <a16:creationId xmlns:a16="http://schemas.microsoft.com/office/drawing/2014/main" id="{DCCF1432-B90A-CEFB-1459-DDED30D612B8}"/>
              </a:ext>
            </a:extLst>
          </p:cNvPr>
          <p:cNvCxnSpPr>
            <a:cxnSpLocks/>
          </p:cNvCxnSpPr>
          <p:nvPr/>
        </p:nvCxnSpPr>
        <p:spPr>
          <a:xfrm>
            <a:off x="2956719" y="3972560"/>
            <a:ext cx="2088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1EFDA688-AA1C-9AB5-7F94-FEAE163323B1}"/>
              </a:ext>
            </a:extLst>
          </p:cNvPr>
          <p:cNvSpPr txBox="1"/>
          <p:nvPr/>
        </p:nvSpPr>
        <p:spPr>
          <a:xfrm>
            <a:off x="2210037" y="3657600"/>
            <a:ext cx="7466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DEFA07FC-1C16-F6EA-4B75-FC0033E7C13C}"/>
              </a:ext>
            </a:extLst>
          </p:cNvPr>
          <p:cNvSpPr txBox="1"/>
          <p:nvPr/>
        </p:nvSpPr>
        <p:spPr>
          <a:xfrm>
            <a:off x="5052219" y="3632135"/>
            <a:ext cx="5715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</a:t>
            </a:r>
          </a:p>
        </p:txBody>
      </p:sp>
      <p:cxnSp>
        <p:nvCxnSpPr>
          <p:cNvPr id="66" name="Đường nối Thẳng 65">
            <a:extLst>
              <a:ext uri="{FF2B5EF4-FFF2-40B4-BE49-F238E27FC236}">
                <a16:creationId xmlns:a16="http://schemas.microsoft.com/office/drawing/2014/main" id="{69F472F5-DF02-6358-F04D-DDE5921508E2}"/>
              </a:ext>
            </a:extLst>
          </p:cNvPr>
          <p:cNvCxnSpPr/>
          <p:nvPr/>
        </p:nvCxnSpPr>
        <p:spPr>
          <a:xfrm>
            <a:off x="2956719" y="3180080"/>
            <a:ext cx="0" cy="79248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Đường nối Thẳng 66">
            <a:extLst>
              <a:ext uri="{FF2B5EF4-FFF2-40B4-BE49-F238E27FC236}">
                <a16:creationId xmlns:a16="http://schemas.microsoft.com/office/drawing/2014/main" id="{55CE4082-2293-6D33-9EF9-8A4C1855F8C9}"/>
              </a:ext>
            </a:extLst>
          </p:cNvPr>
          <p:cNvCxnSpPr/>
          <p:nvPr/>
        </p:nvCxnSpPr>
        <p:spPr>
          <a:xfrm>
            <a:off x="5044719" y="3225800"/>
            <a:ext cx="0" cy="79248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82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4C6685C0-4F10-4650-CD09-F8FEF332D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2" t="32915" r="32391" b="1662"/>
          <a:stretch>
            <a:fillRect/>
          </a:stretch>
        </p:blipFill>
        <p:spPr bwMode="auto">
          <a:xfrm>
            <a:off x="10225933" y="-48261"/>
            <a:ext cx="6050705" cy="595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>
            <a:extLst>
              <a:ext uri="{FF2B5EF4-FFF2-40B4-BE49-F238E27FC236}">
                <a16:creationId xmlns:a16="http://schemas.microsoft.com/office/drawing/2014/main" id="{7A3140BD-5EB1-4DD5-EB08-74DD222B0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" t="1662" r="2208" b="65710"/>
          <a:stretch>
            <a:fillRect/>
          </a:stretch>
        </p:blipFill>
        <p:spPr bwMode="auto">
          <a:xfrm>
            <a:off x="-15081" y="12700"/>
            <a:ext cx="11658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43F669-3A4B-4E66-EC66-3394D55C1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919" y="2107386"/>
            <a:ext cx="16866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u="sng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Tóm tắt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F54DDB-2184-231B-B469-99D530E7C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544" y="2895600"/>
            <a:ext cx="7089775" cy="218521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3200" b="1" spc="-8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Ngày hôm tr</a:t>
            </a:r>
            <a:r>
              <a:rPr lang="vi-VN" altLang="en-US" sz="3200" b="1" spc="-8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ước</a:t>
            </a:r>
            <a:r>
              <a:rPr lang="en-US" altLang="en-US" sz="3200" b="1" spc="-8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bán: 18 bộ.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3200" b="1" spc="-8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Ngày hôm sau bán giảm: 2 lần.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Ngày hôm sau bán: … bộ?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A50818-DCA7-0ECE-CDFC-68F5107F0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443" y="5323700"/>
            <a:ext cx="16177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u="sng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80E097-1438-A5F8-A4F5-1143B9343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319" y="6050575"/>
            <a:ext cx="14097000" cy="197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Ngày hôm sau cửa hang đó bán đ</a:t>
            </a:r>
            <a:r>
              <a:rPr lang="vi-VN" altLang="en-US" sz="32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ượ</a:t>
            </a:r>
            <a:r>
              <a:rPr lang="en-US" altLang="en-US" sz="32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 số bộ bàn học thông minh là: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18 : 2 = 9 (bộ)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Đáp số: 9 bộ.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ACD4F81-759C-0418-6434-CA056DAA8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1" y="0"/>
            <a:ext cx="16459200" cy="82296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485A872-04B8-92D3-9371-4BFECA833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19" y="1967018"/>
            <a:ext cx="4344828" cy="43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11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C6544827-AE87-88AC-E805-0E6BD0C80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" t="4385" r="32277" b="23685"/>
          <a:stretch>
            <a:fillRect/>
          </a:stretch>
        </p:blipFill>
        <p:spPr bwMode="auto">
          <a:xfrm>
            <a:off x="158" y="26352"/>
            <a:ext cx="11994531" cy="384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B941CE86-C56D-CFA1-8C4F-2C5273801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3" t="9650" r="1015" b="7895"/>
          <a:stretch>
            <a:fillRect/>
          </a:stretch>
        </p:blipFill>
        <p:spPr bwMode="auto">
          <a:xfrm>
            <a:off x="12009597" y="-30480"/>
            <a:ext cx="4267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36699D-C173-4900-AF3D-3B915CB05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3694" y="3866513"/>
            <a:ext cx="16033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 u="sng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Tóm tắt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4E40B5-54AA-AD51-BDE2-D0D47D88F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9" y="4755513"/>
            <a:ext cx="7089775" cy="2370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3600" b="1" spc="-8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Buổi sáng bán: 30 giỏ.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3600" b="1" spc="-8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Buổi chiều bán giảm: 3 lần.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Buổi chiều bán: … giỏ?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A1B7E4-EDD0-D9A9-8BA6-0100EDA6B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7901" y="3987847"/>
            <a:ext cx="16017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 u="sng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4427E5-B25B-8573-9278-37A835CF4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320" y="4733288"/>
            <a:ext cx="97536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chiều quầy hàng đó bán đ</a:t>
            </a:r>
            <a:r>
              <a:rPr lang="vi-VN" altLang="en-US" sz="36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ược</a:t>
            </a:r>
            <a:r>
              <a:rPr lang="en-US" altLang="en-US" sz="36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số giỏ quà sách là: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30 : 3 = 10 (giỏ)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Đáp số: 10 giỏ.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8676473-35B5-E7CF-2DB0-409DF14CA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1" y="0"/>
            <a:ext cx="16459200" cy="82296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02C55918-226F-63E2-3AA4-738A77B9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19" y="28194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8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9013F359-4694-F61A-941D-9E011CB33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890" y="1219200"/>
            <a:ext cx="10644858" cy="349323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90A2CDE8-614E-63AF-87BA-44B7AA980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457" y="2743200"/>
            <a:ext cx="7705725" cy="571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99642B1-1DE3-0017-8EDC-7193847EA7CD}"/>
              </a:ext>
            </a:extLst>
          </p:cNvPr>
          <p:cNvSpPr txBox="1"/>
          <p:nvPr/>
        </p:nvSpPr>
        <p:spPr>
          <a:xfrm>
            <a:off x="3456069" y="449759"/>
            <a:ext cx="120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Thứ … ngày … tháng … năm 20 …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3F575BF-8B5D-9178-608A-D9DDB15A74B6}"/>
              </a:ext>
            </a:extLst>
          </p:cNvPr>
          <p:cNvSpPr txBox="1"/>
          <p:nvPr/>
        </p:nvSpPr>
        <p:spPr>
          <a:xfrm>
            <a:off x="6977484" y="1350525"/>
            <a:ext cx="120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Toán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9459173-4F42-901B-A7CC-757449333872}"/>
              </a:ext>
            </a:extLst>
          </p:cNvPr>
          <p:cNvSpPr txBox="1"/>
          <p:nvPr/>
        </p:nvSpPr>
        <p:spPr>
          <a:xfrm>
            <a:off x="5242719" y="2287149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</a:rPr>
              <a:t>Giảm một số đi một số lần</a:t>
            </a:r>
          </a:p>
        </p:txBody>
      </p:sp>
    </p:spTree>
    <p:extLst>
      <p:ext uri="{BB962C8B-B14F-4D97-AF65-F5344CB8AC3E}">
        <p14:creationId xmlns:p14="http://schemas.microsoft.com/office/powerpoint/2010/main" val="23073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C2A43889-5A34-87DF-D13D-B363106CE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51343AAC-4EC5-6B22-89C3-C5EECCFCC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19" y="2057400"/>
            <a:ext cx="5486453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2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1D6B20A-8E3E-5BEA-CB7D-A48D6C1300E8}"/>
              </a:ext>
            </a:extLst>
          </p:cNvPr>
          <p:cNvSpPr/>
          <p:nvPr/>
        </p:nvSpPr>
        <p:spPr>
          <a:xfrm>
            <a:off x="734291" y="2207323"/>
            <a:ext cx="13030200" cy="9905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7A853E46-984E-1172-7EAB-7348C340F7C1}"/>
              </a:ext>
            </a:extLst>
          </p:cNvPr>
          <p:cNvSpPr/>
          <p:nvPr/>
        </p:nvSpPr>
        <p:spPr>
          <a:xfrm>
            <a:off x="734291" y="3195446"/>
            <a:ext cx="13030200" cy="9905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0638473C-9C5A-7A0A-995D-2F654B428929}"/>
              </a:ext>
            </a:extLst>
          </p:cNvPr>
          <p:cNvSpPr/>
          <p:nvPr/>
        </p:nvSpPr>
        <p:spPr>
          <a:xfrm>
            <a:off x="734291" y="4183569"/>
            <a:ext cx="13030200" cy="9905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4BC36A3B-A6CF-703B-744E-040438814B67}"/>
              </a:ext>
            </a:extLst>
          </p:cNvPr>
          <p:cNvSpPr/>
          <p:nvPr/>
        </p:nvSpPr>
        <p:spPr>
          <a:xfrm>
            <a:off x="734291" y="1219200"/>
            <a:ext cx="13030200" cy="9905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Máy Cắt Cây, Máy Cưa Xích 4 - Tải Hình Tách Nền PNG - KhoThietKe.Net">
            <a:extLst>
              <a:ext uri="{FF2B5EF4-FFF2-40B4-BE49-F238E27FC236}">
                <a16:creationId xmlns:a16="http://schemas.microsoft.com/office/drawing/2014/main" id="{77BDF09B-DB4F-6BAD-8B47-EE5A660C1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11855" flipH="1">
            <a:off x="-2054214" y="547458"/>
            <a:ext cx="2029353" cy="175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goặc móc Phải 2">
            <a:extLst>
              <a:ext uri="{FF2B5EF4-FFF2-40B4-BE49-F238E27FC236}">
                <a16:creationId xmlns:a16="http://schemas.microsoft.com/office/drawing/2014/main" id="{B6FB1282-3C70-3865-7F57-5AB354A8FF4F}"/>
              </a:ext>
            </a:extLst>
          </p:cNvPr>
          <p:cNvSpPr/>
          <p:nvPr/>
        </p:nvSpPr>
        <p:spPr>
          <a:xfrm>
            <a:off x="13777119" y="1263536"/>
            <a:ext cx="368372" cy="3910632"/>
          </a:xfrm>
          <a:prstGeom prst="rightBrace">
            <a:avLst>
              <a:gd name="adj1" fmla="val 73155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D5BE3A8-1CFA-03AE-ED7C-814439258A56}"/>
              </a:ext>
            </a:extLst>
          </p:cNvPr>
          <p:cNvSpPr txBox="1"/>
          <p:nvPr/>
        </p:nvSpPr>
        <p:spPr>
          <a:xfrm>
            <a:off x="14158119" y="2533726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Dày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cm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8A2F51EC-FEFE-A4E0-02E6-9E5F0FDBD181}"/>
              </a:ext>
            </a:extLst>
          </p:cNvPr>
          <p:cNvCxnSpPr>
            <a:cxnSpLocks/>
          </p:cNvCxnSpPr>
          <p:nvPr/>
        </p:nvCxnSpPr>
        <p:spPr>
          <a:xfrm>
            <a:off x="734291" y="2207323"/>
            <a:ext cx="13030200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D0241F0D-8200-672D-6331-D97C2D673673}"/>
              </a:ext>
            </a:extLst>
          </p:cNvPr>
          <p:cNvCxnSpPr>
            <a:cxnSpLocks/>
          </p:cNvCxnSpPr>
          <p:nvPr/>
        </p:nvCxnSpPr>
        <p:spPr>
          <a:xfrm>
            <a:off x="746919" y="3195446"/>
            <a:ext cx="13030200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1C6D3659-A449-A73D-792D-697FB56C7BCB}"/>
              </a:ext>
            </a:extLst>
          </p:cNvPr>
          <p:cNvCxnSpPr/>
          <p:nvPr/>
        </p:nvCxnSpPr>
        <p:spPr>
          <a:xfrm>
            <a:off x="746919" y="4182965"/>
            <a:ext cx="13030200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EC45BBA7-2BE2-83E7-7814-FF10D52CE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042" b="95625" l="12104" r="23415">
                        <a14:foregroundMark x1="14697" y1="42500" x2="15130" y2="42708"/>
                        <a14:foregroundMark x1="16715" y1="41042" x2="16715" y2="41042"/>
                        <a14:foregroundMark x1="12104" y1="50000" x2="12104" y2="50000"/>
                        <a14:foregroundMark x1="14337" y1="92500" x2="14337" y2="92500"/>
                        <a14:foregroundMark x1="14625" y1="95000" x2="15058" y2="94792"/>
                        <a14:foregroundMark x1="18156" y1="94375" x2="18156" y2="94375"/>
                        <a14:foregroundMark x1="16715" y1="94375" x2="16715" y2="94375"/>
                        <a14:foregroundMark x1="16282" y1="94375" x2="17435" y2="93333"/>
                        <a14:foregroundMark x1="16066" y1="95625" x2="17651" y2="95625"/>
                        <a14:foregroundMark x1="23415" y1="86042" x2="23415" y2="86042"/>
                        <a14:foregroundMark x1="23343" y1="82292" x2="23343" y2="82292"/>
                        <a14:foregroundMark x1="14841" y1="75417" x2="15778" y2="76875"/>
                        <a14:foregroundMark x1="18876" y1="75208" x2="18876" y2="75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1" t="38388" r="74750" b="3258"/>
          <a:stretch/>
        </p:blipFill>
        <p:spPr bwMode="auto">
          <a:xfrm>
            <a:off x="0" y="5917505"/>
            <a:ext cx="2286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Bong bóng Lời nói: Hình chữ nhật với Góc Tròn 12">
            <a:extLst>
              <a:ext uri="{FF2B5EF4-FFF2-40B4-BE49-F238E27FC236}">
                <a16:creationId xmlns:a16="http://schemas.microsoft.com/office/drawing/2014/main" id="{D7DE27D3-FBC6-B939-CC29-6900F20B619D}"/>
              </a:ext>
            </a:extLst>
          </p:cNvPr>
          <p:cNvSpPr/>
          <p:nvPr/>
        </p:nvSpPr>
        <p:spPr>
          <a:xfrm>
            <a:off x="2804319" y="5334000"/>
            <a:ext cx="6858000" cy="2133600"/>
          </a:xfrm>
          <a:prstGeom prst="wedgeRoundRectCallout">
            <a:avLst>
              <a:gd name="adj1" fmla="val -66458"/>
              <a:gd name="adj2" fmla="val 20313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Tấm gỗ dày 8cm, được xẻ đều thành 4 tấm.</a:t>
            </a:r>
          </a:p>
        </p:txBody>
      </p:sp>
      <p:pic>
        <p:nvPicPr>
          <p:cNvPr id="15" name="Picture 2" descr="Máy Cắt Cây, Máy Cưa Xích 4 - Tải Hình Tách Nền PNG - KhoThietKe.Net">
            <a:extLst>
              <a:ext uri="{FF2B5EF4-FFF2-40B4-BE49-F238E27FC236}">
                <a16:creationId xmlns:a16="http://schemas.microsoft.com/office/drawing/2014/main" id="{2EEF8F9F-BDF3-4255-8BA2-73D7BB7D1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11855" flipH="1">
            <a:off x="-2054214" y="1545715"/>
            <a:ext cx="2029353" cy="175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áy Cắt Cây, Máy Cưa Xích 4 - Tải Hình Tách Nền PNG - KhoThietKe.Net">
            <a:extLst>
              <a:ext uri="{FF2B5EF4-FFF2-40B4-BE49-F238E27FC236}">
                <a16:creationId xmlns:a16="http://schemas.microsoft.com/office/drawing/2014/main" id="{037C467B-D468-1609-635B-9A22735DA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11855" flipH="1">
            <a:off x="-2054214" y="2563522"/>
            <a:ext cx="2029353" cy="175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98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4134E-6 -2.77778E-6 L 1.12572 0.00417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8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4134E-6 -4.16667E-6 L 1.12572 0.00417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8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4134E-6 1.11111E-6 L 1.12572 0.00417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8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1D6B20A-8E3E-5BEA-CB7D-A48D6C1300E8}"/>
              </a:ext>
            </a:extLst>
          </p:cNvPr>
          <p:cNvSpPr/>
          <p:nvPr/>
        </p:nvSpPr>
        <p:spPr>
          <a:xfrm>
            <a:off x="1267691" y="2413000"/>
            <a:ext cx="13030200" cy="9905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7A853E46-984E-1172-7EAB-7348C340F7C1}"/>
              </a:ext>
            </a:extLst>
          </p:cNvPr>
          <p:cNvSpPr/>
          <p:nvPr/>
        </p:nvSpPr>
        <p:spPr>
          <a:xfrm>
            <a:off x="1267691" y="3606800"/>
            <a:ext cx="13030200" cy="9905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0638473C-9C5A-7A0A-995D-2F654B428929}"/>
              </a:ext>
            </a:extLst>
          </p:cNvPr>
          <p:cNvSpPr/>
          <p:nvPr/>
        </p:nvSpPr>
        <p:spPr>
          <a:xfrm>
            <a:off x="1267691" y="4800600"/>
            <a:ext cx="13030200" cy="9905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4BC36A3B-A6CF-703B-744E-040438814B67}"/>
              </a:ext>
            </a:extLst>
          </p:cNvPr>
          <p:cNvSpPr/>
          <p:nvPr/>
        </p:nvSpPr>
        <p:spPr>
          <a:xfrm>
            <a:off x="1267691" y="1219200"/>
            <a:ext cx="13030200" cy="9905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01878BD-BD7C-F705-6834-EB8E4639D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042" b="95625" l="12104" r="23415">
                        <a14:foregroundMark x1="14697" y1="42500" x2="15130" y2="42708"/>
                        <a14:foregroundMark x1="16715" y1="41042" x2="16715" y2="41042"/>
                        <a14:foregroundMark x1="12104" y1="50000" x2="12104" y2="50000"/>
                        <a14:foregroundMark x1="14337" y1="92500" x2="14337" y2="92500"/>
                        <a14:foregroundMark x1="14625" y1="95000" x2="15058" y2="94792"/>
                        <a14:foregroundMark x1="18156" y1="94375" x2="18156" y2="94375"/>
                        <a14:foregroundMark x1="16715" y1="94375" x2="16715" y2="94375"/>
                        <a14:foregroundMark x1="16282" y1="94375" x2="17435" y2="93333"/>
                        <a14:foregroundMark x1="16066" y1="95625" x2="17651" y2="95625"/>
                        <a14:foregroundMark x1="23415" y1="86042" x2="23415" y2="86042"/>
                        <a14:foregroundMark x1="23343" y1="82292" x2="23343" y2="82292"/>
                        <a14:foregroundMark x1="14841" y1="75417" x2="15778" y2="76875"/>
                        <a14:foregroundMark x1="18876" y1="75208" x2="18876" y2="75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1" t="38388" r="74750" b="3258"/>
          <a:stretch/>
        </p:blipFill>
        <p:spPr bwMode="auto">
          <a:xfrm>
            <a:off x="0" y="5917505"/>
            <a:ext cx="2286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ong bóng Lời nói: Hình chữ nhật với Góc Tròn 11">
            <a:extLst>
              <a:ext uri="{FF2B5EF4-FFF2-40B4-BE49-F238E27FC236}">
                <a16:creationId xmlns:a16="http://schemas.microsoft.com/office/drawing/2014/main" id="{E0C34FF0-5263-1517-0938-FA325BFFF67E}"/>
              </a:ext>
            </a:extLst>
          </p:cNvPr>
          <p:cNvSpPr/>
          <p:nvPr/>
        </p:nvSpPr>
        <p:spPr>
          <a:xfrm>
            <a:off x="2294731" y="5917504"/>
            <a:ext cx="4243388" cy="1626295"/>
          </a:xfrm>
          <a:prstGeom prst="wedgeRoundRectCallout">
            <a:avLst>
              <a:gd name="adj1" fmla="val -66458"/>
              <a:gd name="adj2" fmla="val 20313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Tấm gỗ dày 8cm, được xẻ đều thành 4 tấm.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0A3E1C8-4CDC-BD81-C05D-83E699A8C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500" b="94583" l="31196" r="39409">
                        <a14:foregroundMark x1="36527" y1="44583" x2="36527" y2="44583"/>
                        <a14:foregroundMark x1="35951" y1="42500" x2="35951" y2="42500"/>
                        <a14:foregroundMark x1="39337" y1="78125" x2="39337" y2="78125"/>
                        <a14:foregroundMark x1="38473" y1="93958" x2="38473" y2="93958"/>
                        <a14:foregroundMark x1="34438" y1="93958" x2="34438" y2="93958"/>
                        <a14:foregroundMark x1="39265" y1="56250" x2="39265" y2="56250"/>
                        <a14:foregroundMark x1="35014" y1="91875" x2="35014" y2="91875"/>
                        <a14:foregroundMark x1="39265" y1="47917" x2="39265" y2="47917"/>
                        <a14:foregroundMark x1="39409" y1="55625" x2="39409" y2="55625"/>
                        <a14:foregroundMark x1="39481" y1="58542" x2="39481" y2="58542"/>
                        <a14:foregroundMark x1="32277" y1="94583" x2="32277" y2="9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11" t="39745" r="59681" b="4615"/>
          <a:stretch/>
        </p:blipFill>
        <p:spPr bwMode="auto">
          <a:xfrm flipH="1">
            <a:off x="14705014" y="5993011"/>
            <a:ext cx="160893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Bong bóng Lời nói: Hình chữ nhật với Góc Tròn 13">
            <a:extLst>
              <a:ext uri="{FF2B5EF4-FFF2-40B4-BE49-F238E27FC236}">
                <a16:creationId xmlns:a16="http://schemas.microsoft.com/office/drawing/2014/main" id="{F1C4FC8A-994B-21B7-2142-0274730EF3C5}"/>
              </a:ext>
            </a:extLst>
          </p:cNvPr>
          <p:cNvSpPr/>
          <p:nvPr/>
        </p:nvSpPr>
        <p:spPr>
          <a:xfrm>
            <a:off x="7147719" y="5993011"/>
            <a:ext cx="7010400" cy="1804789"/>
          </a:xfrm>
          <a:prstGeom prst="wedgeRoundRectCallout">
            <a:avLst>
              <a:gd name="adj1" fmla="val 58262"/>
              <a:gd name="adj2" fmla="val 10179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Bề dày của mỗi tấm gỗ sau khi sẻ bằng bề dày tấm gỗ ban đầu giảm đi 4 lần.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9792A31-D463-8F81-7B7D-53874704DFF3}"/>
              </a:ext>
            </a:extLst>
          </p:cNvPr>
          <p:cNvSpPr txBox="1"/>
          <p:nvPr/>
        </p:nvSpPr>
        <p:spPr>
          <a:xfrm>
            <a:off x="4633119" y="1442591"/>
            <a:ext cx="6324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Giảm đi 4 lần so với tấm ban đầu</a:t>
            </a:r>
          </a:p>
        </p:txBody>
      </p:sp>
    </p:spTree>
    <p:extLst>
      <p:ext uri="{BB962C8B-B14F-4D97-AF65-F5344CB8AC3E}">
        <p14:creationId xmlns:p14="http://schemas.microsoft.com/office/powerpoint/2010/main" val="1389701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6779530-9A1F-0678-356E-55A9C3153CAE}"/>
              </a:ext>
            </a:extLst>
          </p:cNvPr>
          <p:cNvSpPr txBox="1"/>
          <p:nvPr/>
        </p:nvSpPr>
        <p:spPr>
          <a:xfrm>
            <a:off x="0" y="152400"/>
            <a:ext cx="117197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 toán: </a:t>
            </a:r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 thẳng AB dài 8cm. Độ dài đoạn thẳng AB giảm 4 lần thì được độ dài đoạn thẳng CD. Hỏi đoạn thẳng CD dài mấy xăng-ti-mét?</a:t>
            </a: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6BEE7587-599C-83C1-D5D8-9B2C1DE5D298}"/>
              </a:ext>
            </a:extLst>
          </p:cNvPr>
          <p:cNvCxnSpPr/>
          <p:nvPr/>
        </p:nvCxnSpPr>
        <p:spPr>
          <a:xfrm>
            <a:off x="5014119" y="762000"/>
            <a:ext cx="259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D067F5BF-C6B4-F6B2-593B-650C382E5245}"/>
              </a:ext>
            </a:extLst>
          </p:cNvPr>
          <p:cNvCxnSpPr>
            <a:cxnSpLocks/>
          </p:cNvCxnSpPr>
          <p:nvPr/>
        </p:nvCxnSpPr>
        <p:spPr>
          <a:xfrm>
            <a:off x="2301399" y="1295400"/>
            <a:ext cx="228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5A77A71A-6A51-68E5-232C-5BE35A20ECB4}"/>
              </a:ext>
            </a:extLst>
          </p:cNvPr>
          <p:cNvCxnSpPr>
            <a:cxnSpLocks/>
          </p:cNvCxnSpPr>
          <p:nvPr/>
        </p:nvCxnSpPr>
        <p:spPr>
          <a:xfrm>
            <a:off x="4800918" y="1295400"/>
            <a:ext cx="18134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2D9C090E-3E02-9893-E412-C1ECA9AA78E9}"/>
              </a:ext>
            </a:extLst>
          </p:cNvPr>
          <p:cNvCxnSpPr>
            <a:cxnSpLocks/>
          </p:cNvCxnSpPr>
          <p:nvPr/>
        </p:nvCxnSpPr>
        <p:spPr>
          <a:xfrm>
            <a:off x="137319" y="1861006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B03DC6B9-723E-9081-FA44-10240AD8B2B1}"/>
              </a:ext>
            </a:extLst>
          </p:cNvPr>
          <p:cNvCxnSpPr>
            <a:cxnSpLocks/>
          </p:cNvCxnSpPr>
          <p:nvPr/>
        </p:nvCxnSpPr>
        <p:spPr>
          <a:xfrm>
            <a:off x="1958499" y="1891486"/>
            <a:ext cx="80086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Hình ảnh 14" descr="Ảnh có chứa văn bản&#10;&#10;Mô tả được tạo tự động">
            <a:extLst>
              <a:ext uri="{FF2B5EF4-FFF2-40B4-BE49-F238E27FC236}">
                <a16:creationId xmlns:a16="http://schemas.microsoft.com/office/drawing/2014/main" id="{FD302B6F-79D1-E647-3B5F-90F7C057F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t="17500" r="45406" b="65000"/>
          <a:stretch/>
        </p:blipFill>
        <p:spPr>
          <a:xfrm>
            <a:off x="-1" y="2310705"/>
            <a:ext cx="8671720" cy="3251895"/>
          </a:xfrm>
          <a:prstGeom prst="roundRect">
            <a:avLst>
              <a:gd name="adj" fmla="val 23698"/>
            </a:avLst>
          </a:prstGeom>
        </p:spPr>
      </p:pic>
      <p:pic>
        <p:nvPicPr>
          <p:cNvPr id="16" name="Hình ảnh 15" descr="Ảnh có chứa văn bản&#10;&#10;Mô tả được tạo tự động">
            <a:extLst>
              <a:ext uri="{FF2B5EF4-FFF2-40B4-BE49-F238E27FC236}">
                <a16:creationId xmlns:a16="http://schemas.microsoft.com/office/drawing/2014/main" id="{CDF2CFFE-CC0C-4FD0-0F9C-A5D1A4D51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1" t="19032" r="9875" b="65160"/>
          <a:stretch/>
        </p:blipFill>
        <p:spPr>
          <a:xfrm>
            <a:off x="8138319" y="4203669"/>
            <a:ext cx="8138319" cy="3673685"/>
          </a:xfrm>
          <a:prstGeom prst="roundRect">
            <a:avLst>
              <a:gd name="adj" fmla="val 29527"/>
            </a:avLst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6779530-9A1F-0678-356E-55A9C3153CAE}"/>
              </a:ext>
            </a:extLst>
          </p:cNvPr>
          <p:cNvSpPr txBox="1"/>
          <p:nvPr/>
        </p:nvSpPr>
        <p:spPr>
          <a:xfrm>
            <a:off x="0" y="152400"/>
            <a:ext cx="117197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 toán: </a:t>
            </a:r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 thẳng AB dài 8cm. Độ dài đoạn thẳng AB giảm 4 lần thì được độ dài đoạn thẳng CD. Hỏi đoạn thẳng CD dài mấy xăng-ti-mét?</a:t>
            </a: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6BEE7587-599C-83C1-D5D8-9B2C1DE5D298}"/>
              </a:ext>
            </a:extLst>
          </p:cNvPr>
          <p:cNvCxnSpPr/>
          <p:nvPr/>
        </p:nvCxnSpPr>
        <p:spPr>
          <a:xfrm>
            <a:off x="5014119" y="762000"/>
            <a:ext cx="259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D067F5BF-C6B4-F6B2-593B-650C382E5245}"/>
              </a:ext>
            </a:extLst>
          </p:cNvPr>
          <p:cNvCxnSpPr>
            <a:cxnSpLocks/>
          </p:cNvCxnSpPr>
          <p:nvPr/>
        </p:nvCxnSpPr>
        <p:spPr>
          <a:xfrm>
            <a:off x="2301399" y="1295400"/>
            <a:ext cx="228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5A77A71A-6A51-68E5-232C-5BE35A20ECB4}"/>
              </a:ext>
            </a:extLst>
          </p:cNvPr>
          <p:cNvCxnSpPr>
            <a:cxnSpLocks/>
          </p:cNvCxnSpPr>
          <p:nvPr/>
        </p:nvCxnSpPr>
        <p:spPr>
          <a:xfrm>
            <a:off x="4800918" y="1295400"/>
            <a:ext cx="18134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2D9C090E-3E02-9893-E412-C1ECA9AA78E9}"/>
              </a:ext>
            </a:extLst>
          </p:cNvPr>
          <p:cNvCxnSpPr>
            <a:cxnSpLocks/>
          </p:cNvCxnSpPr>
          <p:nvPr/>
        </p:nvCxnSpPr>
        <p:spPr>
          <a:xfrm>
            <a:off x="137319" y="1861006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B03DC6B9-723E-9081-FA44-10240AD8B2B1}"/>
              </a:ext>
            </a:extLst>
          </p:cNvPr>
          <p:cNvCxnSpPr>
            <a:cxnSpLocks/>
          </p:cNvCxnSpPr>
          <p:nvPr/>
        </p:nvCxnSpPr>
        <p:spPr>
          <a:xfrm>
            <a:off x="1958499" y="1891486"/>
            <a:ext cx="80086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83751DA8-8707-0297-4CA6-98F7AFBEC3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5" t="35833" r="38516" b="43333"/>
          <a:stretch/>
        </p:blipFill>
        <p:spPr>
          <a:xfrm>
            <a:off x="152718" y="2081986"/>
            <a:ext cx="9885733" cy="3861614"/>
          </a:xfrm>
          <a:prstGeom prst="rect">
            <a:avLst/>
          </a:prstGeom>
        </p:spPr>
      </p:pic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2FF06C31-E1A6-7A4F-0820-7B3323EE89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4" t="38774" r="12173" b="42977"/>
          <a:stretch/>
        </p:blipFill>
        <p:spPr>
          <a:xfrm>
            <a:off x="10005617" y="3924447"/>
            <a:ext cx="6240700" cy="40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361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6779530-9A1F-0678-356E-55A9C3153CAE}"/>
              </a:ext>
            </a:extLst>
          </p:cNvPr>
          <p:cNvSpPr txBox="1"/>
          <p:nvPr/>
        </p:nvSpPr>
        <p:spPr>
          <a:xfrm>
            <a:off x="0" y="152400"/>
            <a:ext cx="117197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 toán: </a:t>
            </a:r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 thẳng AB dài 8cm. Độ dài đoạn thẳng AB giảm 4 lần thì được độ dài đoạn thẳng CD. Hỏi đoạn thẳng CD dài mấy xăng-ti-mét?</a:t>
            </a: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6BEE7587-599C-83C1-D5D8-9B2C1DE5D298}"/>
              </a:ext>
            </a:extLst>
          </p:cNvPr>
          <p:cNvCxnSpPr/>
          <p:nvPr/>
        </p:nvCxnSpPr>
        <p:spPr>
          <a:xfrm>
            <a:off x="5014119" y="762000"/>
            <a:ext cx="259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D067F5BF-C6B4-F6B2-593B-650C382E5245}"/>
              </a:ext>
            </a:extLst>
          </p:cNvPr>
          <p:cNvCxnSpPr>
            <a:cxnSpLocks/>
          </p:cNvCxnSpPr>
          <p:nvPr/>
        </p:nvCxnSpPr>
        <p:spPr>
          <a:xfrm>
            <a:off x="2301399" y="1295400"/>
            <a:ext cx="228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5A77A71A-6A51-68E5-232C-5BE35A20ECB4}"/>
              </a:ext>
            </a:extLst>
          </p:cNvPr>
          <p:cNvCxnSpPr>
            <a:cxnSpLocks/>
          </p:cNvCxnSpPr>
          <p:nvPr/>
        </p:nvCxnSpPr>
        <p:spPr>
          <a:xfrm>
            <a:off x="4800918" y="1295400"/>
            <a:ext cx="18134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2D9C090E-3E02-9893-E412-C1ECA9AA78E9}"/>
              </a:ext>
            </a:extLst>
          </p:cNvPr>
          <p:cNvCxnSpPr>
            <a:cxnSpLocks/>
          </p:cNvCxnSpPr>
          <p:nvPr/>
        </p:nvCxnSpPr>
        <p:spPr>
          <a:xfrm>
            <a:off x="137319" y="1861006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B03DC6B9-723E-9081-FA44-10240AD8B2B1}"/>
              </a:ext>
            </a:extLst>
          </p:cNvPr>
          <p:cNvCxnSpPr>
            <a:cxnSpLocks/>
          </p:cNvCxnSpPr>
          <p:nvPr/>
        </p:nvCxnSpPr>
        <p:spPr>
          <a:xfrm>
            <a:off x="1958499" y="1891486"/>
            <a:ext cx="80086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47C7DFA6-2999-29F8-C1DA-FA13CA95B9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3" t="59167" r="27500" b="21648"/>
          <a:stretch/>
        </p:blipFill>
        <p:spPr>
          <a:xfrm>
            <a:off x="480219" y="2975252"/>
            <a:ext cx="15242819" cy="44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124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16A52F63-DC19-8ECC-0B8D-F1BD7618F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t="5833" r="11720" b="20834"/>
          <a:stretch/>
        </p:blipFill>
        <p:spPr>
          <a:xfrm>
            <a:off x="158" y="0"/>
            <a:ext cx="10390909" cy="91440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2A39BC94-20AC-5B00-A938-5755F567B643}"/>
              </a:ext>
            </a:extLst>
          </p:cNvPr>
          <p:cNvSpPr/>
          <p:nvPr/>
        </p:nvSpPr>
        <p:spPr>
          <a:xfrm>
            <a:off x="10835959" y="1371600"/>
            <a:ext cx="5410200" cy="1752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u="sng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xét: </a:t>
            </a:r>
            <a:r>
              <a:rPr lang="en-US" sz="40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 giảm một số đi một số lần, ta chia số đó cho số lần.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298E2DDB-A6D3-5C40-5991-458AAB5BE507}"/>
              </a:ext>
            </a:extLst>
          </p:cNvPr>
          <p:cNvSpPr/>
          <p:nvPr/>
        </p:nvSpPr>
        <p:spPr>
          <a:xfrm>
            <a:off x="10652919" y="3352800"/>
            <a:ext cx="5623719" cy="1219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Ví dụ 1: Giảm 12 đi 3 lần ta được:</a:t>
            </a:r>
          </a:p>
          <a:p>
            <a:pPr algn="ctr"/>
            <a:r>
              <a:rPr lang="en-US" sz="40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 : 3 = 4</a:t>
            </a: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7697C7ED-87D9-0973-E364-0F865378010A}"/>
              </a:ext>
            </a:extLst>
          </p:cNvPr>
          <p:cNvSpPr/>
          <p:nvPr/>
        </p:nvSpPr>
        <p:spPr>
          <a:xfrm>
            <a:off x="10652919" y="4800601"/>
            <a:ext cx="5578159" cy="1219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Ví dụ 2: Giảm 30 đi 6 lần ta được: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30 : 6 = 5</a:t>
            </a:r>
          </a:p>
        </p:txBody>
      </p:sp>
    </p:spTree>
    <p:extLst>
      <p:ext uri="{BB962C8B-B14F-4D97-AF65-F5344CB8AC3E}">
        <p14:creationId xmlns:p14="http://schemas.microsoft.com/office/powerpoint/2010/main" val="117356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370</Words>
  <Application>Microsoft Office PowerPoint</Application>
  <PresentationFormat>Custom</PresentationFormat>
  <Paragraphs>46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Arial-Rounded</vt:lpstr>
      <vt:lpstr>AvantGarde</vt:lpstr>
      <vt:lpstr>Calibri</vt:lpstr>
      <vt:lpstr>HP001 4 hàng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thơ nguyễn</cp:lastModifiedBy>
  <cp:revision>243</cp:revision>
  <dcterms:created xsi:type="dcterms:W3CDTF">2022-07-10T01:37:20Z</dcterms:created>
  <dcterms:modified xsi:type="dcterms:W3CDTF">2022-10-28T03:40:23Z</dcterms:modified>
</cp:coreProperties>
</file>