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9" r:id="rId2"/>
    <p:sldId id="334" r:id="rId3"/>
    <p:sldId id="335" r:id="rId4"/>
    <p:sldId id="336" r:id="rId5"/>
    <p:sldId id="337" r:id="rId6"/>
    <p:sldId id="338" r:id="rId7"/>
    <p:sldId id="299" r:id="rId8"/>
    <p:sldId id="347" r:id="rId9"/>
    <p:sldId id="339" r:id="rId10"/>
    <p:sldId id="311" r:id="rId11"/>
    <p:sldId id="341" r:id="rId12"/>
    <p:sldId id="342" r:id="rId13"/>
    <p:sldId id="315" r:id="rId14"/>
    <p:sldId id="288" r:id="rId15"/>
    <p:sldId id="343" r:id="rId16"/>
    <p:sldId id="282" r:id="rId17"/>
    <p:sldId id="327" r:id="rId18"/>
    <p:sldId id="344" r:id="rId19"/>
    <p:sldId id="345" r:id="rId20"/>
    <p:sldId id="346" r:id="rId21"/>
    <p:sldId id="256" r:id="rId22"/>
    <p:sldId id="268" r:id="rId23"/>
    <p:sldId id="321" r:id="rId24"/>
    <p:sldId id="348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CCFF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4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85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jpeg"/><Relationship Id="rId7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755" y="3522921"/>
            <a:ext cx="3451122" cy="37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8421604" y="209410"/>
            <a:ext cx="3429000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thằng chuột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 riêng chú mèo,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ta thích chí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 “meo meo”!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 hiên đã nắng,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xong rồi.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 sờ vào đấy,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90712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 thềm gió mát,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đồ chơi.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nằm vẫy đuôi,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 đôi mắt.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thị,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na,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mẹ,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cha.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chiếc cối nhỏ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thật tròn,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 bà đấy nhé,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 thêm ngon.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126197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06203" y="2097269"/>
            <a:ext cx="524673" cy="89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38043" y="2508235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38042" y="6751462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8467" y="2107543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70503" y="2508235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thằng chuột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 riêng chú mèo,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ta thích chí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 “meo meo”!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 hiên đã nắng,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xong rồi.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 sờ vào đấy,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 thềm gió mát,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đồ chơi.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nằm vẫy đuôi,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 đôi mắt.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thị,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na,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mẹ,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cha.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chiếc cối nhỏ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thật tròn,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 bà đấy nhé,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 thêm ngon.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1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483749" y="1453652"/>
            <a:ext cx="113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trầu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trầu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2"/>
            <a:ext cx="4064000" cy="63001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-780477" y="5107532"/>
            <a:ext cx="1141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Tỏ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ra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2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lòng</a:t>
            </a:r>
            <a:r>
              <a:rPr lang="en-US" altLang="vi-VN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vì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đúng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muốn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9350" y="5790280"/>
            <a:ext cx="918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ối giã trầu bằng đồng vàng cao 5cm – Đồ Đồng Dung Quang Hà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9485" r="17684" b="5429"/>
          <a:stretch/>
        </p:blipFill>
        <p:spPr bwMode="auto">
          <a:xfrm>
            <a:off x="2388093" y="2165869"/>
            <a:ext cx="2414726" cy="28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iếng trầu tình nghĩa ngày xưa… - Báo Gia Lai điện tử - Tin nhanh - Chính  xá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97" y="219258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1"/>
            <a:ext cx="10995949" cy="596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5" y="113324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2797" y="2734167"/>
            <a:ext cx="11203016" cy="14333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8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9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5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94272"/>
            <a:ext cx="4263952" cy="1733690"/>
          </a:xfrm>
          <a:prstGeom prst="cloud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9" y="-175128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44812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49373" y="341558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33115" y="3399712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07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chuột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331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trầu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178" t="62145" r="30543" b="25038"/>
          <a:stretch/>
        </p:blipFill>
        <p:spPr>
          <a:xfrm>
            <a:off x="1826438" y="1620027"/>
            <a:ext cx="8189433" cy="14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54300" y="2528501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61150" y="252850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5430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7545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38898" y="970221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14774" y="2264297"/>
            <a:ext cx="8817784" cy="3094512"/>
            <a:chOff x="3641819" y="56683"/>
            <a:chExt cx="10039458" cy="2950718"/>
          </a:xfrm>
        </p:grpSpPr>
        <p:grpSp>
          <p:nvGrpSpPr>
            <p:cNvPr id="14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16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295480" y="650224"/>
              <a:ext cx="8708300" cy="1672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nặn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mọi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luôn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tâm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8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912"/>
            <a:ext cx="12192000" cy="8133805"/>
          </a:xfrm>
          <a:prstGeom prst="rect">
            <a:avLst/>
          </a:prstGeom>
        </p:spPr>
      </p:pic>
      <p:pic>
        <p:nvPicPr>
          <p:cNvPr id="2050" name="Picture 2" descr="đất nặn thủ công, đất nặn an toàn cho bé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6" y="1225844"/>
            <a:ext cx="4368140" cy="4368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>
            <a:off x="3778364" y="2830236"/>
            <a:ext cx="2866490" cy="278429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hlinkClick r:id="rId5" action="ppaction://hlinksldjump"/>
          </p:cNvPr>
          <p:cNvSpPr/>
          <p:nvPr/>
        </p:nvSpPr>
        <p:spPr>
          <a:xfrm rot="5400000">
            <a:off x="2744642" y="2224413"/>
            <a:ext cx="4430686" cy="2390661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0686" h="2390661">
                <a:moveTo>
                  <a:pt x="0" y="2380386"/>
                </a:moveTo>
                <a:lnTo>
                  <a:pt x="0" y="0"/>
                </a:lnTo>
                <a:lnTo>
                  <a:pt x="4430686" y="2390661"/>
                </a:lnTo>
                <a:lnTo>
                  <a:pt x="0" y="238038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hlinkClick r:id="rId6" action="ppaction://hlinksldjump"/>
          </p:cNvPr>
          <p:cNvSpPr/>
          <p:nvPr/>
        </p:nvSpPr>
        <p:spPr>
          <a:xfrm rot="14136867">
            <a:off x="4276311" y="2716632"/>
            <a:ext cx="4741458" cy="2088486"/>
          </a:xfrm>
          <a:custGeom>
            <a:avLst/>
            <a:gdLst>
              <a:gd name="connsiteX0" fmla="*/ 0 w 4048018"/>
              <a:gd name="connsiteY0" fmla="*/ 2208944 h 2208944"/>
              <a:gd name="connsiteX1" fmla="*/ 552236 w 4048018"/>
              <a:gd name="connsiteY1" fmla="*/ 0 h 2208944"/>
              <a:gd name="connsiteX2" fmla="*/ 3495782 w 4048018"/>
              <a:gd name="connsiteY2" fmla="*/ 0 h 2208944"/>
              <a:gd name="connsiteX3" fmla="*/ 4048018 w 4048018"/>
              <a:gd name="connsiteY3" fmla="*/ 2208944 h 2208944"/>
              <a:gd name="connsiteX4" fmla="*/ 0 w 4048018"/>
              <a:gd name="connsiteY4" fmla="*/ 2208944 h 2208944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495782 w 4048018"/>
              <a:gd name="connsiteY2" fmla="*/ 414157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518992 w 4048018"/>
              <a:gd name="connsiteY2" fmla="*/ 380242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376528"/>
              <a:gd name="connsiteY0" fmla="*/ 2623101 h 2623101"/>
              <a:gd name="connsiteX1" fmla="*/ 474621 w 4376528"/>
              <a:gd name="connsiteY1" fmla="*/ 0 h 2623101"/>
              <a:gd name="connsiteX2" fmla="*/ 3518992 w 4376528"/>
              <a:gd name="connsiteY2" fmla="*/ 380242 h 2623101"/>
              <a:gd name="connsiteX3" fmla="*/ 4376528 w 4376528"/>
              <a:gd name="connsiteY3" fmla="*/ 2088486 h 2623101"/>
              <a:gd name="connsiteX4" fmla="*/ 0 w 4376528"/>
              <a:gd name="connsiteY4" fmla="*/ 2623101 h 2623101"/>
              <a:gd name="connsiteX0" fmla="*/ 0 w 4741458"/>
              <a:gd name="connsiteY0" fmla="*/ 1227995 h 2088486"/>
              <a:gd name="connsiteX1" fmla="*/ 839551 w 4741458"/>
              <a:gd name="connsiteY1" fmla="*/ 0 h 2088486"/>
              <a:gd name="connsiteX2" fmla="*/ 3883922 w 4741458"/>
              <a:gd name="connsiteY2" fmla="*/ 380242 h 2088486"/>
              <a:gd name="connsiteX3" fmla="*/ 4741458 w 4741458"/>
              <a:gd name="connsiteY3" fmla="*/ 2088486 h 2088486"/>
              <a:gd name="connsiteX4" fmla="*/ 0 w 4741458"/>
              <a:gd name="connsiteY4" fmla="*/ 1227995 h 20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458" h="2088486">
                <a:moveTo>
                  <a:pt x="0" y="1227995"/>
                </a:moveTo>
                <a:lnTo>
                  <a:pt x="839551" y="0"/>
                </a:lnTo>
                <a:lnTo>
                  <a:pt x="3883922" y="380242"/>
                </a:lnTo>
                <a:lnTo>
                  <a:pt x="4741458" y="2088486"/>
                </a:lnTo>
                <a:lnTo>
                  <a:pt x="0" y="122799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5">
            <a:hlinkClick r:id="rId7" action="ppaction://hlinksldjump"/>
          </p:cNvPr>
          <p:cNvSpPr/>
          <p:nvPr/>
        </p:nvSpPr>
        <p:spPr>
          <a:xfrm rot="16200000" flipH="1">
            <a:off x="4923828" y="2414478"/>
            <a:ext cx="4420415" cy="1979695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  <a:gd name="connsiteX0" fmla="*/ 20548 w 4430686"/>
              <a:gd name="connsiteY0" fmla="*/ 1866681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20548 w 4430686"/>
              <a:gd name="connsiteY3" fmla="*/ 1866681 h 2390661"/>
              <a:gd name="connsiteX0" fmla="*/ 20548 w 4420415"/>
              <a:gd name="connsiteY0" fmla="*/ 1866681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20548 w 4420415"/>
              <a:gd name="connsiteY3" fmla="*/ 1866681 h 1979695"/>
              <a:gd name="connsiteX0" fmla="*/ 51371 w 4420415"/>
              <a:gd name="connsiteY0" fmla="*/ 1969423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51371 w 4420415"/>
              <a:gd name="connsiteY3" fmla="*/ 1969423 h 197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15" h="1979695">
                <a:moveTo>
                  <a:pt x="51371" y="1969423"/>
                </a:moveTo>
                <a:lnTo>
                  <a:pt x="0" y="0"/>
                </a:lnTo>
                <a:lnTo>
                  <a:pt x="4420415" y="1979695"/>
                </a:lnTo>
                <a:lnTo>
                  <a:pt x="51371" y="1969423"/>
                </a:lnTo>
                <a:close/>
              </a:path>
            </a:pathLst>
          </a:cu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8" action="ppaction://hlinksldjump"/>
          </p:cNvPr>
          <p:cNvSpPr/>
          <p:nvPr/>
        </p:nvSpPr>
        <p:spPr>
          <a:xfrm>
            <a:off x="9844313" y="5054591"/>
            <a:ext cx="1335640" cy="1078787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03149" y="37341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LẬT MẢNH GHÉP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53830" y="1150404"/>
            <a:ext cx="7256802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98" y="2532111"/>
            <a:ext cx="4139460" cy="41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2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5124339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7" y="-969078"/>
            <a:ext cx="10502665" cy="6540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5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361357"/>
            <a:ext cx="718457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1" y="271067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962" y="592353"/>
            <a:ext cx="1190903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từ ngữ cho biết chú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 vui vì được bé tặng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841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5" y="1813393"/>
            <a:ext cx="2619327" cy="2450619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292471" y="1622975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549259" y="3441624"/>
            <a:ext cx="3309884" cy="1458239"/>
          </a:xfrm>
          <a:prstGeom prst="cloudCallout">
            <a:avLst>
              <a:gd name="adj1" fmla="val -82744"/>
              <a:gd name="adj2" fmla="val -246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186842"/>
            <a:ext cx="12192000" cy="584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879463" y="3162122"/>
            <a:ext cx="3386483" cy="1458239"/>
          </a:xfrm>
          <a:prstGeom prst="cloudCallout">
            <a:avLst>
              <a:gd name="adj1" fmla="val 68442"/>
              <a:gd name="adj2" fmla="val -1325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sướng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693057" y="1370540"/>
            <a:ext cx="3572889" cy="145823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01" y="2060850"/>
            <a:ext cx="1955703" cy="195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Cloud Callout 16"/>
          <p:cNvSpPr/>
          <p:nvPr/>
        </p:nvSpPr>
        <p:spPr>
          <a:xfrm>
            <a:off x="4737395" y="4674160"/>
            <a:ext cx="3309884" cy="1458239"/>
          </a:xfrm>
          <a:prstGeom prst="cloudCallout">
            <a:avLst>
              <a:gd name="adj1" fmla="val -2434"/>
              <a:gd name="adj2" fmla="val -8366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31" grpId="0" animBg="1"/>
      <p:bldP spid="32" grpId="0" animBg="1"/>
      <p:bldP spid="44" grpId="0" animBg="1"/>
      <p:bldP spid="4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763987" y="294645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366862" y="379902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535505" y="2401880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480322" y="1803006"/>
            <a:ext cx="6491709" cy="168257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35504" y="480349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80324" y="4197136"/>
            <a:ext cx="6491707" cy="18286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9" y="-287765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252769" y="1861715"/>
            <a:ext cx="10655288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7" y="4722751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8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6" y="424495"/>
            <a:ext cx="2823831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238" y="923389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hảy Dâ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71" y="1713968"/>
            <a:ext cx="5430820" cy="325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ounded Rectangle 6"/>
          <p:cNvSpPr/>
          <p:nvPr/>
        </p:nvSpPr>
        <p:spPr>
          <a:xfrm>
            <a:off x="4146193" y="5172814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ướng dẫn tổ chức trò chơi dân gian (phần 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504949"/>
            <a:ext cx="5715000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</a:t>
            </a:r>
            <a:r>
              <a:rPr lang="en-US" sz="3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Vẽ tranh đề tài trò chơi dân gian đơn giản và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482501"/>
            <a:ext cx="5715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53003" y="5332502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hơi đá Cầu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6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7" y="14347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9" y="2927062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7" y="2867442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790522" y="-678329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2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1" y="312174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366862" y="379902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535505" y="2382215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480322" y="1783341"/>
            <a:ext cx="6491709" cy="168257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35504" y="4783833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80324" y="4197136"/>
            <a:ext cx="6491707" cy="18286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 Tạo hình từ đất nặn ý tưởng | đất sét, thủ công, đồ thủ cô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37" y="270570"/>
            <a:ext cx="5290763" cy="6205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ự làm những món đồ chơi an toàn, sáng tạo cho trẻ nh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741" r="3611" b="-741"/>
          <a:stretch/>
        </p:blipFill>
        <p:spPr bwMode="auto">
          <a:xfrm>
            <a:off x="7454900" y="270571"/>
            <a:ext cx="4253698" cy="3133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22052" r="800" b="17682"/>
          <a:stretch/>
        </p:blipFill>
        <p:spPr bwMode="auto">
          <a:xfrm>
            <a:off x="7327699" y="3797300"/>
            <a:ext cx="4508099" cy="287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3953</TotalTime>
  <Words>403</Words>
  <Application>Microsoft Office PowerPoint</Application>
  <PresentationFormat>Widescreen</PresentationFormat>
  <Paragraphs>80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微软雅黑</vt:lpstr>
      <vt:lpstr>Arial</vt:lpstr>
      <vt:lpstr>Arial-Rounded</vt:lpstr>
      <vt:lpstr>Calibri</vt:lpstr>
      <vt:lpstr>Calibri Light</vt:lpstr>
      <vt:lpstr>等线</vt:lpstr>
      <vt:lpstr>Times New Roman</vt:lpstr>
      <vt:lpstr>仓耳玄三M W05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L171021</cp:lastModifiedBy>
  <cp:revision>142</cp:revision>
  <dcterms:created xsi:type="dcterms:W3CDTF">2021-06-17T09:40:01Z</dcterms:created>
  <dcterms:modified xsi:type="dcterms:W3CDTF">2021-12-04T15:13:16Z</dcterms:modified>
</cp:coreProperties>
</file>