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5" r:id="rId4"/>
    <p:sldMasterId id="2147483697" r:id="rId5"/>
    <p:sldMasterId id="2147483710" r:id="rId6"/>
    <p:sldMasterId id="2147483725" r:id="rId7"/>
    <p:sldMasterId id="2147483740" r:id="rId8"/>
    <p:sldMasterId id="2147483755" r:id="rId9"/>
  </p:sldMasterIdLst>
  <p:notesMasterIdLst>
    <p:notesMasterId r:id="rId25"/>
  </p:notesMasterIdLst>
  <p:sldIdLst>
    <p:sldId id="276" r:id="rId10"/>
    <p:sldId id="278" r:id="rId11"/>
    <p:sldId id="279" r:id="rId12"/>
    <p:sldId id="280" r:id="rId13"/>
    <p:sldId id="281" r:id="rId14"/>
    <p:sldId id="277" r:id="rId15"/>
    <p:sldId id="275" r:id="rId16"/>
    <p:sldId id="268" r:id="rId17"/>
    <p:sldId id="257" r:id="rId18"/>
    <p:sldId id="271" r:id="rId19"/>
    <p:sldId id="273" r:id="rId20"/>
    <p:sldId id="274" r:id="rId21"/>
    <p:sldId id="260" r:id="rId22"/>
    <p:sldId id="266" r:id="rId23"/>
    <p:sldId id="267" r:id="rId24"/>
  </p:sldIdLst>
  <p:sldSz cx="15636875" cy="9236075"/>
  <p:notesSz cx="6858000" cy="9144000"/>
  <p:defaultTextStyle>
    <a:defPPr>
      <a:defRPr lang="en-US"/>
    </a:defPPr>
    <a:lvl1pPr marL="0" algn="l" defTabSz="11910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595519" algn="l" defTabSz="11910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191041" algn="l" defTabSz="11910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786571" algn="l" defTabSz="11910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382088" algn="l" defTabSz="11910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977617" algn="l" defTabSz="11910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573137" algn="l" defTabSz="11910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168659" algn="l" defTabSz="11910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764188" algn="l" defTabSz="11910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F347"/>
    <a:srgbClr val="82E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95" autoAdjust="0"/>
    <p:restoredTop sz="94660"/>
  </p:normalViewPr>
  <p:slideViewPr>
    <p:cSldViewPr snapToGrid="0">
      <p:cViewPr>
        <p:scale>
          <a:sx n="56" d="100"/>
          <a:sy n="56" d="100"/>
        </p:scale>
        <p:origin x="-714" y="54"/>
      </p:cViewPr>
      <p:guideLst>
        <p:guide orient="horz" pos="2909"/>
        <p:guide pos="49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1143000"/>
            <a:ext cx="5226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910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595519" algn="l" defTabSz="11910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191041" algn="l" defTabSz="11910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786571" algn="l" defTabSz="11910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382088" algn="l" defTabSz="11910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977617" algn="l" defTabSz="11910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73137" algn="l" defTabSz="11910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68659" algn="l" defTabSz="11910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64188" algn="l" defTabSz="11910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8F3D6-3919-41B2-8E78-408B9449EA0A}" type="slidenum">
              <a:rPr lang="vi-VN" smtClean="0">
                <a:solidFill>
                  <a:prstClr val="black"/>
                </a:solidFill>
              </a:rPr>
              <a:pPr/>
              <a:t>1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695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54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Thầy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ô </a:t>
            </a:r>
            <a:r>
              <a:rPr lang="en-US" baseline="0" dirty="0" err="1" smtClean="0"/>
              <a:t>cột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4611" y="1511553"/>
            <a:ext cx="11727658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4611" y="4851078"/>
            <a:ext cx="11727658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5519" indent="0" algn="ctr">
              <a:buNone/>
              <a:defRPr sz="2600"/>
            </a:lvl2pPr>
            <a:lvl3pPr marL="1191041" indent="0" algn="ctr">
              <a:buNone/>
              <a:defRPr sz="2400"/>
            </a:lvl3pPr>
            <a:lvl4pPr marL="1786571" indent="0" algn="ctr">
              <a:buNone/>
              <a:defRPr sz="2100"/>
            </a:lvl4pPr>
            <a:lvl5pPr marL="2382088" indent="0" algn="ctr">
              <a:buNone/>
              <a:defRPr sz="2100"/>
            </a:lvl5pPr>
            <a:lvl6pPr marL="2977617" indent="0" algn="ctr">
              <a:buNone/>
              <a:defRPr sz="2100"/>
            </a:lvl6pPr>
            <a:lvl7pPr marL="3573137" indent="0" algn="ctr">
              <a:buNone/>
              <a:defRPr sz="2100"/>
            </a:lvl7pPr>
            <a:lvl8pPr marL="4168659" indent="0" algn="ctr">
              <a:buNone/>
              <a:defRPr sz="2100"/>
            </a:lvl8pPr>
            <a:lvl9pPr marL="4764188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920" indent="0" algn="ctr">
              <a:buNone/>
              <a:defRPr sz="2600"/>
            </a:lvl2pPr>
            <a:lvl3pPr marL="1193841" indent="0" algn="ctr">
              <a:buNone/>
              <a:defRPr sz="2400"/>
            </a:lvl3pPr>
            <a:lvl4pPr marL="1790761" indent="0" algn="ctr">
              <a:buNone/>
              <a:defRPr sz="2100"/>
            </a:lvl4pPr>
            <a:lvl5pPr marL="2387681" indent="0" algn="ctr">
              <a:buNone/>
              <a:defRPr sz="2100"/>
            </a:lvl5pPr>
            <a:lvl6pPr marL="2984602" indent="0" algn="ctr">
              <a:buNone/>
              <a:defRPr sz="2100"/>
            </a:lvl6pPr>
            <a:lvl7pPr marL="3581522" indent="0" algn="ctr">
              <a:buNone/>
              <a:defRPr sz="2100"/>
            </a:lvl7pPr>
            <a:lvl8pPr marL="4178442" indent="0" algn="ctr">
              <a:buNone/>
              <a:defRPr sz="2100"/>
            </a:lvl8pPr>
            <a:lvl9pPr marL="4775363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10592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48351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53907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91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91" y="6180902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92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84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7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768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460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152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844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536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88097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0297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2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073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20" indent="0">
              <a:buNone/>
              <a:defRPr sz="2600" b="1"/>
            </a:lvl2pPr>
            <a:lvl3pPr marL="1193841" indent="0">
              <a:buNone/>
              <a:defRPr sz="2400" b="1"/>
            </a:lvl3pPr>
            <a:lvl4pPr marL="1790761" indent="0">
              <a:buNone/>
              <a:defRPr sz="2100" b="1"/>
            </a:lvl4pPr>
            <a:lvl5pPr marL="2387681" indent="0">
              <a:buNone/>
              <a:defRPr sz="2100" b="1"/>
            </a:lvl5pPr>
            <a:lvl6pPr marL="2984602" indent="0">
              <a:buNone/>
              <a:defRPr sz="2100" b="1"/>
            </a:lvl6pPr>
            <a:lvl7pPr marL="3581522" indent="0">
              <a:buNone/>
              <a:defRPr sz="2100" b="1"/>
            </a:lvl7pPr>
            <a:lvl8pPr marL="4178442" indent="0">
              <a:buNone/>
              <a:defRPr sz="2100" b="1"/>
            </a:lvl8pPr>
            <a:lvl9pPr marL="4775363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7073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16168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20" indent="0">
              <a:buNone/>
              <a:defRPr sz="2600" b="1"/>
            </a:lvl2pPr>
            <a:lvl3pPr marL="1193841" indent="0">
              <a:buNone/>
              <a:defRPr sz="2400" b="1"/>
            </a:lvl3pPr>
            <a:lvl4pPr marL="1790761" indent="0">
              <a:buNone/>
              <a:defRPr sz="2100" b="1"/>
            </a:lvl4pPr>
            <a:lvl5pPr marL="2387681" indent="0">
              <a:buNone/>
              <a:defRPr sz="2100" b="1"/>
            </a:lvl5pPr>
            <a:lvl6pPr marL="2984602" indent="0">
              <a:buNone/>
              <a:defRPr sz="2100" b="1"/>
            </a:lvl6pPr>
            <a:lvl7pPr marL="3581522" indent="0">
              <a:buNone/>
              <a:defRPr sz="2100" b="1"/>
            </a:lvl7pPr>
            <a:lvl8pPr marL="4178442" indent="0">
              <a:buNone/>
              <a:defRPr sz="2100" b="1"/>
            </a:lvl8pPr>
            <a:lvl9pPr marL="4775363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16168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1996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79992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5225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2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2" y="2770823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20" indent="0">
              <a:buNone/>
              <a:defRPr sz="1800"/>
            </a:lvl2pPr>
            <a:lvl3pPr marL="1193841" indent="0">
              <a:buNone/>
              <a:defRPr sz="1600"/>
            </a:lvl3pPr>
            <a:lvl4pPr marL="1790761" indent="0">
              <a:buNone/>
              <a:defRPr sz="1300"/>
            </a:lvl4pPr>
            <a:lvl5pPr marL="2387681" indent="0">
              <a:buNone/>
              <a:defRPr sz="1300"/>
            </a:lvl5pPr>
            <a:lvl6pPr marL="2984602" indent="0">
              <a:buNone/>
              <a:defRPr sz="1300"/>
            </a:lvl6pPr>
            <a:lvl7pPr marL="3581522" indent="0">
              <a:buNone/>
              <a:defRPr sz="1300"/>
            </a:lvl7pPr>
            <a:lvl8pPr marL="4178442" indent="0">
              <a:buNone/>
              <a:defRPr sz="1300"/>
            </a:lvl8pPr>
            <a:lvl9pPr marL="4775363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33568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2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920" indent="0">
              <a:buNone/>
              <a:defRPr sz="3700"/>
            </a:lvl2pPr>
            <a:lvl3pPr marL="1193841" indent="0">
              <a:buNone/>
              <a:defRPr sz="3100"/>
            </a:lvl3pPr>
            <a:lvl4pPr marL="1790761" indent="0">
              <a:buNone/>
              <a:defRPr sz="2600"/>
            </a:lvl4pPr>
            <a:lvl5pPr marL="2387681" indent="0">
              <a:buNone/>
              <a:defRPr sz="2600"/>
            </a:lvl5pPr>
            <a:lvl6pPr marL="2984602" indent="0">
              <a:buNone/>
              <a:defRPr sz="2600"/>
            </a:lvl6pPr>
            <a:lvl7pPr marL="3581522" indent="0">
              <a:buNone/>
              <a:defRPr sz="2600"/>
            </a:lvl7pPr>
            <a:lvl8pPr marL="4178442" indent="0">
              <a:buNone/>
              <a:defRPr sz="2600"/>
            </a:lvl8pPr>
            <a:lvl9pPr marL="4775363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2" y="2770823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20" indent="0">
              <a:buNone/>
              <a:defRPr sz="1800"/>
            </a:lvl2pPr>
            <a:lvl3pPr marL="1193841" indent="0">
              <a:buNone/>
              <a:defRPr sz="1600"/>
            </a:lvl3pPr>
            <a:lvl4pPr marL="1790761" indent="0">
              <a:buNone/>
              <a:defRPr sz="1300"/>
            </a:lvl4pPr>
            <a:lvl5pPr marL="2387681" indent="0">
              <a:buNone/>
              <a:defRPr sz="1300"/>
            </a:lvl5pPr>
            <a:lvl6pPr marL="2984602" indent="0">
              <a:buNone/>
              <a:defRPr sz="1300"/>
            </a:lvl6pPr>
            <a:lvl7pPr marL="3581522" indent="0">
              <a:buNone/>
              <a:defRPr sz="1300"/>
            </a:lvl7pPr>
            <a:lvl8pPr marL="4178442" indent="0">
              <a:buNone/>
              <a:defRPr sz="1300"/>
            </a:lvl8pPr>
            <a:lvl9pPr marL="4775363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364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190141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5037" y="491735"/>
            <a:ext cx="9919644" cy="78271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54775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190139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09558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1178" y="369815"/>
            <a:ext cx="14074519" cy="153960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81179" y="2155446"/>
            <a:ext cx="6965503" cy="60949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7888714" y="2155447"/>
            <a:ext cx="6966983" cy="29724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7888714" y="5276432"/>
            <a:ext cx="6966983" cy="2973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82704422"/>
      </p:ext>
    </p:extLst>
  </p:cSld>
  <p:clrMapOvr>
    <a:masterClrMapping/>
  </p:clrMapOvr>
  <p:transition spd="slow" advTm="1000">
    <p:split orient="vert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45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86526" y="262214"/>
            <a:ext cx="3090438" cy="2249627"/>
          </a:xfrm>
          <a:prstGeom prst="rect">
            <a:avLst/>
          </a:prstGeom>
        </p:spPr>
        <p:txBody>
          <a:bodyPr spcFirstLastPara="1" wrap="square" lIns="119082" tIns="119082" rIns="119082" bIns="119082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3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1" y="1511553"/>
            <a:ext cx="11727658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1" y="4851078"/>
            <a:ext cx="11727658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5626" indent="0" algn="ctr">
              <a:buNone/>
              <a:defRPr sz="2600"/>
            </a:lvl2pPr>
            <a:lvl3pPr marL="1191246" indent="0" algn="ctr">
              <a:buNone/>
              <a:defRPr sz="2400"/>
            </a:lvl3pPr>
            <a:lvl4pPr marL="1786878" indent="0" algn="ctr">
              <a:buNone/>
              <a:defRPr sz="2100"/>
            </a:lvl4pPr>
            <a:lvl5pPr marL="2382497" indent="0" algn="ctr">
              <a:buNone/>
              <a:defRPr sz="2100"/>
            </a:lvl5pPr>
            <a:lvl6pPr marL="2978127" indent="0" algn="ctr">
              <a:buNone/>
              <a:defRPr sz="2100"/>
            </a:lvl6pPr>
            <a:lvl7pPr marL="3573750" indent="0" algn="ctr">
              <a:buNone/>
              <a:defRPr sz="2100"/>
            </a:lvl7pPr>
            <a:lvl8pPr marL="4169375" indent="0" algn="ctr">
              <a:buNone/>
              <a:defRPr sz="2100"/>
            </a:lvl8pPr>
            <a:lvl9pPr marL="4765004" indent="0" algn="ctr">
              <a:buNone/>
              <a:defRPr sz="21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613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01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902" y="2302606"/>
            <a:ext cx="13486803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902" y="6180921"/>
            <a:ext cx="13486803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562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124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868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249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7812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7375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6937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6500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71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6" y="2458677"/>
            <a:ext cx="6645672" cy="58602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7" y="2458677"/>
            <a:ext cx="6645672" cy="58602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66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83" y="491736"/>
            <a:ext cx="13486803" cy="178521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5626" indent="0">
              <a:buNone/>
              <a:defRPr sz="2600" b="1"/>
            </a:lvl2pPr>
            <a:lvl3pPr marL="1191246" indent="0">
              <a:buNone/>
              <a:defRPr sz="2400" b="1"/>
            </a:lvl3pPr>
            <a:lvl4pPr marL="1786878" indent="0">
              <a:buNone/>
              <a:defRPr sz="2100" b="1"/>
            </a:lvl4pPr>
            <a:lvl5pPr marL="2382497" indent="0">
              <a:buNone/>
              <a:defRPr sz="2100" b="1"/>
            </a:lvl5pPr>
            <a:lvl6pPr marL="2978127" indent="0">
              <a:buNone/>
              <a:defRPr sz="2100" b="1"/>
            </a:lvl6pPr>
            <a:lvl7pPr marL="3573750" indent="0">
              <a:buNone/>
              <a:defRPr sz="2100" b="1"/>
            </a:lvl7pPr>
            <a:lvl8pPr marL="4169375" indent="0">
              <a:buNone/>
              <a:defRPr sz="2100" b="1"/>
            </a:lvl8pPr>
            <a:lvl9pPr marL="4765004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70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5626" indent="0">
              <a:buNone/>
              <a:defRPr sz="2600" b="1"/>
            </a:lvl2pPr>
            <a:lvl3pPr marL="1191246" indent="0">
              <a:buNone/>
              <a:defRPr sz="2400" b="1"/>
            </a:lvl3pPr>
            <a:lvl4pPr marL="1786878" indent="0">
              <a:buNone/>
              <a:defRPr sz="2100" b="1"/>
            </a:lvl4pPr>
            <a:lvl5pPr marL="2382497" indent="0">
              <a:buNone/>
              <a:defRPr sz="2100" b="1"/>
            </a:lvl5pPr>
            <a:lvl6pPr marL="2978127" indent="0">
              <a:buNone/>
              <a:defRPr sz="2100" b="1"/>
            </a:lvl6pPr>
            <a:lvl7pPr marL="3573750" indent="0">
              <a:buNone/>
              <a:defRPr sz="2100" b="1"/>
            </a:lvl7pPr>
            <a:lvl8pPr marL="4169375" indent="0">
              <a:buNone/>
              <a:defRPr sz="2100" b="1"/>
            </a:lvl8pPr>
            <a:lvl9pPr marL="4765004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70" y="3373733"/>
            <a:ext cx="6647709" cy="49622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53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48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4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89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20" y="1329824"/>
            <a:ext cx="7916169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89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5626" indent="0">
              <a:buNone/>
              <a:defRPr sz="1800"/>
            </a:lvl2pPr>
            <a:lvl3pPr marL="1191246" indent="0">
              <a:buNone/>
              <a:defRPr sz="1600"/>
            </a:lvl3pPr>
            <a:lvl4pPr marL="1786878" indent="0">
              <a:buNone/>
              <a:defRPr sz="1300"/>
            </a:lvl4pPr>
            <a:lvl5pPr marL="2382497" indent="0">
              <a:buNone/>
              <a:defRPr sz="1300"/>
            </a:lvl5pPr>
            <a:lvl6pPr marL="2978127" indent="0">
              <a:buNone/>
              <a:defRPr sz="1300"/>
            </a:lvl6pPr>
            <a:lvl7pPr marL="3573750" indent="0">
              <a:buNone/>
              <a:defRPr sz="1300"/>
            </a:lvl7pPr>
            <a:lvl8pPr marL="4169375" indent="0">
              <a:buNone/>
              <a:defRPr sz="1300"/>
            </a:lvl8pPr>
            <a:lvl9pPr marL="4765004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25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89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20" y="1329824"/>
            <a:ext cx="7916169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5626" indent="0">
              <a:buNone/>
              <a:defRPr sz="3700"/>
            </a:lvl2pPr>
            <a:lvl3pPr marL="1191246" indent="0">
              <a:buNone/>
              <a:defRPr sz="3100"/>
            </a:lvl3pPr>
            <a:lvl4pPr marL="1786878" indent="0">
              <a:buNone/>
              <a:defRPr sz="2600"/>
            </a:lvl4pPr>
            <a:lvl5pPr marL="2382497" indent="0">
              <a:buNone/>
              <a:defRPr sz="2600"/>
            </a:lvl5pPr>
            <a:lvl6pPr marL="2978127" indent="0">
              <a:buNone/>
              <a:defRPr sz="2600"/>
            </a:lvl6pPr>
            <a:lvl7pPr marL="3573750" indent="0">
              <a:buNone/>
              <a:defRPr sz="2600"/>
            </a:lvl7pPr>
            <a:lvl8pPr marL="4169375" indent="0">
              <a:buNone/>
              <a:defRPr sz="2600"/>
            </a:lvl8pPr>
            <a:lvl9pPr marL="4765004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89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5626" indent="0">
              <a:buNone/>
              <a:defRPr sz="1800"/>
            </a:lvl2pPr>
            <a:lvl3pPr marL="1191246" indent="0">
              <a:buNone/>
              <a:defRPr sz="1600"/>
            </a:lvl3pPr>
            <a:lvl4pPr marL="1786878" indent="0">
              <a:buNone/>
              <a:defRPr sz="1300"/>
            </a:lvl4pPr>
            <a:lvl5pPr marL="2382497" indent="0">
              <a:buNone/>
              <a:defRPr sz="1300"/>
            </a:lvl5pPr>
            <a:lvl6pPr marL="2978127" indent="0">
              <a:buNone/>
              <a:defRPr sz="1300"/>
            </a:lvl6pPr>
            <a:lvl7pPr marL="3573750" indent="0">
              <a:buNone/>
              <a:defRPr sz="1300"/>
            </a:lvl7pPr>
            <a:lvl8pPr marL="4169375" indent="0">
              <a:buNone/>
              <a:defRPr sz="1300"/>
            </a:lvl8pPr>
            <a:lvl9pPr marL="4765004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52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18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41" y="491735"/>
            <a:ext cx="3371701" cy="78271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7" y="491735"/>
            <a:ext cx="9919644" cy="782714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27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4616" y="1511554"/>
            <a:ext cx="11727658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4616" y="4851078"/>
            <a:ext cx="11727658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1972" indent="0" algn="ctr">
              <a:buNone/>
              <a:defRPr sz="2600"/>
            </a:lvl2pPr>
            <a:lvl3pPr marL="1183949" indent="0" algn="ctr">
              <a:buNone/>
              <a:defRPr sz="2400"/>
            </a:lvl3pPr>
            <a:lvl4pPr marL="1775923" indent="0" algn="ctr">
              <a:buNone/>
              <a:defRPr sz="2100"/>
            </a:lvl4pPr>
            <a:lvl5pPr marL="2367881" indent="0" algn="ctr">
              <a:buNone/>
              <a:defRPr sz="2100"/>
            </a:lvl5pPr>
            <a:lvl6pPr marL="2959867" indent="0" algn="ctr">
              <a:buNone/>
              <a:defRPr sz="2100"/>
            </a:lvl6pPr>
            <a:lvl7pPr marL="3551844" indent="0" algn="ctr">
              <a:buNone/>
              <a:defRPr sz="2100"/>
            </a:lvl7pPr>
            <a:lvl8pPr marL="4143790" indent="0" algn="ctr">
              <a:buNone/>
              <a:defRPr sz="2100"/>
            </a:lvl8pPr>
            <a:lvl9pPr marL="4735786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895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1208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035" y="2302766"/>
            <a:ext cx="13486803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7035" y="6180937"/>
            <a:ext cx="13486803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1972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8394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7592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6788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5986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518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4379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3578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062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6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6167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7953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216" y="491899"/>
            <a:ext cx="13486803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093" y="2264123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1972" indent="0">
              <a:buNone/>
              <a:defRPr sz="2600" b="1"/>
            </a:lvl2pPr>
            <a:lvl3pPr marL="1183949" indent="0">
              <a:buNone/>
              <a:defRPr sz="2400" b="1"/>
            </a:lvl3pPr>
            <a:lvl4pPr marL="1775923" indent="0">
              <a:buNone/>
              <a:defRPr sz="2100" b="1"/>
            </a:lvl4pPr>
            <a:lvl5pPr marL="2367881" indent="0">
              <a:buNone/>
              <a:defRPr sz="2100" b="1"/>
            </a:lvl5pPr>
            <a:lvl6pPr marL="2959867" indent="0">
              <a:buNone/>
              <a:defRPr sz="2100" b="1"/>
            </a:lvl6pPr>
            <a:lvl7pPr marL="3551844" indent="0">
              <a:buNone/>
              <a:defRPr sz="2100" b="1"/>
            </a:lvl7pPr>
            <a:lvl8pPr marL="4143790" indent="0">
              <a:buNone/>
              <a:defRPr sz="2100" b="1"/>
            </a:lvl8pPr>
            <a:lvl9pPr marL="473578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7093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16188" y="2264123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1972" indent="0">
              <a:buNone/>
              <a:defRPr sz="2600" b="1"/>
            </a:lvl2pPr>
            <a:lvl3pPr marL="1183949" indent="0">
              <a:buNone/>
              <a:defRPr sz="2400" b="1"/>
            </a:lvl3pPr>
            <a:lvl4pPr marL="1775923" indent="0">
              <a:buNone/>
              <a:defRPr sz="2100" b="1"/>
            </a:lvl4pPr>
            <a:lvl5pPr marL="2367881" indent="0">
              <a:buNone/>
              <a:defRPr sz="2100" b="1"/>
            </a:lvl5pPr>
            <a:lvl6pPr marL="2959867" indent="0">
              <a:buNone/>
              <a:defRPr sz="2100" b="1"/>
            </a:lvl6pPr>
            <a:lvl7pPr marL="3551844" indent="0">
              <a:buNone/>
              <a:defRPr sz="2100" b="1"/>
            </a:lvl7pPr>
            <a:lvl8pPr marL="4143790" indent="0">
              <a:buNone/>
              <a:defRPr sz="2100" b="1"/>
            </a:lvl8pPr>
            <a:lvl9pPr marL="473578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16188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0386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55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902" y="2302606"/>
            <a:ext cx="13486803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902" y="6180923"/>
            <a:ext cx="13486803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551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104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865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20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7761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731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6865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641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062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220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871" y="1329847"/>
            <a:ext cx="7916169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220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1972" indent="0">
              <a:buNone/>
              <a:defRPr sz="1800"/>
            </a:lvl2pPr>
            <a:lvl3pPr marL="1183949" indent="0">
              <a:buNone/>
              <a:defRPr sz="1600"/>
            </a:lvl3pPr>
            <a:lvl4pPr marL="1775923" indent="0">
              <a:buNone/>
              <a:defRPr sz="1300"/>
            </a:lvl4pPr>
            <a:lvl5pPr marL="2367881" indent="0">
              <a:buNone/>
              <a:defRPr sz="1300"/>
            </a:lvl5pPr>
            <a:lvl6pPr marL="2959867" indent="0">
              <a:buNone/>
              <a:defRPr sz="1300"/>
            </a:lvl6pPr>
            <a:lvl7pPr marL="3551844" indent="0">
              <a:buNone/>
              <a:defRPr sz="1300"/>
            </a:lvl7pPr>
            <a:lvl8pPr marL="4143790" indent="0">
              <a:buNone/>
              <a:defRPr sz="1300"/>
            </a:lvl8pPr>
            <a:lvl9pPr marL="4735786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2783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220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7871" y="1329847"/>
            <a:ext cx="7916169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1972" indent="0">
              <a:buNone/>
              <a:defRPr sz="3700"/>
            </a:lvl2pPr>
            <a:lvl3pPr marL="1183949" indent="0">
              <a:buNone/>
              <a:defRPr sz="3100"/>
            </a:lvl3pPr>
            <a:lvl4pPr marL="1775923" indent="0">
              <a:buNone/>
              <a:defRPr sz="2600"/>
            </a:lvl4pPr>
            <a:lvl5pPr marL="2367881" indent="0">
              <a:buNone/>
              <a:defRPr sz="2600"/>
            </a:lvl5pPr>
            <a:lvl6pPr marL="2959867" indent="0">
              <a:buNone/>
              <a:defRPr sz="2600"/>
            </a:lvl6pPr>
            <a:lvl7pPr marL="3551844" indent="0">
              <a:buNone/>
              <a:defRPr sz="2600"/>
            </a:lvl7pPr>
            <a:lvl8pPr marL="4143790" indent="0">
              <a:buNone/>
              <a:defRPr sz="2600"/>
            </a:lvl8pPr>
            <a:lvl9pPr marL="4735786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220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1972" indent="0">
              <a:buNone/>
              <a:defRPr sz="1800"/>
            </a:lvl2pPr>
            <a:lvl3pPr marL="1183949" indent="0">
              <a:buNone/>
              <a:defRPr sz="1600"/>
            </a:lvl3pPr>
            <a:lvl4pPr marL="1775923" indent="0">
              <a:buNone/>
              <a:defRPr sz="1300"/>
            </a:lvl4pPr>
            <a:lvl5pPr marL="2367881" indent="0">
              <a:buNone/>
              <a:defRPr sz="1300"/>
            </a:lvl5pPr>
            <a:lvl6pPr marL="2959867" indent="0">
              <a:buNone/>
              <a:defRPr sz="1300"/>
            </a:lvl6pPr>
            <a:lvl7pPr marL="3551844" indent="0">
              <a:buNone/>
              <a:defRPr sz="1300"/>
            </a:lvl7pPr>
            <a:lvl8pPr marL="4143790" indent="0">
              <a:buNone/>
              <a:defRPr sz="1300"/>
            </a:lvl8pPr>
            <a:lvl9pPr marL="4735786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1982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7961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190141" y="491738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5042" y="491738"/>
            <a:ext cx="9919644" cy="78271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1810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2766" y="2869174"/>
            <a:ext cx="13291344" cy="19797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5531" y="5233776"/>
            <a:ext cx="10945813" cy="23603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6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92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88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84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81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77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73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69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7771-2F73-4036-82C7-414C1D125000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ABF9-DE9F-4A1E-BCB8-E297BD5D3F5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1599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7771-2F73-4036-82C7-414C1D125000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ABF9-DE9F-4A1E-BCB8-E297BD5D3F5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2824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207" y="5935045"/>
            <a:ext cx="13291344" cy="1834387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5207" y="3914653"/>
            <a:ext cx="13291344" cy="2020391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9624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19249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8874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84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812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774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7374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699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7771-2F73-4036-82C7-414C1D125000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ABF9-DE9F-4A1E-BCB8-E297BD5D3F5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883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1845" y="2155095"/>
            <a:ext cx="6906286" cy="6095383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48745" y="2155095"/>
            <a:ext cx="6906286" cy="6095383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7771-2F73-4036-82C7-414C1D125000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ABF9-DE9F-4A1E-BCB8-E297BD5D3F5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1176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1844" y="2067428"/>
            <a:ext cx="6909002" cy="861605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249" indent="0">
              <a:buNone/>
              <a:defRPr sz="2600" b="1"/>
            </a:lvl2pPr>
            <a:lvl3pPr marL="1192497" indent="0">
              <a:buNone/>
              <a:defRPr sz="2400" b="1"/>
            </a:lvl3pPr>
            <a:lvl4pPr marL="1788749" indent="0">
              <a:buNone/>
              <a:defRPr sz="2100" b="1"/>
            </a:lvl4pPr>
            <a:lvl5pPr marL="2384994" indent="0">
              <a:buNone/>
              <a:defRPr sz="2100" b="1"/>
            </a:lvl5pPr>
            <a:lvl6pPr marL="2981248" indent="0">
              <a:buNone/>
              <a:defRPr sz="2100" b="1"/>
            </a:lvl6pPr>
            <a:lvl7pPr marL="3577495" indent="0">
              <a:buNone/>
              <a:defRPr sz="2100" b="1"/>
            </a:lvl7pPr>
            <a:lvl8pPr marL="4173749" indent="0">
              <a:buNone/>
              <a:defRPr sz="2100" b="1"/>
            </a:lvl8pPr>
            <a:lvl9pPr marL="476999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44" y="2929033"/>
            <a:ext cx="6909002" cy="532143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43316" y="2067428"/>
            <a:ext cx="6911716" cy="861605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249" indent="0">
              <a:buNone/>
              <a:defRPr sz="2600" b="1"/>
            </a:lvl2pPr>
            <a:lvl3pPr marL="1192497" indent="0">
              <a:buNone/>
              <a:defRPr sz="2400" b="1"/>
            </a:lvl3pPr>
            <a:lvl4pPr marL="1788749" indent="0">
              <a:buNone/>
              <a:defRPr sz="2100" b="1"/>
            </a:lvl4pPr>
            <a:lvl5pPr marL="2384994" indent="0">
              <a:buNone/>
              <a:defRPr sz="2100" b="1"/>
            </a:lvl5pPr>
            <a:lvl6pPr marL="2981248" indent="0">
              <a:buNone/>
              <a:defRPr sz="2100" b="1"/>
            </a:lvl6pPr>
            <a:lvl7pPr marL="3577495" indent="0">
              <a:buNone/>
              <a:defRPr sz="2100" b="1"/>
            </a:lvl7pPr>
            <a:lvl8pPr marL="4173749" indent="0">
              <a:buNone/>
              <a:defRPr sz="2100" b="1"/>
            </a:lvl8pPr>
            <a:lvl9pPr marL="476999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43316" y="2929033"/>
            <a:ext cx="6911716" cy="532143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7771-2F73-4036-82C7-414C1D125000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ABF9-DE9F-4A1E-BCB8-E297BD5D3F5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173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6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6167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7771-2F73-4036-82C7-414C1D125000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ABF9-DE9F-4A1E-BCB8-E297BD5D3F5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7685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7771-2F73-4036-82C7-414C1D125000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ABF9-DE9F-4A1E-BCB8-E297BD5D3F5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9378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44" y="367732"/>
            <a:ext cx="5144424" cy="1565002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3587" y="367736"/>
            <a:ext cx="8741447" cy="7882734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44" y="1932745"/>
            <a:ext cx="5144424" cy="6317733"/>
          </a:xfrm>
        </p:spPr>
        <p:txBody>
          <a:bodyPr/>
          <a:lstStyle>
            <a:lvl1pPr marL="0" indent="0">
              <a:buNone/>
              <a:defRPr sz="1800"/>
            </a:lvl1pPr>
            <a:lvl2pPr marL="596249" indent="0">
              <a:buNone/>
              <a:defRPr sz="1600"/>
            </a:lvl2pPr>
            <a:lvl3pPr marL="1192497" indent="0">
              <a:buNone/>
              <a:defRPr sz="1300"/>
            </a:lvl3pPr>
            <a:lvl4pPr marL="1788749" indent="0">
              <a:buNone/>
              <a:defRPr sz="1200"/>
            </a:lvl4pPr>
            <a:lvl5pPr marL="2384994" indent="0">
              <a:buNone/>
              <a:defRPr sz="1200"/>
            </a:lvl5pPr>
            <a:lvl6pPr marL="2981248" indent="0">
              <a:buNone/>
              <a:defRPr sz="1200"/>
            </a:lvl6pPr>
            <a:lvl7pPr marL="3577495" indent="0">
              <a:buNone/>
              <a:defRPr sz="1200"/>
            </a:lvl7pPr>
            <a:lvl8pPr marL="4173749" indent="0">
              <a:buNone/>
              <a:defRPr sz="1200"/>
            </a:lvl8pPr>
            <a:lvl9pPr marL="476999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7771-2F73-4036-82C7-414C1D125000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ABF9-DE9F-4A1E-BCB8-E297BD5D3F5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5390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4939" y="6465252"/>
            <a:ext cx="9382125" cy="76326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64939" y="825260"/>
            <a:ext cx="9382125" cy="5541645"/>
          </a:xfrm>
        </p:spPr>
        <p:txBody>
          <a:bodyPr/>
          <a:lstStyle>
            <a:lvl1pPr marL="0" indent="0">
              <a:buNone/>
              <a:defRPr sz="4200"/>
            </a:lvl1pPr>
            <a:lvl2pPr marL="596249" indent="0">
              <a:buNone/>
              <a:defRPr sz="3700"/>
            </a:lvl2pPr>
            <a:lvl3pPr marL="1192497" indent="0">
              <a:buNone/>
              <a:defRPr sz="3100"/>
            </a:lvl3pPr>
            <a:lvl4pPr marL="1788749" indent="0">
              <a:buNone/>
              <a:defRPr sz="2600"/>
            </a:lvl4pPr>
            <a:lvl5pPr marL="2384994" indent="0">
              <a:buNone/>
              <a:defRPr sz="2600"/>
            </a:lvl5pPr>
            <a:lvl6pPr marL="2981248" indent="0">
              <a:buNone/>
              <a:defRPr sz="2600"/>
            </a:lvl6pPr>
            <a:lvl7pPr marL="3577495" indent="0">
              <a:buNone/>
              <a:defRPr sz="2600"/>
            </a:lvl7pPr>
            <a:lvl8pPr marL="4173749" indent="0">
              <a:buNone/>
              <a:defRPr sz="2600"/>
            </a:lvl8pPr>
            <a:lvl9pPr marL="4769998" indent="0">
              <a:buNone/>
              <a:defRPr sz="26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4939" y="7228512"/>
            <a:ext cx="9382125" cy="1083955"/>
          </a:xfrm>
        </p:spPr>
        <p:txBody>
          <a:bodyPr/>
          <a:lstStyle>
            <a:lvl1pPr marL="0" indent="0">
              <a:buNone/>
              <a:defRPr sz="1800"/>
            </a:lvl1pPr>
            <a:lvl2pPr marL="596249" indent="0">
              <a:buNone/>
              <a:defRPr sz="1600"/>
            </a:lvl2pPr>
            <a:lvl3pPr marL="1192497" indent="0">
              <a:buNone/>
              <a:defRPr sz="1300"/>
            </a:lvl3pPr>
            <a:lvl4pPr marL="1788749" indent="0">
              <a:buNone/>
              <a:defRPr sz="1200"/>
            </a:lvl4pPr>
            <a:lvl5pPr marL="2384994" indent="0">
              <a:buNone/>
              <a:defRPr sz="1200"/>
            </a:lvl5pPr>
            <a:lvl6pPr marL="2981248" indent="0">
              <a:buNone/>
              <a:defRPr sz="1200"/>
            </a:lvl6pPr>
            <a:lvl7pPr marL="3577495" indent="0">
              <a:buNone/>
              <a:defRPr sz="1200"/>
            </a:lvl7pPr>
            <a:lvl8pPr marL="4173749" indent="0">
              <a:buNone/>
              <a:defRPr sz="1200"/>
            </a:lvl8pPr>
            <a:lvl9pPr marL="476999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7771-2F73-4036-82C7-414C1D125000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ABF9-DE9F-4A1E-BCB8-E297BD5D3F5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1043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7771-2F73-4036-82C7-414C1D125000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ABF9-DE9F-4A1E-BCB8-E297BD5D3F5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1561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336734" y="369883"/>
            <a:ext cx="3518297" cy="78805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1845" y="369883"/>
            <a:ext cx="10294276" cy="788059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7771-2F73-4036-82C7-414C1D125000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ABF9-DE9F-4A1E-BCB8-E297BD5D3F5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320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4611" y="1511553"/>
            <a:ext cx="11727658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4611" y="4851078"/>
            <a:ext cx="11727658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5519" indent="0" algn="ctr">
              <a:buNone/>
              <a:defRPr sz="2600"/>
            </a:lvl2pPr>
            <a:lvl3pPr marL="1191041" indent="0" algn="ctr">
              <a:buNone/>
              <a:defRPr sz="2400"/>
            </a:lvl3pPr>
            <a:lvl4pPr marL="1786571" indent="0" algn="ctr">
              <a:buNone/>
              <a:defRPr sz="2100"/>
            </a:lvl4pPr>
            <a:lvl5pPr marL="2382088" indent="0" algn="ctr">
              <a:buNone/>
              <a:defRPr sz="2100"/>
            </a:lvl5pPr>
            <a:lvl6pPr marL="2977617" indent="0" algn="ctr">
              <a:buNone/>
              <a:defRPr sz="2100"/>
            </a:lvl6pPr>
            <a:lvl7pPr marL="3573137" indent="0" algn="ctr">
              <a:buNone/>
              <a:defRPr sz="2100"/>
            </a:lvl7pPr>
            <a:lvl8pPr marL="4168659" indent="0" algn="ctr">
              <a:buNone/>
              <a:defRPr sz="2100"/>
            </a:lvl8pPr>
            <a:lvl9pPr marL="4764188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2667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9817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902" y="2302606"/>
            <a:ext cx="13486803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902" y="6180923"/>
            <a:ext cx="13486803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551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104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865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20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7761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731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6865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641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4436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6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6167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792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83" y="491736"/>
            <a:ext cx="13486803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5519" indent="0">
              <a:buNone/>
              <a:defRPr sz="2600" b="1"/>
            </a:lvl2pPr>
            <a:lvl3pPr marL="1191041" indent="0">
              <a:buNone/>
              <a:defRPr sz="2400" b="1"/>
            </a:lvl3pPr>
            <a:lvl4pPr marL="1786571" indent="0">
              <a:buNone/>
              <a:defRPr sz="2100" b="1"/>
            </a:lvl4pPr>
            <a:lvl5pPr marL="2382088" indent="0">
              <a:buNone/>
              <a:defRPr sz="2100" b="1"/>
            </a:lvl5pPr>
            <a:lvl6pPr marL="2977617" indent="0">
              <a:buNone/>
              <a:defRPr sz="2100" b="1"/>
            </a:lvl6pPr>
            <a:lvl7pPr marL="3573137" indent="0">
              <a:buNone/>
              <a:defRPr sz="2100" b="1"/>
            </a:lvl7pPr>
            <a:lvl8pPr marL="4168659" indent="0">
              <a:buNone/>
              <a:defRPr sz="2100" b="1"/>
            </a:lvl8pPr>
            <a:lvl9pPr marL="476418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16170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5519" indent="0">
              <a:buNone/>
              <a:defRPr sz="2600" b="1"/>
            </a:lvl2pPr>
            <a:lvl3pPr marL="1191041" indent="0">
              <a:buNone/>
              <a:defRPr sz="2400" b="1"/>
            </a:lvl3pPr>
            <a:lvl4pPr marL="1786571" indent="0">
              <a:buNone/>
              <a:defRPr sz="2100" b="1"/>
            </a:lvl4pPr>
            <a:lvl5pPr marL="2382088" indent="0">
              <a:buNone/>
              <a:defRPr sz="2100" b="1"/>
            </a:lvl5pPr>
            <a:lvl6pPr marL="2977617" indent="0">
              <a:buNone/>
              <a:defRPr sz="2100" b="1"/>
            </a:lvl6pPr>
            <a:lvl7pPr marL="3573137" indent="0">
              <a:buNone/>
              <a:defRPr sz="2100" b="1"/>
            </a:lvl7pPr>
            <a:lvl8pPr marL="4168659" indent="0">
              <a:buNone/>
              <a:defRPr sz="2100" b="1"/>
            </a:lvl8pPr>
            <a:lvl9pPr marL="476418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16170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83" y="491736"/>
            <a:ext cx="13486803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5519" indent="0">
              <a:buNone/>
              <a:defRPr sz="2600" b="1"/>
            </a:lvl2pPr>
            <a:lvl3pPr marL="1191041" indent="0">
              <a:buNone/>
              <a:defRPr sz="2400" b="1"/>
            </a:lvl3pPr>
            <a:lvl4pPr marL="1786571" indent="0">
              <a:buNone/>
              <a:defRPr sz="2100" b="1"/>
            </a:lvl4pPr>
            <a:lvl5pPr marL="2382088" indent="0">
              <a:buNone/>
              <a:defRPr sz="2100" b="1"/>
            </a:lvl5pPr>
            <a:lvl6pPr marL="2977617" indent="0">
              <a:buNone/>
              <a:defRPr sz="2100" b="1"/>
            </a:lvl6pPr>
            <a:lvl7pPr marL="3573137" indent="0">
              <a:buNone/>
              <a:defRPr sz="2100" b="1"/>
            </a:lvl7pPr>
            <a:lvl8pPr marL="4168659" indent="0">
              <a:buNone/>
              <a:defRPr sz="2100" b="1"/>
            </a:lvl8pPr>
            <a:lvl9pPr marL="476418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16170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5519" indent="0">
              <a:buNone/>
              <a:defRPr sz="2600" b="1"/>
            </a:lvl2pPr>
            <a:lvl3pPr marL="1191041" indent="0">
              <a:buNone/>
              <a:defRPr sz="2400" b="1"/>
            </a:lvl3pPr>
            <a:lvl4pPr marL="1786571" indent="0">
              <a:buNone/>
              <a:defRPr sz="2100" b="1"/>
            </a:lvl4pPr>
            <a:lvl5pPr marL="2382088" indent="0">
              <a:buNone/>
              <a:defRPr sz="2100" b="1"/>
            </a:lvl5pPr>
            <a:lvl6pPr marL="2977617" indent="0">
              <a:buNone/>
              <a:defRPr sz="2100" b="1"/>
            </a:lvl6pPr>
            <a:lvl7pPr marL="3573137" indent="0">
              <a:buNone/>
              <a:defRPr sz="2100" b="1"/>
            </a:lvl7pPr>
            <a:lvl8pPr marL="4168659" indent="0">
              <a:buNone/>
              <a:defRPr sz="2100" b="1"/>
            </a:lvl8pPr>
            <a:lvl9pPr marL="476418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16170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3573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0565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4407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92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720" y="1329824"/>
            <a:ext cx="7916169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92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5519" indent="0">
              <a:buNone/>
              <a:defRPr sz="1800"/>
            </a:lvl2pPr>
            <a:lvl3pPr marL="1191041" indent="0">
              <a:buNone/>
              <a:defRPr sz="1600"/>
            </a:lvl3pPr>
            <a:lvl4pPr marL="1786571" indent="0">
              <a:buNone/>
              <a:defRPr sz="1300"/>
            </a:lvl4pPr>
            <a:lvl5pPr marL="2382088" indent="0">
              <a:buNone/>
              <a:defRPr sz="1300"/>
            </a:lvl5pPr>
            <a:lvl6pPr marL="2977617" indent="0">
              <a:buNone/>
              <a:defRPr sz="1300"/>
            </a:lvl6pPr>
            <a:lvl7pPr marL="3573137" indent="0">
              <a:buNone/>
              <a:defRPr sz="1300"/>
            </a:lvl7pPr>
            <a:lvl8pPr marL="4168659" indent="0">
              <a:buNone/>
              <a:defRPr sz="1300"/>
            </a:lvl8pPr>
            <a:lvl9pPr marL="4764188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48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92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7720" y="1329824"/>
            <a:ext cx="7916169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5519" indent="0">
              <a:buNone/>
              <a:defRPr sz="3700"/>
            </a:lvl2pPr>
            <a:lvl3pPr marL="1191041" indent="0">
              <a:buNone/>
              <a:defRPr sz="3100"/>
            </a:lvl3pPr>
            <a:lvl4pPr marL="1786571" indent="0">
              <a:buNone/>
              <a:defRPr sz="2600"/>
            </a:lvl4pPr>
            <a:lvl5pPr marL="2382088" indent="0">
              <a:buNone/>
              <a:defRPr sz="2600"/>
            </a:lvl5pPr>
            <a:lvl6pPr marL="2977617" indent="0">
              <a:buNone/>
              <a:defRPr sz="2600"/>
            </a:lvl6pPr>
            <a:lvl7pPr marL="3573137" indent="0">
              <a:buNone/>
              <a:defRPr sz="2600"/>
            </a:lvl7pPr>
            <a:lvl8pPr marL="4168659" indent="0">
              <a:buNone/>
              <a:defRPr sz="2600"/>
            </a:lvl8pPr>
            <a:lvl9pPr marL="4764188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92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5519" indent="0">
              <a:buNone/>
              <a:defRPr sz="1800"/>
            </a:lvl2pPr>
            <a:lvl3pPr marL="1191041" indent="0">
              <a:buNone/>
              <a:defRPr sz="1600"/>
            </a:lvl3pPr>
            <a:lvl4pPr marL="1786571" indent="0">
              <a:buNone/>
              <a:defRPr sz="1300"/>
            </a:lvl4pPr>
            <a:lvl5pPr marL="2382088" indent="0">
              <a:buNone/>
              <a:defRPr sz="1300"/>
            </a:lvl5pPr>
            <a:lvl6pPr marL="2977617" indent="0">
              <a:buNone/>
              <a:defRPr sz="1300"/>
            </a:lvl6pPr>
            <a:lvl7pPr marL="3573137" indent="0">
              <a:buNone/>
              <a:defRPr sz="1300"/>
            </a:lvl7pPr>
            <a:lvl8pPr marL="4168659" indent="0">
              <a:buNone/>
              <a:defRPr sz="1300"/>
            </a:lvl8pPr>
            <a:lvl9pPr marL="4764188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2399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0131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190141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5037" y="491735"/>
            <a:ext cx="9919644" cy="78271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553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86526" y="262214"/>
            <a:ext cx="3090438" cy="2249627"/>
          </a:xfrm>
          <a:prstGeom prst="rect">
            <a:avLst/>
          </a:prstGeom>
        </p:spPr>
        <p:txBody>
          <a:bodyPr spcFirstLastPara="1" wrap="square" lIns="119082" tIns="119082" rIns="119082" bIns="119082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5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202" indent="0" algn="ctr">
              <a:buNone/>
              <a:defRPr sz="2600"/>
            </a:lvl2pPr>
            <a:lvl3pPr marL="1192407" indent="0" algn="ctr">
              <a:buNone/>
              <a:defRPr sz="2400"/>
            </a:lvl3pPr>
            <a:lvl4pPr marL="1788613" indent="0" algn="ctr">
              <a:buNone/>
              <a:defRPr sz="2100"/>
            </a:lvl4pPr>
            <a:lvl5pPr marL="2384813" indent="0" algn="ctr">
              <a:buNone/>
              <a:defRPr sz="2100"/>
            </a:lvl5pPr>
            <a:lvl6pPr marL="2981020" indent="0" algn="ctr">
              <a:buNone/>
              <a:defRPr sz="2100"/>
            </a:lvl6pPr>
            <a:lvl7pPr marL="3577221" indent="0" algn="ctr">
              <a:buNone/>
              <a:defRPr sz="2100"/>
            </a:lvl7pPr>
            <a:lvl8pPr marL="4173426" indent="0" algn="ctr">
              <a:buNone/>
              <a:defRPr sz="2100"/>
            </a:lvl8pPr>
            <a:lvl9pPr marL="4769634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6850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680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8642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92" y="6180912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202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240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8861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481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102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7722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342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6963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2825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3962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202" indent="0">
              <a:buNone/>
              <a:defRPr sz="2600" b="1"/>
            </a:lvl2pPr>
            <a:lvl3pPr marL="1192407" indent="0">
              <a:buNone/>
              <a:defRPr sz="2400" b="1"/>
            </a:lvl3pPr>
            <a:lvl4pPr marL="1788613" indent="0">
              <a:buNone/>
              <a:defRPr sz="2100" b="1"/>
            </a:lvl4pPr>
            <a:lvl5pPr marL="2384813" indent="0">
              <a:buNone/>
              <a:defRPr sz="2100" b="1"/>
            </a:lvl5pPr>
            <a:lvl6pPr marL="2981020" indent="0">
              <a:buNone/>
              <a:defRPr sz="2100" b="1"/>
            </a:lvl6pPr>
            <a:lvl7pPr marL="3577221" indent="0">
              <a:buNone/>
              <a:defRPr sz="2100" b="1"/>
            </a:lvl7pPr>
            <a:lvl8pPr marL="4173426" indent="0">
              <a:buNone/>
              <a:defRPr sz="2100" b="1"/>
            </a:lvl8pPr>
            <a:lvl9pPr marL="4769634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202" indent="0">
              <a:buNone/>
              <a:defRPr sz="2600" b="1"/>
            </a:lvl2pPr>
            <a:lvl3pPr marL="1192407" indent="0">
              <a:buNone/>
              <a:defRPr sz="2400" b="1"/>
            </a:lvl3pPr>
            <a:lvl4pPr marL="1788613" indent="0">
              <a:buNone/>
              <a:defRPr sz="2100" b="1"/>
            </a:lvl4pPr>
            <a:lvl5pPr marL="2384813" indent="0">
              <a:buNone/>
              <a:defRPr sz="2100" b="1"/>
            </a:lvl5pPr>
            <a:lvl6pPr marL="2981020" indent="0">
              <a:buNone/>
              <a:defRPr sz="2100" b="1"/>
            </a:lvl6pPr>
            <a:lvl7pPr marL="3577221" indent="0">
              <a:buNone/>
              <a:defRPr sz="2100" b="1"/>
            </a:lvl7pPr>
            <a:lvl8pPr marL="4173426" indent="0">
              <a:buNone/>
              <a:defRPr sz="2100" b="1"/>
            </a:lvl8pPr>
            <a:lvl9pPr marL="4769634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569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953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8521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81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81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202" indent="0">
              <a:buNone/>
              <a:defRPr sz="1800"/>
            </a:lvl2pPr>
            <a:lvl3pPr marL="1192407" indent="0">
              <a:buNone/>
              <a:defRPr sz="1600"/>
            </a:lvl3pPr>
            <a:lvl4pPr marL="1788613" indent="0">
              <a:buNone/>
              <a:defRPr sz="1300"/>
            </a:lvl4pPr>
            <a:lvl5pPr marL="2384813" indent="0">
              <a:buNone/>
              <a:defRPr sz="1300"/>
            </a:lvl5pPr>
            <a:lvl6pPr marL="2981020" indent="0">
              <a:buNone/>
              <a:defRPr sz="1300"/>
            </a:lvl6pPr>
            <a:lvl7pPr marL="3577221" indent="0">
              <a:buNone/>
              <a:defRPr sz="1300"/>
            </a:lvl7pPr>
            <a:lvl8pPr marL="4173426" indent="0">
              <a:buNone/>
              <a:defRPr sz="1300"/>
            </a:lvl8pPr>
            <a:lvl9pPr marL="476963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3335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81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202" indent="0">
              <a:buNone/>
              <a:defRPr sz="3700"/>
            </a:lvl2pPr>
            <a:lvl3pPr marL="1192407" indent="0">
              <a:buNone/>
              <a:defRPr sz="3100"/>
            </a:lvl3pPr>
            <a:lvl4pPr marL="1788613" indent="0">
              <a:buNone/>
              <a:defRPr sz="2600"/>
            </a:lvl4pPr>
            <a:lvl5pPr marL="2384813" indent="0">
              <a:buNone/>
              <a:defRPr sz="2600"/>
            </a:lvl5pPr>
            <a:lvl6pPr marL="2981020" indent="0">
              <a:buNone/>
              <a:defRPr sz="2600"/>
            </a:lvl6pPr>
            <a:lvl7pPr marL="3577221" indent="0">
              <a:buNone/>
              <a:defRPr sz="2600"/>
            </a:lvl7pPr>
            <a:lvl8pPr marL="4173426" indent="0">
              <a:buNone/>
              <a:defRPr sz="2600"/>
            </a:lvl8pPr>
            <a:lvl9pPr marL="4769634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81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202" indent="0">
              <a:buNone/>
              <a:defRPr sz="1800"/>
            </a:lvl2pPr>
            <a:lvl3pPr marL="1192407" indent="0">
              <a:buNone/>
              <a:defRPr sz="1600"/>
            </a:lvl3pPr>
            <a:lvl4pPr marL="1788613" indent="0">
              <a:buNone/>
              <a:defRPr sz="1300"/>
            </a:lvl4pPr>
            <a:lvl5pPr marL="2384813" indent="0">
              <a:buNone/>
              <a:defRPr sz="1300"/>
            </a:lvl5pPr>
            <a:lvl6pPr marL="2981020" indent="0">
              <a:buNone/>
              <a:defRPr sz="1300"/>
            </a:lvl6pPr>
            <a:lvl7pPr marL="3577221" indent="0">
              <a:buNone/>
              <a:defRPr sz="1300"/>
            </a:lvl7pPr>
            <a:lvl8pPr marL="4173426" indent="0">
              <a:buNone/>
              <a:defRPr sz="1300"/>
            </a:lvl8pPr>
            <a:lvl9pPr marL="476963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7698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9354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74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1178" y="369825"/>
            <a:ext cx="14074519" cy="153960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81188" y="2155455"/>
            <a:ext cx="6965503" cy="60949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7888723" y="2155447"/>
            <a:ext cx="6966983" cy="29724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7888723" y="5276432"/>
            <a:ext cx="6966983" cy="2973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71453757"/>
      </p:ext>
    </p:extLst>
  </p:cSld>
  <p:clrMapOvr>
    <a:masterClrMapping/>
  </p:clrMapOvr>
  <p:transition spd="slow" advTm="1000">
    <p:split orient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40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304" indent="0" algn="ctr">
              <a:buNone/>
              <a:defRPr sz="2600"/>
            </a:lvl2pPr>
            <a:lvl3pPr marL="1192611" indent="0" algn="ctr">
              <a:buNone/>
              <a:defRPr sz="2400"/>
            </a:lvl3pPr>
            <a:lvl4pPr marL="1788920" indent="0" algn="ctr">
              <a:buNone/>
              <a:defRPr sz="2100"/>
            </a:lvl4pPr>
            <a:lvl5pPr marL="2385222" indent="0" algn="ctr">
              <a:buNone/>
              <a:defRPr sz="2100"/>
            </a:lvl5pPr>
            <a:lvl6pPr marL="2981532" indent="0" algn="ctr">
              <a:buNone/>
              <a:defRPr sz="2100"/>
            </a:lvl6pPr>
            <a:lvl7pPr marL="3577835" indent="0" algn="ctr">
              <a:buNone/>
              <a:defRPr sz="2100"/>
            </a:lvl7pPr>
            <a:lvl8pPr marL="4174142" indent="0" algn="ctr">
              <a:buNone/>
              <a:defRPr sz="2100"/>
            </a:lvl8pPr>
            <a:lvl9pPr marL="4770452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4974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4759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7922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92" y="6180910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30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261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8892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522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153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7783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414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045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9063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9740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304" indent="0">
              <a:buNone/>
              <a:defRPr sz="2600" b="1"/>
            </a:lvl2pPr>
            <a:lvl3pPr marL="1192611" indent="0">
              <a:buNone/>
              <a:defRPr sz="2400" b="1"/>
            </a:lvl3pPr>
            <a:lvl4pPr marL="1788920" indent="0">
              <a:buNone/>
              <a:defRPr sz="2100" b="1"/>
            </a:lvl4pPr>
            <a:lvl5pPr marL="2385222" indent="0">
              <a:buNone/>
              <a:defRPr sz="2100" b="1"/>
            </a:lvl5pPr>
            <a:lvl6pPr marL="2981532" indent="0">
              <a:buNone/>
              <a:defRPr sz="2100" b="1"/>
            </a:lvl6pPr>
            <a:lvl7pPr marL="3577835" indent="0">
              <a:buNone/>
              <a:defRPr sz="2100" b="1"/>
            </a:lvl7pPr>
            <a:lvl8pPr marL="4174142" indent="0">
              <a:buNone/>
              <a:defRPr sz="2100" b="1"/>
            </a:lvl8pPr>
            <a:lvl9pPr marL="4770452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304" indent="0">
              <a:buNone/>
              <a:defRPr sz="2600" b="1"/>
            </a:lvl2pPr>
            <a:lvl3pPr marL="1192611" indent="0">
              <a:buNone/>
              <a:defRPr sz="2400" b="1"/>
            </a:lvl3pPr>
            <a:lvl4pPr marL="1788920" indent="0">
              <a:buNone/>
              <a:defRPr sz="2100" b="1"/>
            </a:lvl4pPr>
            <a:lvl5pPr marL="2385222" indent="0">
              <a:buNone/>
              <a:defRPr sz="2100" b="1"/>
            </a:lvl5pPr>
            <a:lvl6pPr marL="2981532" indent="0">
              <a:buNone/>
              <a:defRPr sz="2100" b="1"/>
            </a:lvl6pPr>
            <a:lvl7pPr marL="3577835" indent="0">
              <a:buNone/>
              <a:defRPr sz="2100" b="1"/>
            </a:lvl7pPr>
            <a:lvl8pPr marL="4174142" indent="0">
              <a:buNone/>
              <a:defRPr sz="2100" b="1"/>
            </a:lvl8pPr>
            <a:lvl9pPr marL="4770452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718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4690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222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92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720" y="1329824"/>
            <a:ext cx="7916169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92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5519" indent="0">
              <a:buNone/>
              <a:defRPr sz="1800"/>
            </a:lvl2pPr>
            <a:lvl3pPr marL="1191041" indent="0">
              <a:buNone/>
              <a:defRPr sz="1600"/>
            </a:lvl3pPr>
            <a:lvl4pPr marL="1786571" indent="0">
              <a:buNone/>
              <a:defRPr sz="1300"/>
            </a:lvl4pPr>
            <a:lvl5pPr marL="2382088" indent="0">
              <a:buNone/>
              <a:defRPr sz="1300"/>
            </a:lvl5pPr>
            <a:lvl6pPr marL="2977617" indent="0">
              <a:buNone/>
              <a:defRPr sz="1300"/>
            </a:lvl6pPr>
            <a:lvl7pPr marL="3573137" indent="0">
              <a:buNone/>
              <a:defRPr sz="1300"/>
            </a:lvl7pPr>
            <a:lvl8pPr marL="4168659" indent="0">
              <a:buNone/>
              <a:defRPr sz="1300"/>
            </a:lvl8pPr>
            <a:lvl9pPr marL="4764188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80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80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304" indent="0">
              <a:buNone/>
              <a:defRPr sz="1800"/>
            </a:lvl2pPr>
            <a:lvl3pPr marL="1192611" indent="0">
              <a:buNone/>
              <a:defRPr sz="1600"/>
            </a:lvl3pPr>
            <a:lvl4pPr marL="1788920" indent="0">
              <a:buNone/>
              <a:defRPr sz="1300"/>
            </a:lvl4pPr>
            <a:lvl5pPr marL="2385222" indent="0">
              <a:buNone/>
              <a:defRPr sz="1300"/>
            </a:lvl5pPr>
            <a:lvl6pPr marL="2981532" indent="0">
              <a:buNone/>
              <a:defRPr sz="1300"/>
            </a:lvl6pPr>
            <a:lvl7pPr marL="3577835" indent="0">
              <a:buNone/>
              <a:defRPr sz="1300"/>
            </a:lvl7pPr>
            <a:lvl8pPr marL="4174142" indent="0">
              <a:buNone/>
              <a:defRPr sz="1300"/>
            </a:lvl8pPr>
            <a:lvl9pPr marL="4770452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051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80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304" indent="0">
              <a:buNone/>
              <a:defRPr sz="3700"/>
            </a:lvl2pPr>
            <a:lvl3pPr marL="1192611" indent="0">
              <a:buNone/>
              <a:defRPr sz="3100"/>
            </a:lvl3pPr>
            <a:lvl4pPr marL="1788920" indent="0">
              <a:buNone/>
              <a:defRPr sz="2600"/>
            </a:lvl4pPr>
            <a:lvl5pPr marL="2385222" indent="0">
              <a:buNone/>
              <a:defRPr sz="2600"/>
            </a:lvl5pPr>
            <a:lvl6pPr marL="2981532" indent="0">
              <a:buNone/>
              <a:defRPr sz="2600"/>
            </a:lvl6pPr>
            <a:lvl7pPr marL="3577835" indent="0">
              <a:buNone/>
              <a:defRPr sz="2600"/>
            </a:lvl7pPr>
            <a:lvl8pPr marL="4174142" indent="0">
              <a:buNone/>
              <a:defRPr sz="2600"/>
            </a:lvl8pPr>
            <a:lvl9pPr marL="4770452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80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304" indent="0">
              <a:buNone/>
              <a:defRPr sz="1800"/>
            </a:lvl2pPr>
            <a:lvl3pPr marL="1192611" indent="0">
              <a:buNone/>
              <a:defRPr sz="1600"/>
            </a:lvl3pPr>
            <a:lvl4pPr marL="1788920" indent="0">
              <a:buNone/>
              <a:defRPr sz="1300"/>
            </a:lvl4pPr>
            <a:lvl5pPr marL="2385222" indent="0">
              <a:buNone/>
              <a:defRPr sz="1300"/>
            </a:lvl5pPr>
            <a:lvl6pPr marL="2981532" indent="0">
              <a:buNone/>
              <a:defRPr sz="1300"/>
            </a:lvl6pPr>
            <a:lvl7pPr marL="3577835" indent="0">
              <a:buNone/>
              <a:defRPr sz="1300"/>
            </a:lvl7pPr>
            <a:lvl8pPr marL="4174142" indent="0">
              <a:buNone/>
              <a:defRPr sz="1300"/>
            </a:lvl8pPr>
            <a:lvl9pPr marL="4770452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5709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9463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1197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1178" y="369823"/>
            <a:ext cx="14074519" cy="153960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81187" y="2155454"/>
            <a:ext cx="6965503" cy="60949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7888722" y="2155447"/>
            <a:ext cx="6966983" cy="29724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7888722" y="5276432"/>
            <a:ext cx="6966983" cy="2973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69294433"/>
      </p:ext>
    </p:extLst>
  </p:cSld>
  <p:clrMapOvr>
    <a:masterClrMapping/>
  </p:clrMapOvr>
  <p:transition spd="slow" advTm="1000">
    <p:split orient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9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509" indent="0" algn="ctr">
              <a:buNone/>
              <a:defRPr sz="2600"/>
            </a:lvl2pPr>
            <a:lvl3pPr marL="1193021" indent="0" algn="ctr">
              <a:buNone/>
              <a:defRPr sz="2400"/>
            </a:lvl3pPr>
            <a:lvl4pPr marL="1789534" indent="0" algn="ctr">
              <a:buNone/>
              <a:defRPr sz="2100"/>
            </a:lvl4pPr>
            <a:lvl5pPr marL="2386041" indent="0" algn="ctr">
              <a:buNone/>
              <a:defRPr sz="2100"/>
            </a:lvl5pPr>
            <a:lvl6pPr marL="2982554" indent="0" algn="ctr">
              <a:buNone/>
              <a:defRPr sz="2100"/>
            </a:lvl6pPr>
            <a:lvl7pPr marL="3579063" indent="0" algn="ctr">
              <a:buNone/>
              <a:defRPr sz="2100"/>
            </a:lvl7pPr>
            <a:lvl8pPr marL="4175575" indent="0" algn="ctr">
              <a:buNone/>
              <a:defRPr sz="2100"/>
            </a:lvl8pPr>
            <a:lvl9pPr marL="4772088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74236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843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4167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92" y="6180908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50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02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8953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604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255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7906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557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20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507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92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7720" y="1329824"/>
            <a:ext cx="7916169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5519" indent="0">
              <a:buNone/>
              <a:defRPr sz="3700"/>
            </a:lvl2pPr>
            <a:lvl3pPr marL="1191041" indent="0">
              <a:buNone/>
              <a:defRPr sz="3100"/>
            </a:lvl3pPr>
            <a:lvl4pPr marL="1786571" indent="0">
              <a:buNone/>
              <a:defRPr sz="2600"/>
            </a:lvl4pPr>
            <a:lvl5pPr marL="2382088" indent="0">
              <a:buNone/>
              <a:defRPr sz="2600"/>
            </a:lvl5pPr>
            <a:lvl6pPr marL="2977617" indent="0">
              <a:buNone/>
              <a:defRPr sz="2600"/>
            </a:lvl6pPr>
            <a:lvl7pPr marL="3573137" indent="0">
              <a:buNone/>
              <a:defRPr sz="2600"/>
            </a:lvl7pPr>
            <a:lvl8pPr marL="4168659" indent="0">
              <a:buNone/>
              <a:defRPr sz="2600"/>
            </a:lvl8pPr>
            <a:lvl9pPr marL="4764188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92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5519" indent="0">
              <a:buNone/>
              <a:defRPr sz="1800"/>
            </a:lvl2pPr>
            <a:lvl3pPr marL="1191041" indent="0">
              <a:buNone/>
              <a:defRPr sz="1600"/>
            </a:lvl3pPr>
            <a:lvl4pPr marL="1786571" indent="0">
              <a:buNone/>
              <a:defRPr sz="1300"/>
            </a:lvl4pPr>
            <a:lvl5pPr marL="2382088" indent="0">
              <a:buNone/>
              <a:defRPr sz="1300"/>
            </a:lvl5pPr>
            <a:lvl6pPr marL="2977617" indent="0">
              <a:buNone/>
              <a:defRPr sz="1300"/>
            </a:lvl6pPr>
            <a:lvl7pPr marL="3573137" indent="0">
              <a:buNone/>
              <a:defRPr sz="1300"/>
            </a:lvl7pPr>
            <a:lvl8pPr marL="4168659" indent="0">
              <a:buNone/>
              <a:defRPr sz="1300"/>
            </a:lvl8pPr>
            <a:lvl9pPr marL="4764188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70079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509" indent="0">
              <a:buNone/>
              <a:defRPr sz="2600" b="1"/>
            </a:lvl2pPr>
            <a:lvl3pPr marL="1193021" indent="0">
              <a:buNone/>
              <a:defRPr sz="2400" b="1"/>
            </a:lvl3pPr>
            <a:lvl4pPr marL="1789534" indent="0">
              <a:buNone/>
              <a:defRPr sz="2100" b="1"/>
            </a:lvl4pPr>
            <a:lvl5pPr marL="2386041" indent="0">
              <a:buNone/>
              <a:defRPr sz="2100" b="1"/>
            </a:lvl5pPr>
            <a:lvl6pPr marL="2982554" indent="0">
              <a:buNone/>
              <a:defRPr sz="2100" b="1"/>
            </a:lvl6pPr>
            <a:lvl7pPr marL="3579063" indent="0">
              <a:buNone/>
              <a:defRPr sz="2100" b="1"/>
            </a:lvl7pPr>
            <a:lvl8pPr marL="4175575" indent="0">
              <a:buNone/>
              <a:defRPr sz="2100" b="1"/>
            </a:lvl8pPr>
            <a:lvl9pPr marL="477208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509" indent="0">
              <a:buNone/>
              <a:defRPr sz="2600" b="1"/>
            </a:lvl2pPr>
            <a:lvl3pPr marL="1193021" indent="0">
              <a:buNone/>
              <a:defRPr sz="2400" b="1"/>
            </a:lvl3pPr>
            <a:lvl4pPr marL="1789534" indent="0">
              <a:buNone/>
              <a:defRPr sz="2100" b="1"/>
            </a:lvl4pPr>
            <a:lvl5pPr marL="2386041" indent="0">
              <a:buNone/>
              <a:defRPr sz="2100" b="1"/>
            </a:lvl5pPr>
            <a:lvl6pPr marL="2982554" indent="0">
              <a:buNone/>
              <a:defRPr sz="2100" b="1"/>
            </a:lvl6pPr>
            <a:lvl7pPr marL="3579063" indent="0">
              <a:buNone/>
              <a:defRPr sz="2100" b="1"/>
            </a:lvl7pPr>
            <a:lvl8pPr marL="4175575" indent="0">
              <a:buNone/>
              <a:defRPr sz="2100" b="1"/>
            </a:lvl8pPr>
            <a:lvl9pPr marL="477208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21656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28187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05332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7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7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509" indent="0">
              <a:buNone/>
              <a:defRPr sz="1800"/>
            </a:lvl2pPr>
            <a:lvl3pPr marL="1193021" indent="0">
              <a:buNone/>
              <a:defRPr sz="1600"/>
            </a:lvl3pPr>
            <a:lvl4pPr marL="1789534" indent="0">
              <a:buNone/>
              <a:defRPr sz="1300"/>
            </a:lvl4pPr>
            <a:lvl5pPr marL="2386041" indent="0">
              <a:buNone/>
              <a:defRPr sz="1300"/>
            </a:lvl5pPr>
            <a:lvl6pPr marL="2982554" indent="0">
              <a:buNone/>
              <a:defRPr sz="1300"/>
            </a:lvl6pPr>
            <a:lvl7pPr marL="3579063" indent="0">
              <a:buNone/>
              <a:defRPr sz="1300"/>
            </a:lvl7pPr>
            <a:lvl8pPr marL="4175575" indent="0">
              <a:buNone/>
              <a:defRPr sz="1300"/>
            </a:lvl8pPr>
            <a:lvl9pPr marL="4772088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64940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7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509" indent="0">
              <a:buNone/>
              <a:defRPr sz="3700"/>
            </a:lvl2pPr>
            <a:lvl3pPr marL="1193021" indent="0">
              <a:buNone/>
              <a:defRPr sz="3100"/>
            </a:lvl3pPr>
            <a:lvl4pPr marL="1789534" indent="0">
              <a:buNone/>
              <a:defRPr sz="2600"/>
            </a:lvl4pPr>
            <a:lvl5pPr marL="2386041" indent="0">
              <a:buNone/>
              <a:defRPr sz="2600"/>
            </a:lvl5pPr>
            <a:lvl6pPr marL="2982554" indent="0">
              <a:buNone/>
              <a:defRPr sz="2600"/>
            </a:lvl6pPr>
            <a:lvl7pPr marL="3579063" indent="0">
              <a:buNone/>
              <a:defRPr sz="2600"/>
            </a:lvl7pPr>
            <a:lvl8pPr marL="4175575" indent="0">
              <a:buNone/>
              <a:defRPr sz="2600"/>
            </a:lvl8pPr>
            <a:lvl9pPr marL="4772088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7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509" indent="0">
              <a:buNone/>
              <a:defRPr sz="1800"/>
            </a:lvl2pPr>
            <a:lvl3pPr marL="1193021" indent="0">
              <a:buNone/>
              <a:defRPr sz="1600"/>
            </a:lvl3pPr>
            <a:lvl4pPr marL="1789534" indent="0">
              <a:buNone/>
              <a:defRPr sz="1300"/>
            </a:lvl4pPr>
            <a:lvl5pPr marL="2386041" indent="0">
              <a:buNone/>
              <a:defRPr sz="1300"/>
            </a:lvl5pPr>
            <a:lvl6pPr marL="2982554" indent="0">
              <a:buNone/>
              <a:defRPr sz="1300"/>
            </a:lvl6pPr>
            <a:lvl7pPr marL="3579063" indent="0">
              <a:buNone/>
              <a:defRPr sz="1300"/>
            </a:lvl7pPr>
            <a:lvl8pPr marL="4175575" indent="0">
              <a:buNone/>
              <a:defRPr sz="1300"/>
            </a:lvl8pPr>
            <a:lvl9pPr marL="4772088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28816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3212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253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1178" y="369821"/>
            <a:ext cx="14074519" cy="153960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81184" y="2155451"/>
            <a:ext cx="6965503" cy="60949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7888720" y="2155447"/>
            <a:ext cx="6966983" cy="29724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7888720" y="5276432"/>
            <a:ext cx="6966983" cy="2973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37958167"/>
      </p:ext>
    </p:extLst>
  </p:cSld>
  <p:clrMapOvr>
    <a:masterClrMapping/>
  </p:clrMapOvr>
  <p:transition spd="slow" advTm="1000">
    <p:split orient="vert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76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5" y="491736"/>
            <a:ext cx="13486803" cy="1785214"/>
          </a:xfrm>
          <a:prstGeom prst="rect">
            <a:avLst/>
          </a:prstGeom>
        </p:spPr>
        <p:txBody>
          <a:bodyPr vert="horz" lIns="119102" tIns="59551" rIns="119102" bIns="5955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45" y="2458677"/>
            <a:ext cx="13486803" cy="5860205"/>
          </a:xfrm>
          <a:prstGeom prst="rect">
            <a:avLst/>
          </a:prstGeom>
        </p:spPr>
        <p:txBody>
          <a:bodyPr vert="horz" lIns="119102" tIns="59551" rIns="119102" bIns="5955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39" y="8560494"/>
            <a:ext cx="3518297" cy="491735"/>
          </a:xfrm>
          <a:prstGeom prst="rect">
            <a:avLst/>
          </a:prstGeom>
        </p:spPr>
        <p:txBody>
          <a:bodyPr vert="horz" lIns="119102" tIns="59551" rIns="119102" bIns="5955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9720" y="8560494"/>
            <a:ext cx="5277445" cy="491735"/>
          </a:xfrm>
          <a:prstGeom prst="rect">
            <a:avLst/>
          </a:prstGeom>
        </p:spPr>
        <p:txBody>
          <a:bodyPr vert="horz" lIns="119102" tIns="59551" rIns="119102" bIns="5955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548" y="8560494"/>
            <a:ext cx="3518297" cy="491735"/>
          </a:xfrm>
          <a:prstGeom prst="rect">
            <a:avLst/>
          </a:prstGeom>
        </p:spPr>
        <p:txBody>
          <a:bodyPr vert="horz" lIns="119102" tIns="59551" rIns="119102" bIns="5955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1191041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7762" indent="-297762" algn="l" defTabSz="1191041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3282" indent="-297762" algn="l" defTabSz="11910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88808" indent="-297762" algn="l" defTabSz="11910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4329" indent="-297762" algn="l" defTabSz="11910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79855" indent="-297762" algn="l" defTabSz="11910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75378" indent="-297762" algn="l" defTabSz="11910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0898" indent="-297762" algn="l" defTabSz="11910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66426" indent="-297762" algn="l" defTabSz="11910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61946" indent="-297762" algn="l" defTabSz="11910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10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5519" algn="l" defTabSz="11910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1041" algn="l" defTabSz="11910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86571" algn="l" defTabSz="11910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2088" algn="l" defTabSz="11910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77617" algn="l" defTabSz="11910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73137" algn="l" defTabSz="11910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68659" algn="l" defTabSz="11910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64188" algn="l" defTabSz="11910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45" y="491736"/>
            <a:ext cx="13486803" cy="1785214"/>
          </a:xfrm>
          <a:prstGeom prst="rect">
            <a:avLst/>
          </a:prstGeom>
        </p:spPr>
        <p:txBody>
          <a:bodyPr vert="horz" lIns="119123" tIns="59561" rIns="119123" bIns="5956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5" y="2458677"/>
            <a:ext cx="13486803" cy="5860205"/>
          </a:xfrm>
          <a:prstGeom prst="rect">
            <a:avLst/>
          </a:prstGeom>
        </p:spPr>
        <p:txBody>
          <a:bodyPr vert="horz" lIns="119123" tIns="59561" rIns="119123" bIns="59561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9" y="8560493"/>
            <a:ext cx="3518297" cy="491735"/>
          </a:xfrm>
          <a:prstGeom prst="rect">
            <a:avLst/>
          </a:prstGeom>
        </p:spPr>
        <p:txBody>
          <a:bodyPr vert="horz" lIns="119123" tIns="59561" rIns="119123" bIns="5956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124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1246"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20" y="8560493"/>
            <a:ext cx="5277445" cy="491735"/>
          </a:xfrm>
          <a:prstGeom prst="rect">
            <a:avLst/>
          </a:prstGeom>
        </p:spPr>
        <p:txBody>
          <a:bodyPr vert="horz" lIns="119123" tIns="59561" rIns="119123" bIns="5956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124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8" y="8560493"/>
            <a:ext cx="3518297" cy="491735"/>
          </a:xfrm>
          <a:prstGeom prst="rect">
            <a:avLst/>
          </a:prstGeom>
        </p:spPr>
        <p:txBody>
          <a:bodyPr vert="horz" lIns="119123" tIns="59561" rIns="119123" bIns="5956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124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124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8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191246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7813" indent="-297813" algn="l" defTabSz="1191246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3435" indent="-297813" algn="l" defTabSz="119124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89060" indent="-297813" algn="l" defTabSz="119124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4687" indent="-297813" algn="l" defTabSz="119124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0315" indent="-297813" algn="l" defTabSz="119124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75938" indent="-297813" algn="l" defTabSz="119124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1564" indent="-297813" algn="l" defTabSz="119124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67193" indent="-297813" algn="l" defTabSz="119124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62814" indent="-297813" algn="l" defTabSz="119124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124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5626" algn="l" defTabSz="119124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1246" algn="l" defTabSz="119124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86878" algn="l" defTabSz="119124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2497" algn="l" defTabSz="119124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78127" algn="l" defTabSz="119124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73750" algn="l" defTabSz="119124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69375" algn="l" defTabSz="119124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65004" algn="l" defTabSz="119124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178" y="491899"/>
            <a:ext cx="13486803" cy="1785214"/>
          </a:xfrm>
          <a:prstGeom prst="rect">
            <a:avLst/>
          </a:prstGeom>
        </p:spPr>
        <p:txBody>
          <a:bodyPr vert="horz" lIns="118380" tIns="59155" rIns="118380" bIns="5915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178" y="2458677"/>
            <a:ext cx="13486803" cy="5860205"/>
          </a:xfrm>
          <a:prstGeom prst="rect">
            <a:avLst/>
          </a:prstGeom>
        </p:spPr>
        <p:txBody>
          <a:bodyPr vert="horz" lIns="118380" tIns="59155" rIns="118380" bIns="5915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44" y="8560648"/>
            <a:ext cx="3518297" cy="491735"/>
          </a:xfrm>
          <a:prstGeom prst="rect">
            <a:avLst/>
          </a:prstGeom>
        </p:spPr>
        <p:txBody>
          <a:bodyPr vert="horz" lIns="118380" tIns="59155" rIns="118380" bIns="59155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83949"/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83949"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9720" y="8560648"/>
            <a:ext cx="5277445" cy="491735"/>
          </a:xfrm>
          <a:prstGeom prst="rect">
            <a:avLst/>
          </a:prstGeom>
        </p:spPr>
        <p:txBody>
          <a:bodyPr vert="horz" lIns="118380" tIns="59155" rIns="118380" bIns="59155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8394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548" y="8560648"/>
            <a:ext cx="3518297" cy="491735"/>
          </a:xfrm>
          <a:prstGeom prst="rect">
            <a:avLst/>
          </a:prstGeom>
        </p:spPr>
        <p:txBody>
          <a:bodyPr vert="horz" lIns="118380" tIns="59155" rIns="118380" bIns="59155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83949"/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8394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39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1183949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5995" indent="-295995" algn="l" defTabSz="1183949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87959" indent="-295995" algn="l" defTabSz="1183949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79928" indent="-295995" algn="l" defTabSz="1183949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71900" indent="-295995" algn="l" defTabSz="1183949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63878" indent="-295995" algn="l" defTabSz="1183949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55862" indent="-295995" algn="l" defTabSz="1183949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47815" indent="-295995" algn="l" defTabSz="1183949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39806" indent="-295995" algn="l" defTabSz="1183949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31780" indent="-295995" algn="l" defTabSz="1183949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39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1972" algn="l" defTabSz="11839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3949" algn="l" defTabSz="11839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75923" algn="l" defTabSz="11839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67881" algn="l" defTabSz="11839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59867" algn="l" defTabSz="11839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51844" algn="l" defTabSz="11839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43790" algn="l" defTabSz="11839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35786" algn="l" defTabSz="11839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1844" y="369871"/>
            <a:ext cx="14073188" cy="1539346"/>
          </a:xfrm>
          <a:prstGeom prst="rect">
            <a:avLst/>
          </a:prstGeom>
        </p:spPr>
        <p:txBody>
          <a:bodyPr vert="horz" lIns="119248" tIns="59624" rIns="119248" bIns="5962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1844" y="2155095"/>
            <a:ext cx="14073188" cy="6095383"/>
          </a:xfrm>
          <a:prstGeom prst="rect">
            <a:avLst/>
          </a:prstGeom>
        </p:spPr>
        <p:txBody>
          <a:bodyPr vert="horz" lIns="119248" tIns="59624" rIns="119248" bIns="596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1852" y="8560485"/>
            <a:ext cx="3648605" cy="491735"/>
          </a:xfrm>
          <a:prstGeom prst="rect">
            <a:avLst/>
          </a:prstGeom>
        </p:spPr>
        <p:txBody>
          <a:bodyPr vert="horz" lIns="119248" tIns="59624" rIns="119248" bIns="5962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2497"/>
            <a:fld id="{04AF7771-2F73-4036-82C7-414C1D125000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92497"/>
              <a:t>29/11/2021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2600" y="8560485"/>
            <a:ext cx="4951677" cy="491735"/>
          </a:xfrm>
          <a:prstGeom prst="rect">
            <a:avLst/>
          </a:prstGeom>
        </p:spPr>
        <p:txBody>
          <a:bodyPr vert="horz" lIns="119248" tIns="59624" rIns="119248" bIns="5962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249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6436" y="8560485"/>
            <a:ext cx="3648605" cy="491735"/>
          </a:xfrm>
          <a:prstGeom prst="rect">
            <a:avLst/>
          </a:prstGeom>
        </p:spPr>
        <p:txBody>
          <a:bodyPr vert="horz" lIns="119248" tIns="59624" rIns="119248" bIns="5962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2497"/>
            <a:fld id="{8E54ABF9-DE9F-4A1E-BCB8-E297BD5D3F5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9249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186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1192497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7186" indent="-447186" algn="l" defTabSz="1192497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68905" indent="-372656" algn="l" defTabSz="119249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490623" indent="-298123" algn="l" defTabSz="1192497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86872" indent="-298123" algn="l" defTabSz="1192497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83122" indent="-298123" algn="l" defTabSz="1192497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79373" indent="-298123" algn="l" defTabSz="1192497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75620" indent="-298123" algn="l" defTabSz="1192497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71871" indent="-298123" algn="l" defTabSz="1192497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68122" indent="-298123" algn="l" defTabSz="1192497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19249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249" algn="l" defTabSz="119249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2497" algn="l" defTabSz="119249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88749" algn="l" defTabSz="119249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4994" algn="l" defTabSz="119249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1248" algn="l" defTabSz="119249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77495" algn="l" defTabSz="119249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3749" algn="l" defTabSz="119249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69998" algn="l" defTabSz="119249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5" y="491736"/>
            <a:ext cx="13486803" cy="1785214"/>
          </a:xfrm>
          <a:prstGeom prst="rect">
            <a:avLst/>
          </a:prstGeom>
        </p:spPr>
        <p:txBody>
          <a:bodyPr vert="horz" lIns="119102" tIns="59551" rIns="119102" bIns="5955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45" y="2458677"/>
            <a:ext cx="13486803" cy="5860205"/>
          </a:xfrm>
          <a:prstGeom prst="rect">
            <a:avLst/>
          </a:prstGeom>
        </p:spPr>
        <p:txBody>
          <a:bodyPr vert="horz" lIns="119102" tIns="59551" rIns="119102" bIns="5955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39" y="8560494"/>
            <a:ext cx="3518297" cy="491735"/>
          </a:xfrm>
          <a:prstGeom prst="rect">
            <a:avLst/>
          </a:prstGeom>
        </p:spPr>
        <p:txBody>
          <a:bodyPr vert="horz" lIns="119102" tIns="59551" rIns="119102" bIns="5955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9720" y="8560494"/>
            <a:ext cx="5277445" cy="491735"/>
          </a:xfrm>
          <a:prstGeom prst="rect">
            <a:avLst/>
          </a:prstGeom>
        </p:spPr>
        <p:txBody>
          <a:bodyPr vert="horz" lIns="119102" tIns="59551" rIns="119102" bIns="5955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548" y="8560494"/>
            <a:ext cx="3518297" cy="491735"/>
          </a:xfrm>
          <a:prstGeom prst="rect">
            <a:avLst/>
          </a:prstGeom>
        </p:spPr>
        <p:txBody>
          <a:bodyPr vert="horz" lIns="119102" tIns="59551" rIns="119102" bIns="5955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224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1191041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7762" indent="-297762" algn="l" defTabSz="1191041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3282" indent="-297762" algn="l" defTabSz="11910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88808" indent="-297762" algn="l" defTabSz="11910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4329" indent="-297762" algn="l" defTabSz="11910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79855" indent="-297762" algn="l" defTabSz="11910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75378" indent="-297762" algn="l" defTabSz="11910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0898" indent="-297762" algn="l" defTabSz="11910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66426" indent="-297762" algn="l" defTabSz="11910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61946" indent="-297762" algn="l" defTabSz="11910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10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5519" algn="l" defTabSz="11910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1041" algn="l" defTabSz="11910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86571" algn="l" defTabSz="11910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2088" algn="l" defTabSz="11910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77617" algn="l" defTabSz="11910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73137" algn="l" defTabSz="11910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68659" algn="l" defTabSz="11910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64188" algn="l" defTabSz="11910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239" tIns="59619" rIns="119239" bIns="596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239" tIns="59619" rIns="119239" bIns="596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35" y="8560484"/>
            <a:ext cx="3518297" cy="491735"/>
          </a:xfrm>
          <a:prstGeom prst="rect">
            <a:avLst/>
          </a:prstGeom>
        </p:spPr>
        <p:txBody>
          <a:bodyPr vert="horz" lIns="119239" tIns="59619" rIns="119239" bIns="5961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2407"/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2407"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9715" y="8560484"/>
            <a:ext cx="5277445" cy="491735"/>
          </a:xfrm>
          <a:prstGeom prst="rect">
            <a:avLst/>
          </a:prstGeom>
        </p:spPr>
        <p:txBody>
          <a:bodyPr vert="horz" lIns="119239" tIns="59619" rIns="119239" bIns="5961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240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543" y="8560484"/>
            <a:ext cx="3518297" cy="491735"/>
          </a:xfrm>
          <a:prstGeom prst="rect">
            <a:avLst/>
          </a:prstGeom>
        </p:spPr>
        <p:txBody>
          <a:bodyPr vert="horz" lIns="119239" tIns="59619" rIns="119239" bIns="5961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2407"/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240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15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</p:sldLayoutIdLst>
  <p:txStyles>
    <p:titleStyle>
      <a:lvl1pPr algn="l" defTabSz="1192407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102" indent="-298102" algn="l" defTabSz="1192407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4302" indent="-298102" algn="l" defTabSz="1192407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0510" indent="-298102" algn="l" defTabSz="1192407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6713" indent="-298102" algn="l" defTabSz="1192407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2917" indent="-298102" algn="l" defTabSz="1192407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79123" indent="-298102" algn="l" defTabSz="1192407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5325" indent="-298102" algn="l" defTabSz="1192407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1531" indent="-298102" algn="l" defTabSz="1192407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67733" indent="-298102" algn="l" defTabSz="1192407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24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202" algn="l" defTabSz="11924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2407" algn="l" defTabSz="11924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88613" algn="l" defTabSz="11924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4813" algn="l" defTabSz="11924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1020" algn="l" defTabSz="11924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77221" algn="l" defTabSz="11924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3426" algn="l" defTabSz="11924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69634" algn="l" defTabSz="11924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260" tIns="59629" rIns="119260" bIns="5962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260" tIns="59629" rIns="119260" bIns="5962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35" y="8560482"/>
            <a:ext cx="3518297" cy="491735"/>
          </a:xfrm>
          <a:prstGeom prst="rect">
            <a:avLst/>
          </a:prstGeom>
        </p:spPr>
        <p:txBody>
          <a:bodyPr vert="horz" lIns="119260" tIns="59629" rIns="119260" bIns="5962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2611"/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2611"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9715" y="8560482"/>
            <a:ext cx="5277445" cy="491735"/>
          </a:xfrm>
          <a:prstGeom prst="rect">
            <a:avLst/>
          </a:prstGeom>
        </p:spPr>
        <p:txBody>
          <a:bodyPr vert="horz" lIns="119260" tIns="59629" rIns="119260" bIns="5962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261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543" y="8560482"/>
            <a:ext cx="3518297" cy="491735"/>
          </a:xfrm>
          <a:prstGeom prst="rect">
            <a:avLst/>
          </a:prstGeom>
        </p:spPr>
        <p:txBody>
          <a:bodyPr vert="horz" lIns="119260" tIns="59629" rIns="119260" bIns="5962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2611"/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261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701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</p:sldLayoutIdLst>
  <p:txStyles>
    <p:titleStyle>
      <a:lvl1pPr algn="l" defTabSz="1192611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153" indent="-298153" algn="l" defTabSz="1192611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4456" indent="-298153" algn="l" defTabSz="119261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0765" indent="-298153" algn="l" defTabSz="119261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7071" indent="-298153" algn="l" defTabSz="119261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3377" indent="-298153" algn="l" defTabSz="119261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79685" indent="-298153" algn="l" defTabSz="119261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5990" indent="-298153" algn="l" defTabSz="119261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2298" indent="-298153" algn="l" defTabSz="119261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68603" indent="-298153" algn="l" defTabSz="119261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26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304" algn="l" defTabSz="11926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2611" algn="l" defTabSz="11926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88920" algn="l" defTabSz="11926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5222" algn="l" defTabSz="11926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1532" algn="l" defTabSz="11926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77835" algn="l" defTabSz="11926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4142" algn="l" defTabSz="11926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0452" algn="l" defTabSz="11926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01" tIns="59650" rIns="119301" bIns="5965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01" tIns="59650" rIns="119301" bIns="5965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35" y="8560480"/>
            <a:ext cx="3518297" cy="491735"/>
          </a:xfrm>
          <a:prstGeom prst="rect">
            <a:avLst/>
          </a:prstGeom>
        </p:spPr>
        <p:txBody>
          <a:bodyPr vert="horz" lIns="119301" tIns="59650" rIns="119301" bIns="5965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021"/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021"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9715" y="8560480"/>
            <a:ext cx="5277445" cy="491735"/>
          </a:xfrm>
          <a:prstGeom prst="rect">
            <a:avLst/>
          </a:prstGeom>
        </p:spPr>
        <p:txBody>
          <a:bodyPr vert="horz" lIns="119301" tIns="59650" rIns="119301" bIns="5965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02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543" y="8560480"/>
            <a:ext cx="3518297" cy="491735"/>
          </a:xfrm>
          <a:prstGeom prst="rect">
            <a:avLst/>
          </a:prstGeom>
        </p:spPr>
        <p:txBody>
          <a:bodyPr vert="horz" lIns="119301" tIns="59650" rIns="119301" bIns="5965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021"/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02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5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</p:sldLayoutIdLst>
  <p:txStyles>
    <p:titleStyle>
      <a:lvl1pPr algn="l" defTabSz="1193021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256" indent="-298256" algn="l" defTabSz="1193021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4764" indent="-298256" algn="l" defTabSz="119302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1277" indent="-298256" algn="l" defTabSz="119302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7786" indent="-298256" algn="l" defTabSz="119302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4299" indent="-298256" algn="l" defTabSz="119302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0811" indent="-298256" algn="l" defTabSz="119302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7320" indent="-298256" algn="l" defTabSz="119302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3832" indent="-298256" algn="l" defTabSz="119302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0342" indent="-298256" algn="l" defTabSz="119302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0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509" algn="l" defTabSz="11930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021" algn="l" defTabSz="11930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534" algn="l" defTabSz="11930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6041" algn="l" defTabSz="11930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2554" algn="l" defTabSz="11930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79063" algn="l" defTabSz="11930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5575" algn="l" defTabSz="11930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2088" algn="l" defTabSz="11930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84" tIns="59692" rIns="119384" bIns="5969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84" tIns="59692" rIns="119384" bIns="5969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35" y="8560474"/>
            <a:ext cx="3518297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841"/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841"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9715" y="8560474"/>
            <a:ext cx="5277445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8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543" y="8560474"/>
            <a:ext cx="3518297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841"/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8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5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</p:sldLayoutIdLst>
  <p:txStyles>
    <p:titleStyle>
      <a:lvl1pPr algn="l" defTabSz="1193841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60" indent="-298460" algn="l" defTabSz="1193841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380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30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922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614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306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98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90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3823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920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84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76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768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460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152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844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5363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microsoft.com/office/2007/relationships/hdphoto" Target="../media/hdphoto6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2.wdp"/><Relationship Id="rId7" Type="http://schemas.openxmlformats.org/officeDocument/2006/relationships/image" Target="../media/image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5.wdp"/><Relationship Id="rId4" Type="http://schemas.openxmlformats.org/officeDocument/2006/relationships/image" Target="../media/image20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8;p1"/>
          <p:cNvSpPr txBox="1"/>
          <p:nvPr/>
        </p:nvSpPr>
        <p:spPr>
          <a:xfrm>
            <a:off x="3260801" y="859056"/>
            <a:ext cx="9698434" cy="4569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14" tIns="44695" rIns="89414" bIns="44695" anchor="t" anchorCtr="0">
            <a:spAutoFit/>
          </a:bodyPr>
          <a:lstStyle/>
          <a:p>
            <a:pPr algn="ctr" defTabSz="1192385"/>
            <a:r>
              <a:rPr lang="en-US" sz="9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9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9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9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4" name="Google Shape;89;p1"/>
          <p:cNvSpPr txBox="1"/>
          <p:nvPr/>
        </p:nvSpPr>
        <p:spPr>
          <a:xfrm>
            <a:off x="7818436" y="6072699"/>
            <a:ext cx="6286680" cy="922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14" tIns="44695" rIns="89414" bIns="44695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GV: Chu </a:t>
            </a:r>
            <a:r>
              <a:rPr lang="en-US" sz="5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</a:t>
            </a:r>
            <a:endParaRPr sz="52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" y="0"/>
            <a:ext cx="2201753" cy="225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9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00" y="5523722"/>
            <a:ext cx="3850565" cy="3204703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0422" y="8082106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5" y="21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603185" y="578584"/>
            <a:ext cx="822960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055" tIns="59530" rIns="119055" bIns="59530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1396" y="576944"/>
            <a:ext cx="12424732" cy="901452"/>
          </a:xfrm>
          <a:prstGeom prst="rect">
            <a:avLst/>
          </a:prstGeom>
          <a:noFill/>
        </p:spPr>
        <p:txBody>
          <a:bodyPr wrap="square" lIns="119038" tIns="59518" rIns="119038" bIns="59518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300" dirty="0" err="1"/>
              <a:t>Tìm</a:t>
            </a:r>
            <a:r>
              <a:rPr lang="en-US" sz="3300" dirty="0"/>
              <a:t> </a:t>
            </a:r>
            <a:r>
              <a:rPr lang="en-US" sz="3300" dirty="0" err="1"/>
              <a:t>từ</a:t>
            </a:r>
            <a:r>
              <a:rPr lang="en-US" sz="3300" dirty="0"/>
              <a:t> </a:t>
            </a:r>
            <a:r>
              <a:rPr lang="en-US" sz="3300" dirty="0" err="1"/>
              <a:t>ngữ</a:t>
            </a:r>
            <a:r>
              <a:rPr lang="en-US" sz="3300" dirty="0"/>
              <a:t> </a:t>
            </a:r>
            <a:r>
              <a:rPr lang="en-US" sz="3300" dirty="0" err="1"/>
              <a:t>chỉ</a:t>
            </a:r>
            <a:r>
              <a:rPr lang="en-US" sz="3300" dirty="0"/>
              <a:t> </a:t>
            </a:r>
            <a:r>
              <a:rPr lang="en-US" sz="3300" dirty="0" err="1"/>
              <a:t>đặc</a:t>
            </a:r>
            <a:r>
              <a:rPr lang="en-US" sz="3300" dirty="0"/>
              <a:t> </a:t>
            </a:r>
            <a:r>
              <a:rPr lang="en-US" sz="3300" dirty="0" err="1"/>
              <a:t>điểm</a:t>
            </a:r>
            <a:r>
              <a:rPr lang="en-US" sz="3300" dirty="0"/>
              <a:t> </a:t>
            </a:r>
            <a:r>
              <a:rPr lang="en-US" sz="3300" dirty="0" err="1"/>
              <a:t>các</a:t>
            </a:r>
            <a:r>
              <a:rPr lang="en-US" sz="3300" dirty="0"/>
              <a:t> </a:t>
            </a:r>
            <a:r>
              <a:rPr lang="en-US" sz="3300" dirty="0" err="1"/>
              <a:t>trò</a:t>
            </a:r>
            <a:r>
              <a:rPr lang="en-US" sz="3300" dirty="0"/>
              <a:t> </a:t>
            </a:r>
            <a:r>
              <a:rPr lang="en-US" sz="3300" dirty="0" err="1"/>
              <a:t>chơi</a:t>
            </a:r>
            <a:r>
              <a:rPr lang="en-US" sz="3300" dirty="0"/>
              <a:t> </a:t>
            </a:r>
            <a:r>
              <a:rPr lang="en-US" sz="3300" dirty="0" err="1"/>
              <a:t>trong</a:t>
            </a:r>
            <a:r>
              <a:rPr lang="en-US" sz="3300" dirty="0"/>
              <a:t> </a:t>
            </a:r>
            <a:r>
              <a:rPr lang="en-US" sz="3300" dirty="0" err="1"/>
              <a:t>hình</a:t>
            </a:r>
            <a:r>
              <a:rPr lang="en-US" sz="3300" dirty="0"/>
              <a:t> </a:t>
            </a:r>
            <a:r>
              <a:rPr lang="en-US" sz="3300" dirty="0" err="1"/>
              <a:t>bên</a:t>
            </a:r>
            <a:r>
              <a:rPr lang="en-US" sz="3300" dirty="0"/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754894"/>
              </p:ext>
            </p:extLst>
          </p:nvPr>
        </p:nvGraphicFramePr>
        <p:xfrm>
          <a:off x="2777680" y="1947194"/>
          <a:ext cx="10424582" cy="5812282"/>
        </p:xfrm>
        <a:graphic>
          <a:graphicData uri="http://schemas.openxmlformats.org/drawingml/2006/table">
            <a:tbl>
              <a:tblPr firstRow="1" bandRow="1"/>
              <a:tblGrid>
                <a:gridCol w="3623128"/>
                <a:gridCol w="6801454"/>
              </a:tblGrid>
              <a:tr h="8303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Đồ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chơi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Đặc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điểm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03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quả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bóng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xanh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hay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trắng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03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gấu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bông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mềm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mại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03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đèn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ông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sao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xanh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hay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trắng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03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ô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tô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nhiều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sắc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03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máy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bay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xanh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hay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trắng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03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mặt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nạ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nhiều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sắc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5619" y1="82429" x2="23048" y2="85000"/>
                        <a14:foregroundMark x1="17905" y1="61429" x2="18476" y2="80571"/>
                        <a14:foregroundMark x1="29524" y1="34857" x2="37333" y2="36286"/>
                        <a14:foregroundMark x1="56952" y1="35857" x2="64000" y2="36714"/>
                        <a14:foregroundMark x1="50095" y1="87714" x2="42667" y2="9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5549" y="5044108"/>
            <a:ext cx="2631755" cy="350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8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5" y="7876340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5" y="21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344112" y="629100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055" tIns="59530" rIns="119055" bIns="59530" rtlCol="0" anchor="ctr"/>
          <a:lstStyle/>
          <a:p>
            <a:pPr algn="ctr"/>
            <a:r>
              <a:rPr lang="en-US" sz="3700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3687" y="749372"/>
            <a:ext cx="11992112" cy="551086"/>
          </a:xfrm>
          <a:prstGeom prst="rect">
            <a:avLst/>
          </a:prstGeom>
          <a:noFill/>
        </p:spPr>
        <p:txBody>
          <a:bodyPr wrap="square" lIns="119038" tIns="59518" rIns="119038" bIns="59518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solidFill>
                  <a:prstClr val="black"/>
                </a:solidFill>
              </a:rPr>
              <a:t>Cần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đặt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dấu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phẩy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vào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vị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trí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nào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trong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các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câu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sau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29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3741157" y="30823"/>
            <a:ext cx="1579640" cy="2838563"/>
          </a:xfrm>
          <a:prstGeom prst="rect">
            <a:avLst/>
          </a:prstGeom>
        </p:spPr>
      </p:pic>
      <p:pic>
        <p:nvPicPr>
          <p:cNvPr id="30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13" y="6110111"/>
            <a:ext cx="2426046" cy="283474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223688" y="2273081"/>
            <a:ext cx="10404034" cy="994737"/>
          </a:xfrm>
          <a:prstGeom prst="rect">
            <a:avLst/>
          </a:prstGeom>
          <a:noFill/>
        </p:spPr>
        <p:txBody>
          <a:bodyPr wrap="square" lIns="119102" tIns="59551" rIns="119102" bIns="5955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thỏ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mại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281141" y="3174804"/>
            <a:ext cx="182879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427186" y="3174804"/>
            <a:ext cx="182879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19878" y="3984041"/>
            <a:ext cx="3281302" cy="661536"/>
          </a:xfrm>
          <a:prstGeom prst="rect">
            <a:avLst/>
          </a:prstGeom>
          <a:noFill/>
        </p:spPr>
        <p:txBody>
          <a:bodyPr wrap="none" lIns="91259" tIns="45629" rIns="91259" bIns="45629" rtlCol="0">
            <a:spAutoFit/>
          </a:bodyPr>
          <a:lstStyle/>
          <a:p>
            <a:r>
              <a:rPr lang="en-US" sz="37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7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7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7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lang="en-US" sz="3700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ight Brace 7"/>
          <p:cNvSpPr/>
          <p:nvPr/>
        </p:nvSpPr>
        <p:spPr>
          <a:xfrm rot="5400000">
            <a:off x="7036494" y="1803164"/>
            <a:ext cx="418681" cy="3535103"/>
          </a:xfrm>
          <a:prstGeom prst="rightBrace">
            <a:avLst>
              <a:gd name="adj1" fmla="val 21556"/>
              <a:gd name="adj2" fmla="val 50000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91259" tIns="45629" rIns="91259" bIns="45629" rtlCol="0" anchor="ctr"/>
          <a:lstStyle/>
          <a:p>
            <a:pPr algn="ctr"/>
            <a:endParaRPr lang="en-US" sz="3700"/>
          </a:p>
        </p:txBody>
      </p:sp>
      <p:grpSp>
        <p:nvGrpSpPr>
          <p:cNvPr id="10" name="Group 9"/>
          <p:cNvGrpSpPr/>
          <p:nvPr/>
        </p:nvGrpSpPr>
        <p:grpSpPr>
          <a:xfrm>
            <a:off x="2332661" y="5756161"/>
            <a:ext cx="11600620" cy="661720"/>
            <a:chOff x="2332653" y="5756165"/>
            <a:chExt cx="11600611" cy="661733"/>
          </a:xfrm>
        </p:grpSpPr>
        <p:sp>
          <p:nvSpPr>
            <p:cNvPr id="25" name="TextBox 24"/>
            <p:cNvSpPr txBox="1"/>
            <p:nvPr/>
          </p:nvSpPr>
          <p:spPr>
            <a:xfrm>
              <a:off x="3255349" y="5756165"/>
              <a:ext cx="10677915" cy="661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00" dirty="0" err="1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Tác</a:t>
              </a:r>
              <a:r>
                <a:rPr lang="en-US" sz="3700" dirty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700" dirty="0" err="1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dụng</a:t>
              </a:r>
              <a:r>
                <a:rPr lang="en-US" sz="3700" dirty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lang="en-US" sz="3700" dirty="0" err="1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Ngăn</a:t>
              </a:r>
              <a:r>
                <a:rPr lang="en-US" sz="3700" dirty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700" dirty="0" err="1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cách</a:t>
              </a:r>
              <a:r>
                <a:rPr lang="en-US" sz="3700" dirty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700" dirty="0" err="1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giữa</a:t>
              </a:r>
              <a:r>
                <a:rPr lang="en-US" sz="3700" dirty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700" dirty="0" err="1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lang="en-US" sz="3700" dirty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700" dirty="0" err="1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700" dirty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700" dirty="0" err="1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3700" dirty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700" dirty="0" err="1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cùng</a:t>
              </a:r>
              <a:r>
                <a:rPr lang="en-US" sz="3700" dirty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700" dirty="0" err="1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chức</a:t>
              </a:r>
              <a:r>
                <a:rPr lang="en-US" sz="3700" dirty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700" dirty="0" err="1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năng</a:t>
              </a:r>
              <a:r>
                <a:rPr lang="en-US" sz="3700" dirty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2332653" y="5915609"/>
              <a:ext cx="727788" cy="492459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00"/>
            </a:p>
          </p:txBody>
        </p:sp>
      </p:grpSp>
    </p:spTree>
    <p:extLst>
      <p:ext uri="{BB962C8B-B14F-4D97-AF65-F5344CB8AC3E}">
        <p14:creationId xmlns:p14="http://schemas.microsoft.com/office/powerpoint/2010/main" val="266697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  <p:bldP spid="31" grpId="0"/>
      <p:bldP spid="7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5" y="7876340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5" y="21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344112" y="629100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055" tIns="59530" rIns="119055" bIns="59530" rtlCol="0" anchor="ctr"/>
          <a:lstStyle/>
          <a:p>
            <a:pPr algn="ctr"/>
            <a:r>
              <a:rPr lang="en-US" sz="3700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3687" y="749372"/>
            <a:ext cx="11992112" cy="551086"/>
          </a:xfrm>
          <a:prstGeom prst="rect">
            <a:avLst/>
          </a:prstGeom>
          <a:noFill/>
        </p:spPr>
        <p:txBody>
          <a:bodyPr wrap="square" lIns="119038" tIns="59518" rIns="119038" bIns="59518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solidFill>
                  <a:prstClr val="black"/>
                </a:solidFill>
              </a:rPr>
              <a:t>Cần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đặt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dấu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phẩy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vào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vị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trí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nào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trong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các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câu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sau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29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3741157" y="30823"/>
            <a:ext cx="1579640" cy="2838563"/>
          </a:xfrm>
          <a:prstGeom prst="rect">
            <a:avLst/>
          </a:prstGeom>
        </p:spPr>
      </p:pic>
      <p:pic>
        <p:nvPicPr>
          <p:cNvPr id="30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13" y="6110111"/>
            <a:ext cx="2426046" cy="283474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970130" y="2273066"/>
            <a:ext cx="11279332" cy="3606093"/>
          </a:xfrm>
          <a:prstGeom prst="rect">
            <a:avLst/>
          </a:prstGeom>
          <a:noFill/>
        </p:spPr>
        <p:txBody>
          <a:bodyPr wrap="square" lIns="119102" tIns="59551" rIns="119102" bIns="59551" rtlCol="0">
            <a:spAutoFit/>
          </a:bodyPr>
          <a:lstStyle/>
          <a:p>
            <a:pPr marL="741463" indent="-741463" algn="just">
              <a:lnSpc>
                <a:spcPct val="200000"/>
              </a:lnSpc>
              <a:buAutoNum type="alphaLcPeriod"/>
            </a:pP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741463" indent="-741463" algn="just">
              <a:lnSpc>
                <a:spcPct val="200000"/>
              </a:lnSpc>
              <a:buAutoNum type="alphaLcPeriod"/>
            </a:pP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dạy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741463" indent="-741463" algn="just">
              <a:lnSpc>
                <a:spcPct val="200000"/>
              </a:lnSpc>
              <a:buAutoNum type="alphaLcPeriod"/>
            </a:pP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25020" y="2572366"/>
            <a:ext cx="320556" cy="769258"/>
          </a:xfrm>
          <a:prstGeom prst="rect">
            <a:avLst/>
          </a:prstGeom>
          <a:noFill/>
        </p:spPr>
        <p:txBody>
          <a:bodyPr wrap="none" lIns="91259" tIns="45629" rIns="91259" bIns="45629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15378" y="3690657"/>
            <a:ext cx="320556" cy="769258"/>
          </a:xfrm>
          <a:prstGeom prst="rect">
            <a:avLst/>
          </a:prstGeom>
          <a:noFill/>
        </p:spPr>
        <p:txBody>
          <a:bodyPr wrap="none" lIns="91259" tIns="45629" rIns="91259" bIns="45629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65294" y="4827486"/>
            <a:ext cx="320556" cy="769258"/>
          </a:xfrm>
          <a:prstGeom prst="rect">
            <a:avLst/>
          </a:prstGeom>
          <a:noFill/>
        </p:spPr>
        <p:txBody>
          <a:bodyPr wrap="none" lIns="91259" tIns="45629" rIns="91259" bIns="45629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76598" y="4793618"/>
            <a:ext cx="320556" cy="769258"/>
          </a:xfrm>
          <a:prstGeom prst="rect">
            <a:avLst/>
          </a:prstGeom>
          <a:noFill/>
        </p:spPr>
        <p:txBody>
          <a:bodyPr wrap="none" lIns="91259" tIns="45629" rIns="91259" bIns="45629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28826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  <p:bldP spid="31" grpId="0"/>
      <p:bldP spid="2" grpId="0"/>
      <p:bldP spid="20" grpId="0"/>
      <p:bldP spid="21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5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5" y="21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597853" y="705149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055" tIns="59530" rIns="119055" bIns="59530"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24023" y="628193"/>
            <a:ext cx="13670796" cy="766529"/>
          </a:xfrm>
          <a:prstGeom prst="rect">
            <a:avLst/>
          </a:prstGeom>
          <a:noFill/>
        </p:spPr>
        <p:txBody>
          <a:bodyPr wrap="square" lIns="119038" tIns="59518" rIns="119038" bIns="59518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phẩy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trí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in </a:t>
            </a:r>
            <a:r>
              <a:rPr lang="en-US" dirty="0" err="1"/>
              <a:t>nghiêng</a:t>
            </a:r>
            <a:r>
              <a:rPr lang="en-US" dirty="0"/>
              <a:t>.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39" r="100000">
                        <a14:foregroundMark x1="64217" y1="46006" x2="78914" y2="45367"/>
                        <a14:foregroundMark x1="79872" y1="56230" x2="84665" y2="58786"/>
                        <a14:foregroundMark x1="29393" y1="68051" x2="15016" y2="72524"/>
                        <a14:foregroundMark x1="29393" y1="78594" x2="27157" y2="80192"/>
                        <a14:foregroundMark x1="25879" y1="77316" x2="28115" y2="79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636" y="-152083"/>
            <a:ext cx="3525429" cy="3525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1063418" y="2906797"/>
            <a:ext cx="13222562" cy="3606093"/>
          </a:xfrm>
          <a:prstGeom prst="rect">
            <a:avLst/>
          </a:prstGeom>
          <a:noFill/>
        </p:spPr>
        <p:txBody>
          <a:bodyPr wrap="square" lIns="119102" tIns="59551" rIns="119102" bIns="59551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nhật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Chi. </a:t>
            </a:r>
            <a:r>
              <a:rPr lang="en-US" sz="37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 </a:t>
            </a:r>
            <a:r>
              <a:rPr lang="en-US" sz="37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7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7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37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lang="en-US" sz="37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7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</a:t>
            </a:r>
            <a:r>
              <a:rPr lang="en-US" sz="37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7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37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7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hộp</a:t>
            </a:r>
            <a:r>
              <a:rPr lang="en-US" sz="37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7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37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37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sz="37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37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37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7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37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</a:t>
            </a:r>
            <a:r>
              <a:rPr lang="en-US" sz="37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Chi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2819" y="4325157"/>
            <a:ext cx="320556" cy="769258"/>
          </a:xfrm>
          <a:prstGeom prst="rect">
            <a:avLst/>
          </a:prstGeom>
          <a:noFill/>
        </p:spPr>
        <p:txBody>
          <a:bodyPr wrap="none" lIns="91259" tIns="45629" rIns="91259" bIns="45629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72345" y="4325157"/>
            <a:ext cx="320556" cy="769258"/>
          </a:xfrm>
          <a:prstGeom prst="rect">
            <a:avLst/>
          </a:prstGeom>
          <a:noFill/>
        </p:spPr>
        <p:txBody>
          <a:bodyPr wrap="none" lIns="91259" tIns="45629" rIns="91259" bIns="45629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74" y="6778721"/>
            <a:ext cx="1427143" cy="22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0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" grpId="0"/>
      <p:bldP spid="20" grpId="0"/>
      <p:bldP spid="21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5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5" y="21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1200364" y="1530996"/>
            <a:ext cx="6970626" cy="953352"/>
          </a:xfrm>
          <a:prstGeom prst="rect">
            <a:avLst/>
          </a:prstGeom>
          <a:noFill/>
        </p:spPr>
        <p:txBody>
          <a:bodyPr wrap="square" lIns="119102" tIns="59551" rIns="119102" bIns="5955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CỦNG CỐ - </a:t>
            </a:r>
            <a:r>
              <a:rPr lang="en-US" sz="5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52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2288002" y="3790644"/>
            <a:ext cx="9884952" cy="3108692"/>
          </a:xfrm>
          <a:prstGeom prst="rect">
            <a:avLst/>
          </a:prstGeom>
          <a:noFill/>
        </p:spPr>
        <p:txBody>
          <a:bodyPr wrap="square" lIns="119102" tIns="59551" rIns="119102" bIns="59551">
            <a:spAutoFit/>
          </a:bodyPr>
          <a:lstStyle/>
          <a:p>
            <a:pPr marL="595519" indent="-595519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595519" indent="-595519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phẩy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595519" indent="-595519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=""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226" y="2544333"/>
            <a:ext cx="2712285" cy="218275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=""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4" y="6567731"/>
            <a:ext cx="3003178" cy="2668365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=""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256" y="570840"/>
            <a:ext cx="1708259" cy="2913463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=""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5104075"/>
            <a:ext cx="1708259" cy="28945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574" y="6778721"/>
            <a:ext cx="1427143" cy="22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5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5" y="21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=""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5" y="1911361"/>
            <a:ext cx="3673732" cy="3264163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=""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7" y="447706"/>
            <a:ext cx="2089683" cy="3540797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=""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846" y="3342211"/>
            <a:ext cx="3265991" cy="5823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560042" y="3803911"/>
            <a:ext cx="9789907" cy="2113954"/>
          </a:xfrm>
          <a:prstGeom prst="rect">
            <a:avLst/>
          </a:prstGeom>
          <a:noFill/>
        </p:spPr>
        <p:txBody>
          <a:bodyPr wrap="square" lIns="119102" tIns="59551" rIns="119102" bIns="5955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269B1C35-E9A0-4268-9E6F-F2208DCFDF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70" y="513107"/>
            <a:ext cx="7818453" cy="8209861"/>
          </a:xfrm>
          <a:prstGeom prst="rect">
            <a:avLst/>
          </a:prstGeom>
        </p:spPr>
      </p:pic>
      <p:sp>
        <p:nvSpPr>
          <p:cNvPr id="5" name="CustomText1">
            <a:extLst>
              <a:ext uri="{FF2B5EF4-FFF2-40B4-BE49-F238E27FC236}">
                <a16:creationId xmlns="" xmlns:a16="http://schemas.microsoft.com/office/drawing/2014/main" id="{64072DE7-7135-4B0B-AFC9-4968055EAE3F}"/>
              </a:ext>
            </a:extLst>
          </p:cNvPr>
          <p:cNvSpPr txBox="1"/>
          <p:nvPr/>
        </p:nvSpPr>
        <p:spPr>
          <a:xfrm>
            <a:off x="8277679" y="3717302"/>
            <a:ext cx="1337708" cy="2264689"/>
          </a:xfrm>
          <a:prstGeom prst="rect">
            <a:avLst/>
          </a:prstGeom>
          <a:noFill/>
          <a:ln>
            <a:noFill/>
          </a:ln>
        </p:spPr>
        <p:txBody>
          <a:bodyPr wrap="none" lIns="119218" tIns="117343" rIns="119218" bIns="117343" anchor="ctr" anchorCtr="0">
            <a:prstTxWarp prst="textPlain">
              <a:avLst/>
            </a:prstTxWarp>
            <a:noAutofit/>
          </a:bodyPr>
          <a:lstStyle/>
          <a:p>
            <a:pPr defTabSz="1192202"/>
            <a:r>
              <a:rPr lang="en-US" sz="2100" dirty="0">
                <a:solidFill>
                  <a:srgbClr val="FFD268"/>
                </a:solidFill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" name="ValueShape1">
            <a:extLst>
              <a:ext uri="{FF2B5EF4-FFF2-40B4-BE49-F238E27FC236}">
                <a16:creationId xmlns="" xmlns:a16="http://schemas.microsoft.com/office/drawing/2014/main" id="{E17F4AC4-A6A1-4BFC-AE11-34DA8E79FE84}"/>
              </a:ext>
            </a:extLst>
          </p:cNvPr>
          <p:cNvSpPr/>
          <p:nvPr/>
        </p:nvSpPr>
        <p:spPr bwMode="auto">
          <a:xfrm>
            <a:off x="9615384" y="2112600"/>
            <a:ext cx="4338946" cy="5447348"/>
          </a:xfrm>
          <a:custGeom>
            <a:avLst/>
            <a:gdLst>
              <a:gd name="connsiteX0" fmla="*/ 825500 w 2052462"/>
              <a:gd name="connsiteY0" fmla="*/ 0 h 2453924"/>
              <a:gd name="connsiteX1" fmla="*/ 2052462 w 2052462"/>
              <a:gd name="connsiteY1" fmla="*/ 1226962 h 2453924"/>
              <a:gd name="connsiteX2" fmla="*/ 825500 w 2052462"/>
              <a:gd name="connsiteY2" fmla="*/ 2453924 h 2453924"/>
              <a:gd name="connsiteX3" fmla="*/ 45039 w 2052462"/>
              <a:gd name="connsiteY3" fmla="*/ 2173746 h 2453924"/>
              <a:gd name="connsiteX4" fmla="*/ 0 w 2052462"/>
              <a:gd name="connsiteY4" fmla="*/ 2132812 h 2453924"/>
              <a:gd name="connsiteX5" fmla="*/ 42093 w 2052462"/>
              <a:gd name="connsiteY5" fmla="*/ 2094555 h 2453924"/>
              <a:gd name="connsiteX6" fmla="*/ 191916 w 2052462"/>
              <a:gd name="connsiteY6" fmla="*/ 1912968 h 2453924"/>
              <a:gd name="connsiteX7" fmla="*/ 235656 w 2052462"/>
              <a:gd name="connsiteY7" fmla="*/ 1832383 h 2453924"/>
              <a:gd name="connsiteX8" fmla="*/ 352362 w 2052462"/>
              <a:gd name="connsiteY8" fmla="*/ 1928674 h 2453924"/>
              <a:gd name="connsiteX9" fmla="*/ 825500 w 2052462"/>
              <a:gd name="connsiteY9" fmla="*/ 2073198 h 2453924"/>
              <a:gd name="connsiteX10" fmla="*/ 1671736 w 2052462"/>
              <a:gd name="connsiteY10" fmla="*/ 1226962 h 2453924"/>
              <a:gd name="connsiteX11" fmla="*/ 825500 w 2052462"/>
              <a:gd name="connsiteY11" fmla="*/ 380726 h 2453924"/>
              <a:gd name="connsiteX12" fmla="*/ 352362 w 2052462"/>
              <a:gd name="connsiteY12" fmla="*/ 525250 h 2453924"/>
              <a:gd name="connsiteX13" fmla="*/ 235656 w 2052462"/>
              <a:gd name="connsiteY13" fmla="*/ 621541 h 2453924"/>
              <a:gd name="connsiteX14" fmla="*/ 191916 w 2052462"/>
              <a:gd name="connsiteY14" fmla="*/ 540956 h 2453924"/>
              <a:gd name="connsiteX15" fmla="*/ 42093 w 2052462"/>
              <a:gd name="connsiteY15" fmla="*/ 359369 h 2453924"/>
              <a:gd name="connsiteX16" fmla="*/ 0 w 2052462"/>
              <a:gd name="connsiteY16" fmla="*/ 321112 h 2453924"/>
              <a:gd name="connsiteX17" fmla="*/ 45039 w 2052462"/>
              <a:gd name="connsiteY17" fmla="*/ 280179 h 2453924"/>
              <a:gd name="connsiteX18" fmla="*/ 825500 w 2052462"/>
              <a:gd name="connsiteY18" fmla="*/ 0 h 245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52462" h="2453924">
                <a:moveTo>
                  <a:pt x="825500" y="0"/>
                </a:moveTo>
                <a:cubicBezTo>
                  <a:pt x="1503132" y="0"/>
                  <a:pt x="2052462" y="549330"/>
                  <a:pt x="2052462" y="1226962"/>
                </a:cubicBezTo>
                <a:cubicBezTo>
                  <a:pt x="2052462" y="1904594"/>
                  <a:pt x="1503132" y="2453924"/>
                  <a:pt x="825500" y="2453924"/>
                </a:cubicBezTo>
                <a:cubicBezTo>
                  <a:pt x="529036" y="2453924"/>
                  <a:pt x="257130" y="2348779"/>
                  <a:pt x="45039" y="2173746"/>
                </a:cubicBezTo>
                <a:lnTo>
                  <a:pt x="0" y="2132812"/>
                </a:lnTo>
                <a:lnTo>
                  <a:pt x="42093" y="2094555"/>
                </a:lnTo>
                <a:cubicBezTo>
                  <a:pt x="97602" y="2039046"/>
                  <a:pt x="147817" y="1978243"/>
                  <a:pt x="191916" y="1912968"/>
                </a:cubicBezTo>
                <a:lnTo>
                  <a:pt x="235656" y="1832383"/>
                </a:lnTo>
                <a:lnTo>
                  <a:pt x="352362" y="1928674"/>
                </a:lnTo>
                <a:cubicBezTo>
                  <a:pt x="487422" y="2019919"/>
                  <a:pt x="650239" y="2073198"/>
                  <a:pt x="825500" y="2073198"/>
                </a:cubicBezTo>
                <a:cubicBezTo>
                  <a:pt x="1292863" y="2073198"/>
                  <a:pt x="1671736" y="1694325"/>
                  <a:pt x="1671736" y="1226962"/>
                </a:cubicBezTo>
                <a:cubicBezTo>
                  <a:pt x="1671736" y="759599"/>
                  <a:pt x="1292863" y="380726"/>
                  <a:pt x="825500" y="380726"/>
                </a:cubicBezTo>
                <a:cubicBezTo>
                  <a:pt x="650239" y="380726"/>
                  <a:pt x="487422" y="434005"/>
                  <a:pt x="352362" y="525250"/>
                </a:cubicBezTo>
                <a:lnTo>
                  <a:pt x="235656" y="621541"/>
                </a:lnTo>
                <a:lnTo>
                  <a:pt x="191916" y="540956"/>
                </a:lnTo>
                <a:cubicBezTo>
                  <a:pt x="147817" y="475681"/>
                  <a:pt x="97602" y="414878"/>
                  <a:pt x="42093" y="359369"/>
                </a:cubicBezTo>
                <a:lnTo>
                  <a:pt x="0" y="321112"/>
                </a:lnTo>
                <a:lnTo>
                  <a:pt x="45039" y="280179"/>
                </a:lnTo>
                <a:cubicBezTo>
                  <a:pt x="257130" y="105145"/>
                  <a:pt x="529036" y="0"/>
                  <a:pt x="825500" y="0"/>
                </a:cubicBezTo>
                <a:close/>
              </a:path>
            </a:pathLst>
          </a:custGeom>
          <a:solidFill>
            <a:srgbClr val="FFE4DB"/>
          </a:solidFill>
          <a:ln>
            <a:noFill/>
          </a:ln>
        </p:spPr>
        <p:txBody>
          <a:bodyPr vert="horz" wrap="square" lIns="119218" tIns="59608" rIns="119218" bIns="59608" numCol="1" rtlCol="0" anchor="t" anchorCtr="0" compatLnSpc="1">
            <a:prstTxWarp prst="textNoShape">
              <a:avLst/>
            </a:prstTxWarp>
          </a:bodyPr>
          <a:lstStyle/>
          <a:p>
            <a:pPr defTabSz="1192202"/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A62472E4-9EFC-43F9-82AD-2F44DBCE745C}"/>
              </a:ext>
            </a:extLst>
          </p:cNvPr>
          <p:cNvSpPr txBox="1"/>
          <p:nvPr/>
        </p:nvSpPr>
        <p:spPr>
          <a:xfrm>
            <a:off x="9922679" y="3543970"/>
            <a:ext cx="2947252" cy="2362655"/>
          </a:xfrm>
          <a:prstGeom prst="rect">
            <a:avLst/>
          </a:prstGeom>
          <a:noFill/>
        </p:spPr>
        <p:txBody>
          <a:bodyPr wrap="square" lIns="119218" tIns="59608" rIns="119218" bIns="59608" rtlCol="0">
            <a:spAutoFit/>
          </a:bodyPr>
          <a:lstStyle/>
          <a:p>
            <a:pPr algn="ctr" defTabSz="1192202"/>
            <a:r>
              <a:rPr lang="en-US" altLang="zh-CN" sz="7100" b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KHỞI ĐỘNG</a:t>
            </a:r>
            <a:endParaRPr lang="zh-CN" altLang="en-US" sz="7100" b="1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ea typeface="仓耳玄三M W05" panose="02020400000000000000" pitchFamily="18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93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ocument 11">
            <a:extLst>
              <a:ext uri="{FF2B5EF4-FFF2-40B4-BE49-F238E27FC236}">
                <a16:creationId xmlns="" xmlns:a16="http://schemas.microsoft.com/office/drawing/2014/main" id="{D12DDE76-C203-4047-9998-63900085B5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8502" y="0"/>
            <a:ext cx="4165761" cy="4579555"/>
          </a:xfrm>
          <a:prstGeom prst="flowChartDocument">
            <a:avLst/>
          </a:prstGeom>
          <a:solidFill>
            <a:srgbClr val="6E8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39" tIns="59619" rIns="119239" bIns="59619" rtlCol="0" anchor="ctr"/>
          <a:lstStyle/>
          <a:p>
            <a:pPr algn="ctr" defTabSz="1192407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4A86E5B-542C-45C0-9566-3F72EB48B918}"/>
              </a:ext>
            </a:extLst>
          </p:cNvPr>
          <p:cNvSpPr txBox="1"/>
          <p:nvPr/>
        </p:nvSpPr>
        <p:spPr>
          <a:xfrm>
            <a:off x="1075035" y="230514"/>
            <a:ext cx="3642681" cy="3193366"/>
          </a:xfrm>
          <a:prstGeom prst="rect">
            <a:avLst/>
          </a:prstGeom>
        </p:spPr>
        <p:txBody>
          <a:bodyPr vert="horz" lIns="119239" tIns="59619" rIns="119239" bIns="59619" rtlCol="0" anchor="ctr">
            <a:normAutofit/>
          </a:bodyPr>
          <a:lstStyle/>
          <a:p>
            <a:pPr defTabSz="1192407">
              <a:lnSpc>
                <a:spcPct val="90000"/>
              </a:lnSpc>
              <a:spcBef>
                <a:spcPct val="0"/>
              </a:spcBef>
              <a:spcAft>
                <a:spcPts val="783"/>
              </a:spcAft>
            </a:pPr>
            <a:r>
              <a:rPr lang="en-US" sz="4200">
                <a:solidFill>
                  <a:srgbClr val="FFFFFF"/>
                </a:solidFill>
                <a:latin typeface="Calibri Light"/>
              </a:rPr>
              <a:t>GIẢI CÁC CÂU ĐỐ SAU?</a:t>
            </a:r>
          </a:p>
        </p:txBody>
      </p:sp>
      <p:pic>
        <p:nvPicPr>
          <p:cNvPr id="7" name="Picture 6" descr="A picture containing toy, doll, vector graphics&#10;&#10;Description automatically generated">
            <a:extLst>
              <a:ext uri="{FF2B5EF4-FFF2-40B4-BE49-F238E27FC236}">
                <a16:creationId xmlns="" xmlns:a16="http://schemas.microsoft.com/office/drawing/2014/main" id="{C5FFE781-AD7A-4E8D-9790-1BE8102E33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5785" y="5440274"/>
            <a:ext cx="3000313" cy="37958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290EE23-A448-4122-BBE7-98FE459CEDFE}"/>
              </a:ext>
            </a:extLst>
          </p:cNvPr>
          <p:cNvSpPr txBox="1"/>
          <p:nvPr/>
        </p:nvSpPr>
        <p:spPr>
          <a:xfrm>
            <a:off x="6116432" y="1060975"/>
            <a:ext cx="7940225" cy="3025857"/>
          </a:xfrm>
          <a:prstGeom prst="rect">
            <a:avLst/>
          </a:prstGeom>
          <a:noFill/>
        </p:spPr>
        <p:txBody>
          <a:bodyPr wrap="square" lIns="119239" tIns="59619" rIns="119239" bIns="59619" rtlCol="0">
            <a:spAutoFit/>
          </a:bodyPr>
          <a:lstStyle/>
          <a:p>
            <a:pPr algn="ctr" defTabSz="1192407"/>
            <a:r>
              <a:rPr lang="en-US" sz="3700" dirty="0">
                <a:solidFill>
                  <a:prstClr val="black"/>
                </a:solidFill>
              </a:rPr>
              <a:t>     </a:t>
            </a:r>
            <a:r>
              <a:rPr lang="en-US" sz="3700" dirty="0" err="1">
                <a:solidFill>
                  <a:prstClr val="black"/>
                </a:solidFill>
              </a:rPr>
              <a:t>Có</a:t>
            </a:r>
            <a:r>
              <a:rPr lang="en-US" sz="3700" dirty="0">
                <a:solidFill>
                  <a:prstClr val="black"/>
                </a:solidFill>
              </a:rPr>
              <a:t> </a:t>
            </a:r>
            <a:r>
              <a:rPr lang="en-US" sz="3700" dirty="0" err="1">
                <a:solidFill>
                  <a:prstClr val="black"/>
                </a:solidFill>
              </a:rPr>
              <a:t>đầu</a:t>
            </a:r>
            <a:r>
              <a:rPr lang="en-US" sz="3700" dirty="0">
                <a:solidFill>
                  <a:prstClr val="black"/>
                </a:solidFill>
              </a:rPr>
              <a:t> </a:t>
            </a:r>
            <a:r>
              <a:rPr lang="en-US" sz="3700" dirty="0" err="1">
                <a:solidFill>
                  <a:prstClr val="black"/>
                </a:solidFill>
              </a:rPr>
              <a:t>không</a:t>
            </a:r>
            <a:r>
              <a:rPr lang="en-US" sz="3700" dirty="0">
                <a:solidFill>
                  <a:prstClr val="black"/>
                </a:solidFill>
              </a:rPr>
              <a:t> </a:t>
            </a:r>
            <a:r>
              <a:rPr lang="en-US" sz="3700" dirty="0" err="1">
                <a:solidFill>
                  <a:prstClr val="black"/>
                </a:solidFill>
              </a:rPr>
              <a:t>miệng</a:t>
            </a:r>
            <a:r>
              <a:rPr lang="en-US" sz="3700" dirty="0">
                <a:solidFill>
                  <a:prstClr val="black"/>
                </a:solidFill>
              </a:rPr>
              <a:t> </a:t>
            </a:r>
            <a:r>
              <a:rPr lang="en-US" sz="3700" dirty="0" err="1">
                <a:solidFill>
                  <a:prstClr val="black"/>
                </a:solidFill>
              </a:rPr>
              <a:t>không</a:t>
            </a:r>
            <a:r>
              <a:rPr lang="en-US" sz="3700" dirty="0">
                <a:solidFill>
                  <a:prstClr val="black"/>
                </a:solidFill>
              </a:rPr>
              <a:t> tai, </a:t>
            </a:r>
          </a:p>
          <a:p>
            <a:pPr algn="ctr" defTabSz="1192407"/>
            <a:r>
              <a:rPr lang="en-US" sz="3700" dirty="0" err="1">
                <a:solidFill>
                  <a:prstClr val="black"/>
                </a:solidFill>
              </a:rPr>
              <a:t>Đôi</a:t>
            </a:r>
            <a:r>
              <a:rPr lang="en-US" sz="3700" dirty="0">
                <a:solidFill>
                  <a:prstClr val="black"/>
                </a:solidFill>
              </a:rPr>
              <a:t> </a:t>
            </a:r>
            <a:r>
              <a:rPr lang="en-US" sz="3700" dirty="0" err="1">
                <a:solidFill>
                  <a:prstClr val="black"/>
                </a:solidFill>
              </a:rPr>
              <a:t>mắt</a:t>
            </a:r>
            <a:r>
              <a:rPr lang="en-US" sz="3700" dirty="0">
                <a:solidFill>
                  <a:prstClr val="black"/>
                </a:solidFill>
              </a:rPr>
              <a:t> </a:t>
            </a:r>
            <a:r>
              <a:rPr lang="en-US" sz="3700" dirty="0" err="1">
                <a:solidFill>
                  <a:prstClr val="black"/>
                </a:solidFill>
              </a:rPr>
              <a:t>như</a:t>
            </a:r>
            <a:r>
              <a:rPr lang="en-US" sz="3700" dirty="0">
                <a:solidFill>
                  <a:prstClr val="black"/>
                </a:solidFill>
              </a:rPr>
              <a:t> </a:t>
            </a:r>
            <a:r>
              <a:rPr lang="en-US" sz="3700" dirty="0" err="1">
                <a:solidFill>
                  <a:prstClr val="black"/>
                </a:solidFill>
              </a:rPr>
              <a:t>chẳng</a:t>
            </a:r>
            <a:r>
              <a:rPr lang="en-US" sz="3700" dirty="0">
                <a:solidFill>
                  <a:prstClr val="black"/>
                </a:solidFill>
              </a:rPr>
              <a:t> </a:t>
            </a:r>
            <a:r>
              <a:rPr lang="en-US" sz="3700" dirty="0" err="1">
                <a:solidFill>
                  <a:prstClr val="black"/>
                </a:solidFill>
              </a:rPr>
              <a:t>nhìn</a:t>
            </a:r>
            <a:r>
              <a:rPr lang="en-US" sz="3700" dirty="0">
                <a:solidFill>
                  <a:prstClr val="black"/>
                </a:solidFill>
              </a:rPr>
              <a:t> ai ban </a:t>
            </a:r>
            <a:r>
              <a:rPr lang="en-US" sz="3700" dirty="0" err="1">
                <a:solidFill>
                  <a:prstClr val="black"/>
                </a:solidFill>
              </a:rPr>
              <a:t>ngày</a:t>
            </a:r>
            <a:r>
              <a:rPr lang="en-US" sz="3700" dirty="0">
                <a:solidFill>
                  <a:prstClr val="black"/>
                </a:solidFill>
              </a:rPr>
              <a:t>, </a:t>
            </a:r>
          </a:p>
          <a:p>
            <a:pPr algn="ctr" defTabSz="1192407"/>
            <a:r>
              <a:rPr lang="en-US" sz="3700" dirty="0" err="1">
                <a:solidFill>
                  <a:prstClr val="black"/>
                </a:solidFill>
              </a:rPr>
              <a:t>Đêm</a:t>
            </a:r>
            <a:r>
              <a:rPr lang="en-US" sz="3700" dirty="0">
                <a:solidFill>
                  <a:prstClr val="black"/>
                </a:solidFill>
              </a:rPr>
              <a:t> </a:t>
            </a:r>
            <a:r>
              <a:rPr lang="en-US" sz="3700" dirty="0" err="1">
                <a:solidFill>
                  <a:prstClr val="black"/>
                </a:solidFill>
              </a:rPr>
              <a:t>chạy</a:t>
            </a:r>
            <a:r>
              <a:rPr lang="en-US" sz="3700" dirty="0">
                <a:solidFill>
                  <a:prstClr val="black"/>
                </a:solidFill>
              </a:rPr>
              <a:t> </a:t>
            </a:r>
            <a:r>
              <a:rPr lang="en-US" sz="3700" dirty="0" err="1">
                <a:solidFill>
                  <a:prstClr val="black"/>
                </a:solidFill>
              </a:rPr>
              <a:t>đôi</a:t>
            </a:r>
            <a:r>
              <a:rPr lang="en-US" sz="3700" dirty="0">
                <a:solidFill>
                  <a:prstClr val="black"/>
                </a:solidFill>
              </a:rPr>
              <a:t> </a:t>
            </a:r>
            <a:r>
              <a:rPr lang="en-US" sz="3700" dirty="0" err="1">
                <a:solidFill>
                  <a:prstClr val="black"/>
                </a:solidFill>
              </a:rPr>
              <a:t>mắt</a:t>
            </a:r>
            <a:r>
              <a:rPr lang="en-US" sz="3700" dirty="0">
                <a:solidFill>
                  <a:prstClr val="black"/>
                </a:solidFill>
              </a:rPr>
              <a:t> </a:t>
            </a:r>
            <a:r>
              <a:rPr lang="en-US" sz="3700" dirty="0" err="1">
                <a:solidFill>
                  <a:prstClr val="black"/>
                </a:solidFill>
              </a:rPr>
              <a:t>sáng</a:t>
            </a:r>
            <a:r>
              <a:rPr lang="en-US" sz="3700" dirty="0">
                <a:solidFill>
                  <a:prstClr val="black"/>
                </a:solidFill>
              </a:rPr>
              <a:t> </a:t>
            </a:r>
            <a:r>
              <a:rPr lang="en-US" sz="3700" dirty="0" err="1">
                <a:solidFill>
                  <a:prstClr val="black"/>
                </a:solidFill>
              </a:rPr>
              <a:t>thay</a:t>
            </a:r>
            <a:r>
              <a:rPr lang="en-US" sz="3700" dirty="0">
                <a:solidFill>
                  <a:prstClr val="black"/>
                </a:solidFill>
              </a:rPr>
              <a:t>, </a:t>
            </a:r>
          </a:p>
          <a:p>
            <a:pPr algn="ctr" defTabSz="1192407"/>
            <a:r>
              <a:rPr lang="en-US" sz="3700" dirty="0" err="1">
                <a:solidFill>
                  <a:prstClr val="black"/>
                </a:solidFill>
              </a:rPr>
              <a:t>Bốn</a:t>
            </a:r>
            <a:r>
              <a:rPr lang="en-US" sz="3700" dirty="0">
                <a:solidFill>
                  <a:prstClr val="black"/>
                </a:solidFill>
              </a:rPr>
              <a:t> </a:t>
            </a:r>
            <a:r>
              <a:rPr lang="en-US" sz="3700" dirty="0" err="1">
                <a:solidFill>
                  <a:prstClr val="black"/>
                </a:solidFill>
              </a:rPr>
              <a:t>chân</a:t>
            </a:r>
            <a:r>
              <a:rPr lang="en-US" sz="3700" dirty="0">
                <a:solidFill>
                  <a:prstClr val="black"/>
                </a:solidFill>
              </a:rPr>
              <a:t> </a:t>
            </a:r>
            <a:r>
              <a:rPr lang="en-US" sz="3700" dirty="0" err="1">
                <a:solidFill>
                  <a:prstClr val="black"/>
                </a:solidFill>
              </a:rPr>
              <a:t>là</a:t>
            </a:r>
            <a:r>
              <a:rPr lang="en-US" sz="3700" dirty="0">
                <a:solidFill>
                  <a:prstClr val="black"/>
                </a:solidFill>
              </a:rPr>
              <a:t> bánh </a:t>
            </a:r>
            <a:r>
              <a:rPr lang="en-US" sz="3700" dirty="0" err="1">
                <a:solidFill>
                  <a:prstClr val="black"/>
                </a:solidFill>
              </a:rPr>
              <a:t>chứa</a:t>
            </a:r>
            <a:r>
              <a:rPr lang="en-US" sz="3700" dirty="0">
                <a:solidFill>
                  <a:prstClr val="black"/>
                </a:solidFill>
              </a:rPr>
              <a:t> </a:t>
            </a:r>
            <a:r>
              <a:rPr lang="en-US" sz="3700" dirty="0" err="1">
                <a:solidFill>
                  <a:prstClr val="black"/>
                </a:solidFill>
              </a:rPr>
              <a:t>đầy</a:t>
            </a:r>
            <a:r>
              <a:rPr lang="en-US" sz="3700" dirty="0">
                <a:solidFill>
                  <a:prstClr val="black"/>
                </a:solidFill>
              </a:rPr>
              <a:t> </a:t>
            </a:r>
            <a:r>
              <a:rPr lang="en-US" sz="3700" dirty="0" err="1">
                <a:solidFill>
                  <a:prstClr val="black"/>
                </a:solidFill>
              </a:rPr>
              <a:t>những</a:t>
            </a:r>
            <a:r>
              <a:rPr lang="en-US" sz="3700" dirty="0">
                <a:solidFill>
                  <a:prstClr val="black"/>
                </a:solidFill>
              </a:rPr>
              <a:t> </a:t>
            </a:r>
            <a:r>
              <a:rPr lang="en-US" sz="3700" dirty="0" err="1">
                <a:solidFill>
                  <a:prstClr val="black"/>
                </a:solidFill>
              </a:rPr>
              <a:t>hơi</a:t>
            </a:r>
            <a:endParaRPr lang="en-US" sz="3700" dirty="0">
              <a:solidFill>
                <a:prstClr val="black"/>
              </a:solidFill>
            </a:endParaRPr>
          </a:p>
          <a:p>
            <a:pPr defTabSz="1192407"/>
            <a:r>
              <a:rPr lang="en-US" sz="3700" dirty="0">
                <a:solidFill>
                  <a:prstClr val="black"/>
                </a:solidFill>
              </a:rPr>
              <a:t>                                                  </a:t>
            </a:r>
            <a:r>
              <a:rPr lang="en-US" sz="3700" dirty="0" err="1">
                <a:solidFill>
                  <a:prstClr val="black"/>
                </a:solidFill>
              </a:rPr>
              <a:t>Là</a:t>
            </a:r>
            <a:r>
              <a:rPr lang="en-US" sz="3700" dirty="0">
                <a:solidFill>
                  <a:prstClr val="black"/>
                </a:solidFill>
              </a:rPr>
              <a:t> </a:t>
            </a:r>
            <a:r>
              <a:rPr lang="en-US" sz="3700" dirty="0" err="1">
                <a:solidFill>
                  <a:prstClr val="black"/>
                </a:solidFill>
              </a:rPr>
              <a:t>cái</a:t>
            </a:r>
            <a:r>
              <a:rPr lang="en-US" sz="3700" dirty="0">
                <a:solidFill>
                  <a:prstClr val="black"/>
                </a:solidFill>
              </a:rPr>
              <a:t> </a:t>
            </a:r>
            <a:r>
              <a:rPr lang="en-US" sz="3700" dirty="0" err="1">
                <a:solidFill>
                  <a:prstClr val="black"/>
                </a:solidFill>
              </a:rPr>
              <a:t>gì</a:t>
            </a:r>
            <a:r>
              <a:rPr lang="en-US" sz="3700" dirty="0">
                <a:solidFill>
                  <a:prstClr val="black"/>
                </a:solidFill>
              </a:rPr>
              <a:t>?</a:t>
            </a:r>
          </a:p>
        </p:txBody>
      </p:sp>
      <p:pic>
        <p:nvPicPr>
          <p:cNvPr id="2" name="Picture 2" descr="Simple Car Animation | Car animation, Animation, Animated gif">
            <a:extLst>
              <a:ext uri="{FF2B5EF4-FFF2-40B4-BE49-F238E27FC236}">
                <a16:creationId xmlns="" xmlns:a16="http://schemas.microsoft.com/office/drawing/2014/main" id="{4FD46E75-6A20-4282-8A78-D99A4147F1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E4EEFF"/>
              </a:clrFrom>
              <a:clrTo>
                <a:srgbClr val="E4E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89333" y="4828265"/>
            <a:ext cx="5379687" cy="423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18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557 0.04167 L 0.63242 -0.126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93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ocument 11">
            <a:extLst>
              <a:ext uri="{FF2B5EF4-FFF2-40B4-BE49-F238E27FC236}">
                <a16:creationId xmlns="" xmlns:a16="http://schemas.microsoft.com/office/drawing/2014/main" id="{D12DDE76-C203-4047-9998-63900085B5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8500" y="0"/>
            <a:ext cx="4165761" cy="4579555"/>
          </a:xfrm>
          <a:prstGeom prst="flowChartDocument">
            <a:avLst/>
          </a:prstGeom>
          <a:solidFill>
            <a:srgbClr val="6E8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81" tIns="59640" rIns="119281" bIns="59640" rtlCol="0" anchor="ctr"/>
          <a:lstStyle/>
          <a:p>
            <a:pPr algn="ctr" defTabSz="1192816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4A86E5B-542C-45C0-9566-3F72EB48B918}"/>
              </a:ext>
            </a:extLst>
          </p:cNvPr>
          <p:cNvSpPr txBox="1"/>
          <p:nvPr/>
        </p:nvSpPr>
        <p:spPr>
          <a:xfrm>
            <a:off x="1075035" y="230514"/>
            <a:ext cx="3642681" cy="3193366"/>
          </a:xfrm>
          <a:prstGeom prst="rect">
            <a:avLst/>
          </a:prstGeom>
        </p:spPr>
        <p:txBody>
          <a:bodyPr vert="horz" lIns="119281" tIns="59640" rIns="119281" bIns="59640" rtlCol="0" anchor="ctr">
            <a:normAutofit/>
          </a:bodyPr>
          <a:lstStyle/>
          <a:p>
            <a:pPr defTabSz="1192816">
              <a:lnSpc>
                <a:spcPct val="90000"/>
              </a:lnSpc>
              <a:spcBef>
                <a:spcPct val="0"/>
              </a:spcBef>
              <a:spcAft>
                <a:spcPts val="783"/>
              </a:spcAft>
              <a:defRPr/>
            </a:pPr>
            <a:r>
              <a:rPr lang="en-US" sz="4200" dirty="0">
                <a:solidFill>
                  <a:srgbClr val="FFFFFF"/>
                </a:solidFill>
                <a:latin typeface="Calibri Light"/>
              </a:rPr>
              <a:t>GIẢI CÁC CÂU ĐỐ SAU?</a:t>
            </a:r>
          </a:p>
        </p:txBody>
      </p:sp>
      <p:pic>
        <p:nvPicPr>
          <p:cNvPr id="7" name="Picture 6" descr="A picture containing toy, doll, vector graphics&#10;&#10;Description automatically generated">
            <a:extLst>
              <a:ext uri="{FF2B5EF4-FFF2-40B4-BE49-F238E27FC236}">
                <a16:creationId xmlns="" xmlns:a16="http://schemas.microsoft.com/office/drawing/2014/main" id="{C5FFE781-AD7A-4E8D-9790-1BE8102E33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5785" y="5440274"/>
            <a:ext cx="3000313" cy="37958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290EE23-A448-4122-BBE7-98FE459CEDFE}"/>
              </a:ext>
            </a:extLst>
          </p:cNvPr>
          <p:cNvSpPr txBox="1"/>
          <p:nvPr/>
        </p:nvSpPr>
        <p:spPr>
          <a:xfrm>
            <a:off x="7084995" y="1558632"/>
            <a:ext cx="7940225" cy="1865255"/>
          </a:xfrm>
          <a:prstGeom prst="rect">
            <a:avLst/>
          </a:prstGeom>
          <a:noFill/>
        </p:spPr>
        <p:txBody>
          <a:bodyPr wrap="square" lIns="119281" tIns="59640" rIns="119281" bIns="59640" rtlCol="0">
            <a:spAutoFit/>
          </a:bodyPr>
          <a:lstStyle/>
          <a:p>
            <a:pPr defTabSz="1192816"/>
            <a:r>
              <a:rPr lang="en-US" sz="3700" dirty="0">
                <a:solidFill>
                  <a:prstClr val="black"/>
                </a:solidFill>
              </a:rPr>
              <a:t>       </a:t>
            </a:r>
            <a:r>
              <a:rPr lang="en-US" sz="3700" dirty="0" err="1">
                <a:solidFill>
                  <a:prstClr val="black"/>
                </a:solidFill>
              </a:rPr>
              <a:t>Quả</a:t>
            </a:r>
            <a:r>
              <a:rPr lang="en-US" sz="3700" dirty="0">
                <a:solidFill>
                  <a:prstClr val="black"/>
                </a:solidFill>
              </a:rPr>
              <a:t> </a:t>
            </a:r>
            <a:r>
              <a:rPr lang="en-US" sz="3700" dirty="0" err="1">
                <a:solidFill>
                  <a:prstClr val="black"/>
                </a:solidFill>
              </a:rPr>
              <a:t>gì</a:t>
            </a:r>
            <a:r>
              <a:rPr lang="en-US" sz="3700" dirty="0">
                <a:solidFill>
                  <a:prstClr val="black"/>
                </a:solidFill>
              </a:rPr>
              <a:t> </a:t>
            </a:r>
            <a:r>
              <a:rPr lang="en-US" sz="3700" dirty="0" err="1">
                <a:solidFill>
                  <a:prstClr val="black"/>
                </a:solidFill>
              </a:rPr>
              <a:t>không</a:t>
            </a:r>
            <a:r>
              <a:rPr lang="en-US" sz="3700" dirty="0">
                <a:solidFill>
                  <a:prstClr val="black"/>
                </a:solidFill>
              </a:rPr>
              <a:t> </a:t>
            </a:r>
            <a:r>
              <a:rPr lang="en-US" sz="3700" dirty="0" err="1">
                <a:solidFill>
                  <a:prstClr val="black"/>
                </a:solidFill>
              </a:rPr>
              <a:t>phải</a:t>
            </a:r>
            <a:r>
              <a:rPr lang="en-US" sz="3700" dirty="0">
                <a:solidFill>
                  <a:prstClr val="black"/>
                </a:solidFill>
              </a:rPr>
              <a:t> </a:t>
            </a:r>
            <a:r>
              <a:rPr lang="en-US" sz="3700" dirty="0" err="1">
                <a:solidFill>
                  <a:prstClr val="black"/>
                </a:solidFill>
              </a:rPr>
              <a:t>để</a:t>
            </a:r>
            <a:r>
              <a:rPr lang="en-US" sz="3700" dirty="0">
                <a:solidFill>
                  <a:prstClr val="black"/>
                </a:solidFill>
              </a:rPr>
              <a:t> </a:t>
            </a:r>
            <a:r>
              <a:rPr lang="en-US" sz="3700" dirty="0" err="1">
                <a:solidFill>
                  <a:prstClr val="black"/>
                </a:solidFill>
              </a:rPr>
              <a:t>ăn</a:t>
            </a:r>
            <a:endParaRPr lang="en-US" sz="3700" dirty="0">
              <a:solidFill>
                <a:prstClr val="black"/>
              </a:solidFill>
            </a:endParaRPr>
          </a:p>
          <a:p>
            <a:pPr defTabSz="1192816"/>
            <a:r>
              <a:rPr lang="en-US" sz="3700" dirty="0" err="1">
                <a:solidFill>
                  <a:prstClr val="black"/>
                </a:solidFill>
              </a:rPr>
              <a:t>Mà</a:t>
            </a:r>
            <a:r>
              <a:rPr lang="en-US" sz="3700" dirty="0">
                <a:solidFill>
                  <a:prstClr val="black"/>
                </a:solidFill>
              </a:rPr>
              <a:t> </a:t>
            </a:r>
            <a:r>
              <a:rPr lang="en-US" sz="3700" dirty="0" err="1">
                <a:solidFill>
                  <a:prstClr val="black"/>
                </a:solidFill>
              </a:rPr>
              <a:t>dùng</a:t>
            </a:r>
            <a:r>
              <a:rPr lang="en-US" sz="3700" dirty="0">
                <a:solidFill>
                  <a:prstClr val="black"/>
                </a:solidFill>
              </a:rPr>
              <a:t> </a:t>
            </a:r>
            <a:r>
              <a:rPr lang="en-US" sz="3700" dirty="0" err="1">
                <a:solidFill>
                  <a:prstClr val="black"/>
                </a:solidFill>
              </a:rPr>
              <a:t>để</a:t>
            </a:r>
            <a:r>
              <a:rPr lang="en-US" sz="3700" dirty="0">
                <a:solidFill>
                  <a:prstClr val="black"/>
                </a:solidFill>
              </a:rPr>
              <a:t> </a:t>
            </a:r>
            <a:r>
              <a:rPr lang="en-US" sz="3700" dirty="0" err="1">
                <a:solidFill>
                  <a:prstClr val="black"/>
                </a:solidFill>
              </a:rPr>
              <a:t>đá</a:t>
            </a:r>
            <a:r>
              <a:rPr lang="en-US" sz="3700" dirty="0">
                <a:solidFill>
                  <a:prstClr val="black"/>
                </a:solidFill>
              </a:rPr>
              <a:t>, </a:t>
            </a:r>
            <a:r>
              <a:rPr lang="en-US" sz="3700" dirty="0" err="1">
                <a:solidFill>
                  <a:prstClr val="black"/>
                </a:solidFill>
              </a:rPr>
              <a:t>để</a:t>
            </a:r>
            <a:r>
              <a:rPr lang="en-US" sz="3700" dirty="0">
                <a:solidFill>
                  <a:prstClr val="black"/>
                </a:solidFill>
              </a:rPr>
              <a:t> </a:t>
            </a:r>
            <a:r>
              <a:rPr lang="en-US" sz="3700" dirty="0" err="1">
                <a:solidFill>
                  <a:prstClr val="black"/>
                </a:solidFill>
              </a:rPr>
              <a:t>lăn</a:t>
            </a:r>
            <a:r>
              <a:rPr lang="en-US" sz="3700" dirty="0">
                <a:solidFill>
                  <a:prstClr val="black"/>
                </a:solidFill>
              </a:rPr>
              <a:t>, </a:t>
            </a:r>
            <a:r>
              <a:rPr lang="en-US" sz="3700" dirty="0" err="1">
                <a:solidFill>
                  <a:prstClr val="black"/>
                </a:solidFill>
              </a:rPr>
              <a:t>để</a:t>
            </a:r>
            <a:r>
              <a:rPr lang="en-US" sz="3700" dirty="0">
                <a:solidFill>
                  <a:prstClr val="black"/>
                </a:solidFill>
              </a:rPr>
              <a:t> </a:t>
            </a:r>
            <a:r>
              <a:rPr lang="en-US" sz="3700" dirty="0" err="1">
                <a:solidFill>
                  <a:prstClr val="black"/>
                </a:solidFill>
              </a:rPr>
              <a:t>chuyền</a:t>
            </a:r>
            <a:endParaRPr lang="en-US" sz="3700" dirty="0">
              <a:solidFill>
                <a:prstClr val="black"/>
              </a:solidFill>
            </a:endParaRPr>
          </a:p>
          <a:p>
            <a:pPr defTabSz="1192816">
              <a:defRPr/>
            </a:pPr>
            <a:r>
              <a:rPr lang="en-US" sz="3700" dirty="0">
                <a:solidFill>
                  <a:prstClr val="black"/>
                </a:solidFill>
              </a:rPr>
              <a:t>                                          </a:t>
            </a:r>
            <a:r>
              <a:rPr lang="en-US" sz="3700" dirty="0" err="1">
                <a:solidFill>
                  <a:prstClr val="black"/>
                </a:solidFill>
              </a:rPr>
              <a:t>Là</a:t>
            </a:r>
            <a:r>
              <a:rPr lang="en-US" sz="3700" dirty="0">
                <a:solidFill>
                  <a:prstClr val="black"/>
                </a:solidFill>
              </a:rPr>
              <a:t> </a:t>
            </a:r>
            <a:r>
              <a:rPr lang="en-US" sz="3700" dirty="0" err="1">
                <a:solidFill>
                  <a:prstClr val="black"/>
                </a:solidFill>
              </a:rPr>
              <a:t>cái</a:t>
            </a:r>
            <a:r>
              <a:rPr lang="en-US" sz="3700" dirty="0">
                <a:solidFill>
                  <a:prstClr val="black"/>
                </a:solidFill>
              </a:rPr>
              <a:t> </a:t>
            </a:r>
            <a:r>
              <a:rPr lang="en-US" sz="3700" dirty="0" err="1">
                <a:solidFill>
                  <a:prstClr val="black"/>
                </a:solidFill>
              </a:rPr>
              <a:t>gì</a:t>
            </a:r>
            <a:r>
              <a:rPr lang="en-US" sz="3700" dirty="0">
                <a:solidFill>
                  <a:prstClr val="black"/>
                </a:solidFill>
              </a:rPr>
              <a:t>?</a:t>
            </a:r>
          </a:p>
        </p:txBody>
      </p:sp>
      <p:pic>
        <p:nvPicPr>
          <p:cNvPr id="2" name="Picture 2" descr="Football Soccer GIF by SportsManias - Find &amp;amp; Share on GIPHY">
            <a:extLst>
              <a:ext uri="{FF2B5EF4-FFF2-40B4-BE49-F238E27FC236}">
                <a16:creationId xmlns="" xmlns:a16="http://schemas.microsoft.com/office/drawing/2014/main" id="{066C9588-D178-4E3B-BDA1-CFDB67D34F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440" y="3115286"/>
            <a:ext cx="5828979" cy="612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88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4A86E5B-542C-45C0-9566-3F72EB48B918}"/>
              </a:ext>
            </a:extLst>
          </p:cNvPr>
          <p:cNvSpPr txBox="1"/>
          <p:nvPr/>
        </p:nvSpPr>
        <p:spPr>
          <a:xfrm>
            <a:off x="1075035" y="230514"/>
            <a:ext cx="3642681" cy="3193366"/>
          </a:xfrm>
          <a:prstGeom prst="rect">
            <a:avLst/>
          </a:prstGeom>
        </p:spPr>
        <p:txBody>
          <a:bodyPr vert="horz" lIns="119363" tIns="59682" rIns="119363" bIns="59682" rtlCol="0" anchor="ctr">
            <a:normAutofit/>
          </a:bodyPr>
          <a:lstStyle/>
          <a:p>
            <a:pPr defTabSz="1193636">
              <a:lnSpc>
                <a:spcPct val="90000"/>
              </a:lnSpc>
              <a:spcBef>
                <a:spcPct val="0"/>
              </a:spcBef>
              <a:spcAft>
                <a:spcPts val="783"/>
              </a:spcAft>
              <a:defRPr/>
            </a:pPr>
            <a:r>
              <a:rPr lang="en-US" sz="4200">
                <a:solidFill>
                  <a:srgbClr val="FFFFFF"/>
                </a:solidFill>
                <a:latin typeface="Calibri Light"/>
              </a:rPr>
              <a:t>GIẢI CÁC CÂU ĐỐ SAU?</a:t>
            </a:r>
          </a:p>
        </p:txBody>
      </p:sp>
      <p:pic>
        <p:nvPicPr>
          <p:cNvPr id="7" name="Picture 6" descr="A picture containing toy, doll, vector graphics&#10;&#10;Description automatically generated">
            <a:extLst>
              <a:ext uri="{FF2B5EF4-FFF2-40B4-BE49-F238E27FC236}">
                <a16:creationId xmlns="" xmlns:a16="http://schemas.microsoft.com/office/drawing/2014/main" id="{C5FFE781-AD7A-4E8D-9790-1BE8102E33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299" y="4335430"/>
            <a:ext cx="2431694" cy="30764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290EE23-A448-4122-BBE7-98FE459CEDFE}"/>
              </a:ext>
            </a:extLst>
          </p:cNvPr>
          <p:cNvSpPr txBox="1"/>
          <p:nvPr/>
        </p:nvSpPr>
        <p:spPr>
          <a:xfrm>
            <a:off x="7619561" y="1011879"/>
            <a:ext cx="8493811" cy="3606158"/>
          </a:xfrm>
          <a:prstGeom prst="rect">
            <a:avLst/>
          </a:prstGeom>
          <a:noFill/>
        </p:spPr>
        <p:txBody>
          <a:bodyPr wrap="square" lIns="119363" tIns="59682" rIns="119363" bIns="59682" rtlCol="0">
            <a:spAutoFit/>
          </a:bodyPr>
          <a:lstStyle/>
          <a:p>
            <a:pPr defTabSz="1193636">
              <a:defRPr/>
            </a:pPr>
            <a:endParaRPr lang="en-US" sz="3700" dirty="0">
              <a:solidFill>
                <a:prstClr val="black"/>
              </a:solidFill>
            </a:endParaRPr>
          </a:p>
          <a:p>
            <a:pPr defTabSz="1193636"/>
            <a:r>
              <a:rPr lang="en-US" sz="3700" dirty="0" err="1">
                <a:solidFill>
                  <a:prstClr val="black"/>
                </a:solidFill>
              </a:rPr>
              <a:t>Giống</a:t>
            </a:r>
            <a:r>
              <a:rPr lang="en-US" sz="3700" dirty="0">
                <a:solidFill>
                  <a:prstClr val="black"/>
                </a:solidFill>
              </a:rPr>
              <a:t> </a:t>
            </a:r>
            <a:r>
              <a:rPr lang="en-US" sz="3700" dirty="0" err="1">
                <a:solidFill>
                  <a:prstClr val="black"/>
                </a:solidFill>
              </a:rPr>
              <a:t>hệt</a:t>
            </a:r>
            <a:r>
              <a:rPr lang="en-US" sz="3700" dirty="0">
                <a:solidFill>
                  <a:prstClr val="black"/>
                </a:solidFill>
              </a:rPr>
              <a:t> </a:t>
            </a:r>
            <a:r>
              <a:rPr lang="en-US" sz="3700" dirty="0" err="1">
                <a:solidFill>
                  <a:prstClr val="black"/>
                </a:solidFill>
              </a:rPr>
              <a:t>như</a:t>
            </a:r>
            <a:r>
              <a:rPr lang="en-US" sz="3700" dirty="0">
                <a:solidFill>
                  <a:prstClr val="black"/>
                </a:solidFill>
              </a:rPr>
              <a:t> </a:t>
            </a:r>
            <a:r>
              <a:rPr lang="en-US" sz="3700" dirty="0" err="1">
                <a:solidFill>
                  <a:prstClr val="black"/>
                </a:solidFill>
              </a:rPr>
              <a:t>em</a:t>
            </a:r>
            <a:r>
              <a:rPr lang="en-US" sz="3700" dirty="0">
                <a:solidFill>
                  <a:prstClr val="black"/>
                </a:solidFill>
              </a:rPr>
              <a:t> </a:t>
            </a:r>
            <a:r>
              <a:rPr lang="en-US" sz="3700" dirty="0" err="1">
                <a:solidFill>
                  <a:prstClr val="black"/>
                </a:solidFill>
              </a:rPr>
              <a:t>bé</a:t>
            </a:r>
            <a:endParaRPr lang="en-US" sz="3700" dirty="0">
              <a:solidFill>
                <a:prstClr val="black"/>
              </a:solidFill>
            </a:endParaRPr>
          </a:p>
          <a:p>
            <a:pPr defTabSz="1193636"/>
            <a:r>
              <a:rPr lang="en-US" sz="3700" dirty="0" err="1">
                <a:solidFill>
                  <a:prstClr val="black"/>
                </a:solidFill>
              </a:rPr>
              <a:t>Đủ</a:t>
            </a:r>
            <a:r>
              <a:rPr lang="en-US" sz="3700" dirty="0">
                <a:solidFill>
                  <a:prstClr val="black"/>
                </a:solidFill>
              </a:rPr>
              <a:t> </a:t>
            </a:r>
            <a:r>
              <a:rPr lang="en-US" sz="3700" dirty="0" err="1">
                <a:solidFill>
                  <a:prstClr val="black"/>
                </a:solidFill>
              </a:rPr>
              <a:t>mắt</a:t>
            </a:r>
            <a:r>
              <a:rPr lang="en-US" sz="3700" dirty="0">
                <a:solidFill>
                  <a:prstClr val="black"/>
                </a:solidFill>
              </a:rPr>
              <a:t> </a:t>
            </a:r>
            <a:r>
              <a:rPr lang="en-US" sz="3700" dirty="0" err="1">
                <a:solidFill>
                  <a:prstClr val="black"/>
                </a:solidFill>
              </a:rPr>
              <a:t>mũi</a:t>
            </a:r>
            <a:r>
              <a:rPr lang="en-US" sz="3700" dirty="0">
                <a:solidFill>
                  <a:prstClr val="black"/>
                </a:solidFill>
              </a:rPr>
              <a:t> </a:t>
            </a:r>
            <a:r>
              <a:rPr lang="en-US" sz="3700" dirty="0" err="1">
                <a:solidFill>
                  <a:prstClr val="black"/>
                </a:solidFill>
              </a:rPr>
              <a:t>tay</a:t>
            </a:r>
            <a:r>
              <a:rPr lang="en-US" sz="3700" dirty="0">
                <a:solidFill>
                  <a:prstClr val="black"/>
                </a:solidFill>
              </a:rPr>
              <a:t> </a:t>
            </a:r>
            <a:r>
              <a:rPr lang="en-US" sz="3700" dirty="0" err="1">
                <a:solidFill>
                  <a:prstClr val="black"/>
                </a:solidFill>
              </a:rPr>
              <a:t>chân</a:t>
            </a:r>
            <a:endParaRPr lang="en-US" sz="3700" dirty="0">
              <a:solidFill>
                <a:prstClr val="black"/>
              </a:solidFill>
            </a:endParaRPr>
          </a:p>
          <a:p>
            <a:pPr defTabSz="1193636"/>
            <a:r>
              <a:rPr lang="en-US" sz="3700" dirty="0" err="1">
                <a:solidFill>
                  <a:prstClr val="black"/>
                </a:solidFill>
              </a:rPr>
              <a:t>Đặt</a:t>
            </a:r>
            <a:r>
              <a:rPr lang="en-US" sz="3700" dirty="0">
                <a:solidFill>
                  <a:prstClr val="black"/>
                </a:solidFill>
              </a:rPr>
              <a:t> </a:t>
            </a:r>
            <a:r>
              <a:rPr lang="en-US" sz="3700" dirty="0" err="1">
                <a:solidFill>
                  <a:prstClr val="black"/>
                </a:solidFill>
              </a:rPr>
              <a:t>xuống</a:t>
            </a:r>
            <a:r>
              <a:rPr lang="en-US" sz="3700" dirty="0">
                <a:solidFill>
                  <a:prstClr val="black"/>
                </a:solidFill>
              </a:rPr>
              <a:t> </a:t>
            </a:r>
            <a:r>
              <a:rPr lang="en-US" sz="3700" dirty="0" err="1">
                <a:solidFill>
                  <a:prstClr val="black"/>
                </a:solidFill>
              </a:rPr>
              <a:t>là</a:t>
            </a:r>
            <a:r>
              <a:rPr lang="en-US" sz="3700" dirty="0">
                <a:solidFill>
                  <a:prstClr val="black"/>
                </a:solidFill>
              </a:rPr>
              <a:t> </a:t>
            </a:r>
            <a:r>
              <a:rPr lang="en-US" sz="3700" dirty="0" err="1">
                <a:solidFill>
                  <a:prstClr val="black"/>
                </a:solidFill>
              </a:rPr>
              <a:t>ngủ</a:t>
            </a:r>
            <a:r>
              <a:rPr lang="en-US" sz="3700" dirty="0">
                <a:solidFill>
                  <a:prstClr val="black"/>
                </a:solidFill>
              </a:rPr>
              <a:t> </a:t>
            </a:r>
            <a:r>
              <a:rPr lang="en-US" sz="3700" dirty="0" err="1">
                <a:solidFill>
                  <a:prstClr val="black"/>
                </a:solidFill>
              </a:rPr>
              <a:t>ngay</a:t>
            </a:r>
            <a:endParaRPr lang="en-US" sz="3700" dirty="0">
              <a:solidFill>
                <a:prstClr val="black"/>
              </a:solidFill>
            </a:endParaRPr>
          </a:p>
          <a:p>
            <a:pPr defTabSz="1193636"/>
            <a:r>
              <a:rPr lang="en-US" sz="3700" dirty="0" err="1">
                <a:solidFill>
                  <a:prstClr val="black"/>
                </a:solidFill>
              </a:rPr>
              <a:t>Không</a:t>
            </a:r>
            <a:r>
              <a:rPr lang="en-US" sz="3700" dirty="0">
                <a:solidFill>
                  <a:prstClr val="black"/>
                </a:solidFill>
              </a:rPr>
              <a:t> </a:t>
            </a:r>
            <a:r>
              <a:rPr lang="en-US" sz="3700" dirty="0" err="1">
                <a:solidFill>
                  <a:prstClr val="black"/>
                </a:solidFill>
              </a:rPr>
              <a:t>đòi</a:t>
            </a:r>
            <a:r>
              <a:rPr lang="en-US" sz="3700" dirty="0">
                <a:solidFill>
                  <a:prstClr val="black"/>
                </a:solidFill>
              </a:rPr>
              <a:t> </a:t>
            </a:r>
            <a:r>
              <a:rPr lang="en-US" sz="3700" dirty="0" err="1">
                <a:solidFill>
                  <a:prstClr val="black"/>
                </a:solidFill>
              </a:rPr>
              <a:t>ăn</a:t>
            </a:r>
            <a:r>
              <a:rPr lang="en-US" sz="3700" dirty="0">
                <a:solidFill>
                  <a:prstClr val="black"/>
                </a:solidFill>
              </a:rPr>
              <a:t> </a:t>
            </a:r>
            <a:r>
              <a:rPr lang="en-US" sz="3700" dirty="0" err="1">
                <a:solidFill>
                  <a:prstClr val="black"/>
                </a:solidFill>
              </a:rPr>
              <a:t>đòi</a:t>
            </a:r>
            <a:r>
              <a:rPr lang="en-US" sz="3700" dirty="0">
                <a:solidFill>
                  <a:prstClr val="black"/>
                </a:solidFill>
              </a:rPr>
              <a:t> </a:t>
            </a:r>
            <a:r>
              <a:rPr lang="en-US" sz="3700" dirty="0" err="1">
                <a:solidFill>
                  <a:prstClr val="black"/>
                </a:solidFill>
              </a:rPr>
              <a:t>bế</a:t>
            </a:r>
            <a:r>
              <a:rPr lang="en-US" sz="3700" dirty="0">
                <a:solidFill>
                  <a:prstClr val="black"/>
                </a:solidFill>
              </a:rPr>
              <a:t>?</a:t>
            </a:r>
          </a:p>
          <a:p>
            <a:pPr defTabSz="1193636">
              <a:defRPr/>
            </a:pPr>
            <a:r>
              <a:rPr lang="en-US" sz="3700" dirty="0">
                <a:solidFill>
                  <a:prstClr val="black"/>
                </a:solidFill>
              </a:rPr>
              <a:t>                                        </a:t>
            </a:r>
            <a:r>
              <a:rPr lang="en-US" sz="3700" dirty="0" err="1">
                <a:solidFill>
                  <a:prstClr val="black"/>
                </a:solidFill>
              </a:rPr>
              <a:t>Là</a:t>
            </a:r>
            <a:r>
              <a:rPr lang="en-US" sz="3700" dirty="0">
                <a:solidFill>
                  <a:prstClr val="black"/>
                </a:solidFill>
              </a:rPr>
              <a:t> </a:t>
            </a:r>
            <a:r>
              <a:rPr lang="en-US" sz="3700" dirty="0" err="1">
                <a:solidFill>
                  <a:prstClr val="black"/>
                </a:solidFill>
              </a:rPr>
              <a:t>gì</a:t>
            </a:r>
            <a:r>
              <a:rPr lang="en-US" sz="37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07618C6-D66B-45A6-B97A-AFAD322479E9}"/>
              </a:ext>
            </a:extLst>
          </p:cNvPr>
          <p:cNvSpPr txBox="1"/>
          <p:nvPr/>
        </p:nvSpPr>
        <p:spPr>
          <a:xfrm>
            <a:off x="1953760" y="497658"/>
            <a:ext cx="8237732" cy="646621"/>
          </a:xfrm>
          <a:prstGeom prst="rect">
            <a:avLst/>
          </a:prstGeom>
          <a:noFill/>
        </p:spPr>
        <p:txBody>
          <a:bodyPr wrap="square" lIns="119363" tIns="59682" rIns="119363" bIns="59682">
            <a:spAutoFit/>
          </a:bodyPr>
          <a:lstStyle/>
          <a:p>
            <a:pPr defTabSz="1193636">
              <a:lnSpc>
                <a:spcPct val="90000"/>
              </a:lnSpc>
              <a:spcBef>
                <a:spcPct val="0"/>
              </a:spcBef>
              <a:spcAft>
                <a:spcPts val="783"/>
              </a:spcAft>
              <a:defRPr/>
            </a:pPr>
            <a:r>
              <a:rPr lang="en-US" sz="3700" dirty="0">
                <a:solidFill>
                  <a:srgbClr val="70AD47">
                    <a:lumMod val="75000"/>
                  </a:srgbClr>
                </a:solidFill>
                <a:latin typeface="#9Slide03 Ample" panose="02000000000000000000" pitchFamily="2" charset="0"/>
              </a:rPr>
              <a:t>GIẢI CÁC CÂU ĐỐ SAU?</a:t>
            </a:r>
          </a:p>
        </p:txBody>
      </p:sp>
      <p:pic>
        <p:nvPicPr>
          <p:cNvPr id="11266" name="Picture 2" descr="Búp Bê Công Chúa Đồ Chơi 60cm | Shopee Việt Nam">
            <a:extLst>
              <a:ext uri="{FF2B5EF4-FFF2-40B4-BE49-F238E27FC236}">
                <a16:creationId xmlns="" xmlns:a16="http://schemas.microsoft.com/office/drawing/2014/main" id="{434FB981-61AD-4D5A-8299-C7216CA23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75" b="98000" l="10000" r="99000">
                        <a14:foregroundMark x1="48625" y1="6375" x2="48625" y2="6375"/>
                        <a14:foregroundMark x1="54750" y1="7000" x2="54750" y2="7000"/>
                        <a14:foregroundMark x1="49000" y1="2375" x2="49000" y2="2375"/>
                        <a14:foregroundMark x1="42250" y1="3375" x2="42250" y2="3375"/>
                        <a14:foregroundMark x1="38625" y1="9125" x2="38625" y2="9125"/>
                        <a14:foregroundMark x1="38875" y1="8750" x2="38875" y2="8750"/>
                        <a14:foregroundMark x1="37625" y1="14500" x2="37625" y2="14500"/>
                        <a14:foregroundMark x1="35875" y1="3750" x2="35875" y2="3750"/>
                        <a14:foregroundMark x1="53375" y1="43000" x2="53375" y2="43000"/>
                        <a14:foregroundMark x1="57125" y1="61125" x2="57125" y2="61125"/>
                        <a14:foregroundMark x1="61375" y1="75500" x2="61375" y2="75500"/>
                        <a14:foregroundMark x1="73500" y1="88250" x2="73500" y2="88250"/>
                        <a14:foregroundMark x1="58750" y1="96000" x2="58750" y2="96000"/>
                        <a14:foregroundMark x1="30875" y1="84000" x2="30875" y2="84000"/>
                        <a14:foregroundMark x1="27875" y1="76875" x2="27500" y2="78250"/>
                        <a14:foregroundMark x1="18125" y1="95000" x2="18125" y2="95000"/>
                        <a14:foregroundMark x1="46000" y1="95375" x2="46000" y2="95375"/>
                        <a14:foregroundMark x1="82625" y1="98000" x2="82625" y2="98000"/>
                        <a14:foregroundMark x1="96000" y1="94625" x2="96000" y2="94625"/>
                        <a14:foregroundMark x1="99000" y1="86625" x2="99000" y2="86625"/>
                        <a14:foregroundMark x1="99000" y1="96000" x2="99000" y2="96000"/>
                        <a14:foregroundMark x1="52000" y1="19750" x2="52000" y2="19750"/>
                        <a14:foregroundMark x1="46625" y1="19750" x2="46625" y2="19750"/>
                        <a14:foregroundMark x1="44625" y1="19750" x2="44625" y2="19750"/>
                        <a14:foregroundMark x1="54000" y1="20500" x2="54000" y2="20500"/>
                        <a14:foregroundMark x1="53000" y1="19125" x2="53000" y2="19125"/>
                        <a14:foregroundMark x1="42625" y1="17750" x2="42625" y2="17750"/>
                        <a14:foregroundMark x1="46000" y1="19750" x2="46000" y2="19750"/>
                        <a14:foregroundMark x1="74875" y1="34250" x2="74875" y2="34250"/>
                        <a14:foregroundMark x1="77875" y1="42250" x2="77875" y2="42250"/>
                        <a14:foregroundMark x1="81875" y1="43375" x2="81875" y2="43375"/>
                        <a14:foregroundMark x1="81875" y1="44375" x2="81875" y2="44375"/>
                        <a14:foregroundMark x1="77500" y1="56750" x2="77500" y2="56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92" y="1827199"/>
            <a:ext cx="5633688" cy="591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05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5" y="2"/>
            <a:ext cx="15636875" cy="2784924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=""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=""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518173" y="792947"/>
            <a:ext cx="2867817" cy="4250667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=""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2165546" y="876577"/>
            <a:ext cx="2587414" cy="271694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102" tIns="59551" rIns="119102" bIns="59551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=""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622510" y="1187840"/>
            <a:ext cx="1673489" cy="2113954"/>
          </a:xfrm>
          <a:prstGeom prst="rect">
            <a:avLst/>
          </a:prstGeom>
          <a:noFill/>
        </p:spPr>
        <p:txBody>
          <a:bodyPr wrap="square" lIns="119102" tIns="59551" rIns="119102" bIns="59551" rtlCol="0">
            <a:spAutoFit/>
          </a:bodyPr>
          <a:lstStyle/>
          <a:p>
            <a:pPr algn="ctr"/>
            <a:r>
              <a:rPr lang="en-US" altLang="zh-CN" sz="6300" b="1" dirty="0" err="1">
                <a:solidFill>
                  <a:prstClr val="white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6300" b="1" dirty="0">
                <a:solidFill>
                  <a:prstClr val="white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altLang="zh-CN" sz="6300" b="1" dirty="0">
                <a:solidFill>
                  <a:prstClr val="white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24</a:t>
            </a:r>
            <a:endParaRPr lang="zh-CN" altLang="en-US" sz="6300" b="1" dirty="0">
              <a:solidFill>
                <a:prstClr val="white"/>
              </a:solidFill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文本框 22">
            <a:extLst>
              <a:ext uri="{FF2B5EF4-FFF2-40B4-BE49-F238E27FC236}">
                <a16:creationId xmlns=""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6511834" y="1839598"/>
            <a:ext cx="4906361" cy="1243503"/>
          </a:xfrm>
          <a:prstGeom prst="rect">
            <a:avLst/>
          </a:prstGeom>
          <a:noFill/>
        </p:spPr>
        <p:txBody>
          <a:bodyPr wrap="square" lIns="119102" tIns="59551" rIns="119102" bIns="59551" rtlCol="0">
            <a:spAutoFit/>
          </a:bodyPr>
          <a:lstStyle/>
          <a:p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71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5" y="8223850"/>
            <a:ext cx="15636875" cy="1006052"/>
          </a:xfrm>
          <a:prstGeom prst="rect">
            <a:avLst/>
          </a:prstGeom>
        </p:spPr>
      </p:pic>
      <p:pic>
        <p:nvPicPr>
          <p:cNvPr id="17" name="图片 37895" descr="1-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18175" y="5043593"/>
            <a:ext cx="4764360" cy="44469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38916" descr="1-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614" y="5224650"/>
            <a:ext cx="2502720" cy="418630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文本框 22">
            <a:extLst>
              <a:ext uri="{FF2B5EF4-FFF2-40B4-BE49-F238E27FC236}">
                <a16:creationId xmlns=""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6416583" y="4709997"/>
            <a:ext cx="4906361" cy="1243503"/>
          </a:xfrm>
          <a:prstGeom prst="rect">
            <a:avLst/>
          </a:prstGeom>
          <a:noFill/>
        </p:spPr>
        <p:txBody>
          <a:bodyPr wrap="square" lIns="119102" tIns="59551" rIns="119102" bIns="59551" rtlCol="0">
            <a:spAutoFit/>
          </a:bodyPr>
          <a:lstStyle/>
          <a:p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Nặn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đồ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chơi</a:t>
            </a:r>
            <a:endParaRPr lang="zh-CN" altLang="en-US" sz="71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177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7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7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-175836"/>
            <a:ext cx="15767184" cy="9412001"/>
          </a:xfrm>
        </p:spPr>
      </p:pic>
      <p:sp>
        <p:nvSpPr>
          <p:cNvPr id="5" name="TextBox 4"/>
          <p:cNvSpPr txBox="1"/>
          <p:nvPr/>
        </p:nvSpPr>
        <p:spPr>
          <a:xfrm>
            <a:off x="1170096" y="639688"/>
            <a:ext cx="11162967" cy="869567"/>
          </a:xfrm>
          <a:prstGeom prst="rect">
            <a:avLst/>
          </a:prstGeom>
          <a:noFill/>
        </p:spPr>
        <p:txBody>
          <a:bodyPr wrap="square" lIns="157726" tIns="78865" rIns="157726" bIns="78865" rtlCol="0">
            <a:spAutoFit/>
          </a:bodyPr>
          <a:lstStyle/>
          <a:p>
            <a:pPr defTabSz="1183425"/>
            <a:r>
              <a:rPr lang="en-US" sz="4400" b="1" dirty="0" err="1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4400" b="1" dirty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4400" b="1" dirty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4400" b="1" dirty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 </a:t>
            </a:r>
            <a:r>
              <a:rPr lang="en-US" sz="4400" b="1" dirty="0" err="1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tháng</a:t>
            </a:r>
            <a:r>
              <a:rPr lang="en-US" sz="4400" b="1" dirty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12 </a:t>
            </a:r>
            <a:r>
              <a:rPr lang="en-US" sz="4400" b="1" dirty="0" err="1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4400" b="1" dirty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2021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47174" y="1573606"/>
            <a:ext cx="3166229" cy="869567"/>
          </a:xfrm>
          <a:prstGeom prst="rect">
            <a:avLst/>
          </a:prstGeom>
          <a:noFill/>
        </p:spPr>
        <p:txBody>
          <a:bodyPr wrap="square" lIns="157726" tIns="78865" rIns="157726" bIns="78865" rtlCol="0">
            <a:spAutoFit/>
          </a:bodyPr>
          <a:lstStyle/>
          <a:p>
            <a:pPr defTabSz="1183425"/>
            <a:r>
              <a:rPr lang="en-US" sz="4400" b="1" dirty="0" err="1">
                <a:solidFill>
                  <a:prstClr val="white"/>
                </a:solidFill>
                <a:latin typeface="HP001 4 hàng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prstClr val="white"/>
                </a:solidFill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HP001 4 hàng" pitchFamily="34" charset="0"/>
                <a:cs typeface="Arial" panose="020B0604020202020204" pitchFamily="34" charset="0"/>
              </a:rPr>
              <a:t>tập</a:t>
            </a:r>
            <a:endParaRPr lang="vi-VN" sz="4400" b="1" dirty="0">
              <a:solidFill>
                <a:prstClr val="white"/>
              </a:solidFill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922560" y="2567183"/>
            <a:ext cx="13873063" cy="869215"/>
          </a:xfrm>
          <a:prstGeom prst="rect">
            <a:avLst/>
          </a:prstGeom>
          <a:noFill/>
        </p:spPr>
        <p:txBody>
          <a:bodyPr wrap="square" lIns="157726" tIns="78865" rIns="157726" bIns="78865" rtlCol="0">
            <a:spAutoFit/>
          </a:bodyPr>
          <a:lstStyle/>
          <a:p>
            <a:pPr algn="ctr" defTabSz="1183425"/>
            <a:r>
              <a:rPr lang="en-US" sz="4400" b="1" dirty="0" err="1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Mở</a:t>
            </a:r>
            <a:r>
              <a:rPr lang="en-US" sz="4400" b="1" dirty="0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rộng</a:t>
            </a:r>
            <a:r>
              <a:rPr lang="en-US" sz="4400" b="1" dirty="0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vốn</a:t>
            </a:r>
            <a:r>
              <a:rPr lang="en-US" sz="4400" b="1" dirty="0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từ</a:t>
            </a:r>
            <a:r>
              <a:rPr lang="en-US" sz="4400" b="1" dirty="0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về</a:t>
            </a:r>
            <a:r>
              <a:rPr lang="en-US" sz="4400" b="1" dirty="0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đồ</a:t>
            </a:r>
            <a:r>
              <a:rPr lang="en-US" sz="4400" b="1" dirty="0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chơi</a:t>
            </a:r>
            <a:r>
              <a:rPr lang="en-US" sz="4400" b="1" dirty="0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; </a:t>
            </a:r>
            <a:r>
              <a:rPr lang="en-US" sz="4400" b="1" dirty="0" err="1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Dấu</a:t>
            </a:r>
            <a:r>
              <a:rPr lang="en-US" sz="4400" b="1" dirty="0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phẩy</a:t>
            </a:r>
            <a:endParaRPr lang="en-US" sz="4400" b="1" dirty="0">
              <a:solidFill>
                <a:srgbClr val="FFFF00"/>
              </a:solidFill>
              <a:latin typeface="HP001 4 hàng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49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1" y="6362629"/>
            <a:ext cx="15622913" cy="2873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7037" y="888349"/>
            <a:ext cx="6573398" cy="1264163"/>
          </a:xfrm>
          <a:prstGeom prst="rect">
            <a:avLst/>
          </a:prstGeom>
          <a:noFill/>
        </p:spPr>
        <p:txBody>
          <a:bodyPr wrap="square" lIns="119102" tIns="59551" rIns="119102" bIns="59551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71"/>
              </a:spcBef>
            </a:pPr>
            <a:r>
              <a:rPr lang="en-US" sz="5700" b="1" dirty="0" err="1">
                <a:solidFill>
                  <a:srgbClr val="0070C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Yêu</a:t>
            </a:r>
            <a:r>
              <a:rPr lang="en-US" sz="5700" b="1" dirty="0">
                <a:solidFill>
                  <a:srgbClr val="0070C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5700" b="1" dirty="0" err="1">
                <a:solidFill>
                  <a:srgbClr val="0070C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cầu</a:t>
            </a:r>
            <a:r>
              <a:rPr lang="en-US" sz="5700" b="1" dirty="0">
                <a:solidFill>
                  <a:srgbClr val="0070C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5700" b="1" dirty="0" err="1">
                <a:solidFill>
                  <a:srgbClr val="0070C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cần</a:t>
            </a:r>
            <a:r>
              <a:rPr lang="en-US" sz="5700" b="1" dirty="0">
                <a:solidFill>
                  <a:srgbClr val="0070C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5700" b="1" dirty="0" err="1">
                <a:solidFill>
                  <a:srgbClr val="0070C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đạt</a:t>
            </a:r>
            <a:endParaRPr lang="vi-VN" sz="5700" b="1" dirty="0">
              <a:solidFill>
                <a:srgbClr val="0070C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6485" y="3021128"/>
            <a:ext cx="11307974" cy="2504052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>
                    <a:solidFill>
                      <a:prstClr val="white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61451" y="3545953"/>
            <a:ext cx="4039526" cy="5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1249601" y="382704"/>
            <a:ext cx="4272874" cy="24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741982" y="3347148"/>
            <a:ext cx="11188103" cy="704651"/>
          </a:xfrm>
          <a:prstGeom prst="rect">
            <a:avLst/>
          </a:prstGeom>
          <a:noFill/>
          <a:ln w="9525">
            <a:noFill/>
          </a:ln>
        </p:spPr>
        <p:txBody>
          <a:bodyPr wrap="square" lIns="119102" tIns="59551" rIns="119102" bIns="59551">
            <a:spAutoFit/>
          </a:bodyPr>
          <a:lstStyle/>
          <a:p>
            <a:pPr lvl="0" eaLnBrk="0" hangingPunct="0"/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Phát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triển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vốn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7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4891283" y="4866659"/>
            <a:ext cx="9572828" cy="704651"/>
          </a:xfrm>
          <a:prstGeom prst="rect">
            <a:avLst/>
          </a:prstGeom>
          <a:noFill/>
          <a:ln w="9525">
            <a:noFill/>
          </a:ln>
        </p:spPr>
        <p:txBody>
          <a:bodyPr wrap="square" lIns="119102" tIns="59551" rIns="119102" bIns="59551">
            <a:spAutoFit/>
          </a:bodyPr>
          <a:lstStyle/>
          <a:p>
            <a:pPr lvl="0" eaLnBrk="0" hangingPunct="0"/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7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-20315" y="421161"/>
            <a:ext cx="1636643" cy="145140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746189" y="844565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055" tIns="59530" rIns="119055" bIns="59530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5759" y="722258"/>
            <a:ext cx="12424732" cy="901452"/>
          </a:xfrm>
          <a:prstGeom prst="rect">
            <a:avLst/>
          </a:prstGeom>
          <a:noFill/>
        </p:spPr>
        <p:txBody>
          <a:bodyPr wrap="square" lIns="119038" tIns="59518" rIns="119038" bIns="59518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300" dirty="0" err="1"/>
              <a:t>Tìm</a:t>
            </a:r>
            <a:r>
              <a:rPr lang="en-US" sz="3300" dirty="0"/>
              <a:t> </a:t>
            </a:r>
            <a:r>
              <a:rPr lang="en-US" sz="3300" dirty="0" err="1"/>
              <a:t>từ</a:t>
            </a:r>
            <a:r>
              <a:rPr lang="en-US" sz="3300" dirty="0"/>
              <a:t> </a:t>
            </a:r>
            <a:r>
              <a:rPr lang="en-US" sz="3300" dirty="0" err="1"/>
              <a:t>ngữ</a:t>
            </a:r>
            <a:r>
              <a:rPr lang="en-US" sz="3300" dirty="0"/>
              <a:t> </a:t>
            </a:r>
            <a:r>
              <a:rPr lang="en-US" sz="3300" dirty="0" err="1"/>
              <a:t>chỉ</a:t>
            </a:r>
            <a:r>
              <a:rPr lang="en-US" sz="3300" dirty="0"/>
              <a:t> </a:t>
            </a:r>
            <a:r>
              <a:rPr lang="en-US" sz="3300" dirty="0" err="1"/>
              <a:t>đặc</a:t>
            </a:r>
            <a:r>
              <a:rPr lang="en-US" sz="3300" dirty="0"/>
              <a:t> </a:t>
            </a:r>
            <a:r>
              <a:rPr lang="en-US" sz="3300" dirty="0" err="1"/>
              <a:t>điểm</a:t>
            </a:r>
            <a:r>
              <a:rPr lang="en-US" sz="3300" dirty="0"/>
              <a:t> </a:t>
            </a:r>
            <a:r>
              <a:rPr lang="en-US" sz="3300" dirty="0" err="1"/>
              <a:t>các</a:t>
            </a:r>
            <a:r>
              <a:rPr lang="en-US" sz="3300" dirty="0"/>
              <a:t> </a:t>
            </a:r>
            <a:r>
              <a:rPr lang="en-US" sz="3300" dirty="0" err="1"/>
              <a:t>trò</a:t>
            </a:r>
            <a:r>
              <a:rPr lang="en-US" sz="3300" dirty="0"/>
              <a:t> </a:t>
            </a:r>
            <a:r>
              <a:rPr lang="en-US" sz="3300" dirty="0" err="1"/>
              <a:t>chơi</a:t>
            </a:r>
            <a:r>
              <a:rPr lang="en-US" sz="3300" dirty="0"/>
              <a:t> </a:t>
            </a:r>
            <a:r>
              <a:rPr lang="en-US" sz="3300" dirty="0" err="1"/>
              <a:t>trong</a:t>
            </a:r>
            <a:r>
              <a:rPr lang="en-US" sz="3300" dirty="0"/>
              <a:t> </a:t>
            </a:r>
            <a:r>
              <a:rPr lang="en-US" sz="3300" dirty="0" err="1"/>
              <a:t>hình</a:t>
            </a:r>
            <a:r>
              <a:rPr lang="en-US" sz="3300" dirty="0"/>
              <a:t> </a:t>
            </a:r>
            <a:r>
              <a:rPr lang="en-US" sz="3300" dirty="0" err="1"/>
              <a:t>bên</a:t>
            </a:r>
            <a:r>
              <a:rPr lang="en-US" sz="3300" dirty="0"/>
              <a:t>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5" y="21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任意多边形: 形状 48">
            <a:extLst>
              <a:ext uri="{FF2B5EF4-FFF2-40B4-BE49-F238E27FC236}">
                <a16:creationId xmlns=""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3364994" y="1756588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1" tIns="45612" rIns="91221" bIns="45612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1" name="任意多边形: 形状 48">
            <a:extLst>
              <a:ext uri="{FF2B5EF4-FFF2-40B4-BE49-F238E27FC236}">
                <a16:creationId xmlns=""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8992697" y="3370123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1" tIns="45612" rIns="91221" bIns="45612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2" name="任意多边形: 形状 48">
            <a:extLst>
              <a:ext uri="{FF2B5EF4-FFF2-40B4-BE49-F238E27FC236}">
                <a16:creationId xmlns=""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5011762" y="3433195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1" tIns="45612" rIns="91221" bIns="45612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3" name="任意多边形: 形状 48">
            <a:extLst>
              <a:ext uri="{FF2B5EF4-FFF2-40B4-BE49-F238E27FC236}">
                <a16:creationId xmlns=""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7876851" y="5293085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1" tIns="45612" rIns="91221" bIns="45612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4" name="任意多边形: 形状 48">
            <a:extLst>
              <a:ext uri="{FF2B5EF4-FFF2-40B4-BE49-F238E27FC236}">
                <a16:creationId xmlns=""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639235" y="3200262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1" tIns="45612" rIns="91221" bIns="45612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867602"/>
              </p:ext>
            </p:extLst>
          </p:nvPr>
        </p:nvGraphicFramePr>
        <p:xfrm>
          <a:off x="2613370" y="2074332"/>
          <a:ext cx="10424584" cy="130120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212292"/>
                <a:gridCol w="5212292"/>
              </a:tblGrid>
              <a:tr h="840319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noFill/>
                  </a:tcPr>
                </a:tc>
              </a:tr>
              <a:tr h="460883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37" t="19944" r="19755" b="31582"/>
          <a:stretch/>
        </p:blipFill>
        <p:spPr bwMode="auto">
          <a:xfrm>
            <a:off x="2625772" y="1756588"/>
            <a:ext cx="9761169" cy="4682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5" y="8226950"/>
            <a:ext cx="15636875" cy="1002952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634658"/>
              </p:ext>
            </p:extLst>
          </p:nvPr>
        </p:nvGraphicFramePr>
        <p:xfrm>
          <a:off x="3430105" y="6781438"/>
          <a:ext cx="8281852" cy="2292714"/>
        </p:xfrm>
        <a:graphic>
          <a:graphicData uri="http://schemas.openxmlformats.org/drawingml/2006/table">
            <a:tbl>
              <a:tblPr/>
              <a:tblGrid>
                <a:gridCol w="1940242"/>
                <a:gridCol w="6341610"/>
              </a:tblGrid>
              <a:tr h="121609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Đồ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chơi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00B0F0"/>
                      </a:solidFill>
                      <a:prstDash val="soli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Đặc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điểm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solidFill>
                        <a:srgbClr val="00B0F0"/>
                      </a:solidFill>
                      <a:prstDash val="soli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662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quả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bóng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00B0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xanh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hay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trắng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3741157" y="30823"/>
            <a:ext cx="1579640" cy="2838563"/>
          </a:xfrm>
          <a:prstGeom prst="rect">
            <a:avLst/>
          </a:prstGeom>
        </p:spPr>
      </p:pic>
      <p:pic>
        <p:nvPicPr>
          <p:cNvPr id="21" name="图片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13" y="6110111"/>
            <a:ext cx="2426046" cy="283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9" grpId="0" animBg="1"/>
      <p:bldP spid="91" grpId="0" animBg="1"/>
      <p:bldP spid="92" grpId="0" animBg="1"/>
      <p:bldP spid="93" grpId="0" animBg="1"/>
      <p:bldP spid="9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421</Words>
  <Application>Microsoft Office PowerPoint</Application>
  <PresentationFormat>Custom</PresentationFormat>
  <Paragraphs>88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Office Theme</vt:lpstr>
      <vt:lpstr>1_Office Theme</vt:lpstr>
      <vt:lpstr>8_Office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7U010221</cp:lastModifiedBy>
  <cp:revision>364</cp:revision>
  <dcterms:created xsi:type="dcterms:W3CDTF">2021-06-15T15:52:51Z</dcterms:created>
  <dcterms:modified xsi:type="dcterms:W3CDTF">2021-11-29T05:23:14Z</dcterms:modified>
</cp:coreProperties>
</file>