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70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CEA05-820C-45AA-B89E-C00CB0614937}" v="158" dt="2021-11-24T04:20:18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4F4CEA05-820C-45AA-B89E-C00CB0614937}"/>
    <pc:docChg chg="undo custSel delSld modSld">
      <pc:chgData name="thơ nguyễn" userId="1d70a463e08dd161" providerId="LiveId" clId="{4F4CEA05-820C-45AA-B89E-C00CB0614937}" dt="2021-11-24T04:20:24.791" v="164" actId="1076"/>
      <pc:docMkLst>
        <pc:docMk/>
      </pc:docMkLst>
      <pc:sldChg chg="addSp delSp modSp mod addAnim delAnim modAnim">
        <pc:chgData name="thơ nguyễn" userId="1d70a463e08dd161" providerId="LiveId" clId="{4F4CEA05-820C-45AA-B89E-C00CB0614937}" dt="2021-11-24T04:19:28.918" v="158" actId="1076"/>
        <pc:sldMkLst>
          <pc:docMk/>
          <pc:sldMk cId="924882987" sldId="257"/>
        </pc:sldMkLst>
        <pc:spChg chg="mod">
          <ac:chgData name="thơ nguyễn" userId="1d70a463e08dd161" providerId="LiveId" clId="{4F4CEA05-820C-45AA-B89E-C00CB0614937}" dt="2021-11-24T04:19:28.918" v="158" actId="1076"/>
          <ac:spMkLst>
            <pc:docMk/>
            <pc:sldMk cId="924882987" sldId="257"/>
            <ac:spMk id="18" creationId="{00000000-0000-0000-0000-000000000000}"/>
          </ac:spMkLst>
        </pc:spChg>
        <pc:picChg chg="add del mod">
          <ac:chgData name="thơ nguyễn" userId="1d70a463e08dd161" providerId="LiveId" clId="{4F4CEA05-820C-45AA-B89E-C00CB0614937}" dt="2021-11-24T04:17:13.852" v="27" actId="478"/>
          <ac:picMkLst>
            <pc:docMk/>
            <pc:sldMk cId="924882987" sldId="257"/>
            <ac:picMk id="7" creationId="{00000000-0000-0000-0000-000000000000}"/>
          </ac:picMkLst>
        </pc:picChg>
        <pc:picChg chg="add del mod">
          <ac:chgData name="thơ nguyễn" userId="1d70a463e08dd161" providerId="LiveId" clId="{4F4CEA05-820C-45AA-B89E-C00CB0614937}" dt="2021-11-24T04:16:31.954" v="23"/>
          <ac:picMkLst>
            <pc:docMk/>
            <pc:sldMk cId="924882987" sldId="257"/>
            <ac:picMk id="1026" creationId="{F780C508-4588-4ADA-8D60-7B4B3A6720E8}"/>
          </ac:picMkLst>
        </pc:picChg>
        <pc:picChg chg="add mod">
          <ac:chgData name="thơ nguyễn" userId="1d70a463e08dd161" providerId="LiveId" clId="{4F4CEA05-820C-45AA-B89E-C00CB0614937}" dt="2021-11-24T04:18:20.582" v="63" actId="1076"/>
          <ac:picMkLst>
            <pc:docMk/>
            <pc:sldMk cId="924882987" sldId="257"/>
            <ac:picMk id="1028" creationId="{217BF981-5E04-4822-ADB4-60A48EF8559E}"/>
          </ac:picMkLst>
        </pc:picChg>
      </pc:sldChg>
      <pc:sldChg chg="addSp modSp mod">
        <pc:chgData name="thơ nguyễn" userId="1d70a463e08dd161" providerId="LiveId" clId="{4F4CEA05-820C-45AA-B89E-C00CB0614937}" dt="2021-11-24T04:20:24.791" v="164" actId="1076"/>
        <pc:sldMkLst>
          <pc:docMk/>
          <pc:sldMk cId="3967157252" sldId="267"/>
        </pc:sldMkLst>
        <pc:spChg chg="mod">
          <ac:chgData name="thơ nguyễn" userId="1d70a463e08dd161" providerId="LiveId" clId="{4F4CEA05-820C-45AA-B89E-C00CB0614937}" dt="2021-11-24T04:20:24.791" v="164" actId="1076"/>
          <ac:spMkLst>
            <pc:docMk/>
            <pc:sldMk cId="3967157252" sldId="267"/>
            <ac:spMk id="8" creationId="{00000000-0000-0000-0000-000000000000}"/>
          </ac:spMkLst>
        </pc:spChg>
        <pc:spChg chg="mod">
          <ac:chgData name="thơ nguyễn" userId="1d70a463e08dd161" providerId="LiveId" clId="{4F4CEA05-820C-45AA-B89E-C00CB0614937}" dt="2021-11-24T04:20:24.791" v="164" actId="1076"/>
          <ac:spMkLst>
            <pc:docMk/>
            <pc:sldMk cId="3967157252" sldId="267"/>
            <ac:spMk id="11" creationId="{00000000-0000-0000-0000-000000000000}"/>
          </ac:spMkLst>
        </pc:spChg>
        <pc:picChg chg="add mod">
          <ac:chgData name="thơ nguyễn" userId="1d70a463e08dd161" providerId="LiveId" clId="{4F4CEA05-820C-45AA-B89E-C00CB0614937}" dt="2021-11-24T04:20:18.590" v="162" actId="14100"/>
          <ac:picMkLst>
            <pc:docMk/>
            <pc:sldMk cId="3967157252" sldId="267"/>
            <ac:picMk id="9" creationId="{F873246F-E0CF-4858-A534-64B9E7D33E25}"/>
          </ac:picMkLst>
        </pc:picChg>
      </pc:sldChg>
      <pc:sldChg chg="del">
        <pc:chgData name="thơ nguyễn" userId="1d70a463e08dd161" providerId="LiveId" clId="{4F4CEA05-820C-45AA-B89E-C00CB0614937}" dt="2021-11-24T04:19:56.162" v="159" actId="47"/>
        <pc:sldMkLst>
          <pc:docMk/>
          <pc:sldMk cId="94679387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9C6A6-ECCA-49E6-A873-45D69320613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56325-C023-49EE-B780-EC846C8DE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2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4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4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8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9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2021/11/24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5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microsoft.com/office/2007/relationships/hdphoto" Target="../media/hdphoto14.wdp"/><Relationship Id="rId4" Type="http://schemas.openxmlformats.org/officeDocument/2006/relationships/image" Target="../media/image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17.pn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ý thuyết - Học trực tuyến OLM">
            <a:extLst>
              <a:ext uri="{FF2B5EF4-FFF2-40B4-BE49-F238E27FC236}">
                <a16:creationId xmlns:a16="http://schemas.microsoft.com/office/drawing/2014/main" id="{217BF981-5E04-4822-ADB4-60A48EF8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2" b="90018" l="1000" r="97900">
                        <a14:foregroundMark x1="6100" y1="16152" x2="20100" y2="47187"/>
                        <a14:foregroundMark x1="20100" y1="47187" x2="20500" y2="48820"/>
                        <a14:foregroundMark x1="9700" y1="49728" x2="13200" y2="68058"/>
                        <a14:foregroundMark x1="13200" y1="68058" x2="13400" y2="68058"/>
                        <a14:foregroundMark x1="16400" y1="50635" x2="23500" y2="63521"/>
                        <a14:foregroundMark x1="20900" y1="50635" x2="24600" y2="46098"/>
                        <a14:foregroundMark x1="28900" y1="16878" x2="31400" y2="11071"/>
                        <a14:foregroundMark x1="7700" y1="18512" x2="1000" y2="17423"/>
                        <a14:foregroundMark x1="14800" y1="50998" x2="10400" y2="52632"/>
                        <a14:foregroundMark x1="15200" y1="82577" x2="15200" y2="89111"/>
                        <a14:foregroundMark x1="56000" y1="42287" x2="50400" y2="52632"/>
                        <a14:foregroundMark x1="53600" y1="34301" x2="57500" y2="31942"/>
                        <a14:foregroundMark x1="43800" y1="28857" x2="49600" y2="34846"/>
                        <a14:foregroundMark x1="85500" y1="22323" x2="90700" y2="58802"/>
                        <a14:foregroundMark x1="88000" y1="56806" x2="93500" y2="43557"/>
                        <a14:foregroundMark x1="92800" y1="23956" x2="97900" y2="21053"/>
                        <a14:foregroundMark x1="90100" y1="60617" x2="96000" y2="67151"/>
                        <a14:foregroundMark x1="56900" y1="53539" x2="51400" y2="50998"/>
                        <a14:foregroundMark x1="16300" y1="50091" x2="21100" y2="50091"/>
                        <a14:foregroundMark x1="78100" y1="43557" x2="83700" y2="48457"/>
                        <a14:foregroundMark x1="19800" y1="81307" x2="22100" y2="86388"/>
                        <a14:foregroundMark x1="44000" y1="86751" x2="46300" y2="86751"/>
                        <a14:foregroundMark x1="58900" y1="90018" x2="58200" y2="85844"/>
                        <a14:foregroundMark x1="16100" y1="87114" x2="15900" y2="84211"/>
                        <a14:foregroundMark x1="15900" y1="84211" x2="16800" y2="8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48" y="496123"/>
            <a:ext cx="4849380" cy="26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19911" y="2238000"/>
            <a:ext cx="12113302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Đạo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đức</a:t>
            </a:r>
            <a:endParaRPr lang="en-US" altLang="zh-CN" sz="48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4: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3)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61233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8" name="Horizontal Scroll 7"/>
          <p:cNvSpPr/>
          <p:nvPr/>
        </p:nvSpPr>
        <p:spPr>
          <a:xfrm>
            <a:off x="5617767" y="227395"/>
            <a:ext cx="6014434" cy="484757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677891" y="1117686"/>
            <a:ext cx="495431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KHUYÊN</a:t>
            </a:r>
          </a:p>
          <a:p>
            <a:pPr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lỗi và sửa lỗi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trung thực, đáng khen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 im lặng nghe em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mỗi lần mắc lỗi.</a:t>
            </a:r>
          </a:p>
          <a:p>
            <a:pPr algn="just">
              <a:lnSpc>
                <a:spcPct val="120000"/>
              </a:lnSpc>
            </a:pP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4" descr="Lý thuyết - Học trực tuyến OLM">
            <a:extLst>
              <a:ext uri="{FF2B5EF4-FFF2-40B4-BE49-F238E27FC236}">
                <a16:creationId xmlns:a16="http://schemas.microsoft.com/office/drawing/2014/main" id="{F873246F-E0CF-4858-A534-64B9E7D3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2" b="90018" l="1000" r="97900">
                        <a14:foregroundMark x1="6100" y1="16152" x2="20100" y2="47187"/>
                        <a14:foregroundMark x1="20100" y1="47187" x2="20500" y2="48820"/>
                        <a14:foregroundMark x1="9700" y1="49728" x2="13200" y2="68058"/>
                        <a14:foregroundMark x1="13200" y1="68058" x2="13400" y2="68058"/>
                        <a14:foregroundMark x1="16400" y1="50635" x2="23500" y2="63521"/>
                        <a14:foregroundMark x1="20900" y1="50635" x2="24600" y2="46098"/>
                        <a14:foregroundMark x1="28900" y1="16878" x2="31400" y2="11071"/>
                        <a14:foregroundMark x1="7700" y1="18512" x2="1000" y2="17423"/>
                        <a14:foregroundMark x1="14800" y1="50998" x2="10400" y2="52632"/>
                        <a14:foregroundMark x1="15200" y1="82577" x2="15200" y2="89111"/>
                        <a14:foregroundMark x1="56000" y1="42287" x2="50400" y2="52632"/>
                        <a14:foregroundMark x1="53600" y1="34301" x2="57500" y2="31942"/>
                        <a14:foregroundMark x1="43800" y1="28857" x2="49600" y2="34846"/>
                        <a14:foregroundMark x1="85500" y1="22323" x2="90700" y2="58802"/>
                        <a14:foregroundMark x1="88000" y1="56806" x2="93500" y2="43557"/>
                        <a14:foregroundMark x1="92800" y1="23956" x2="97900" y2="21053"/>
                        <a14:foregroundMark x1="90100" y1="60617" x2="96000" y2="67151"/>
                        <a14:foregroundMark x1="56900" y1="53539" x2="51400" y2="50998"/>
                        <a14:foregroundMark x1="16300" y1="50091" x2="21100" y2="50091"/>
                        <a14:foregroundMark x1="78100" y1="43557" x2="83700" y2="48457"/>
                        <a14:foregroundMark x1="19800" y1="81307" x2="22100" y2="86388"/>
                        <a14:foregroundMark x1="44000" y1="86751" x2="46300" y2="86751"/>
                        <a14:foregroundMark x1="58900" y1="90018" x2="58200" y2="85844"/>
                        <a14:foregroundMark x1="16100" y1="87114" x2="15900" y2="84211"/>
                        <a14:foregroundMark x1="15900" y1="84211" x2="16800" y2="8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" y="3774526"/>
            <a:ext cx="5107997" cy="28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5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0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VẬN DỤNG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7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98" y="1422225"/>
            <a:ext cx="9689792" cy="4057956"/>
          </a:xfrm>
          <a:prstGeom prst="round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Đóng vai và kể tiếp câu chuyện </a:t>
            </a:r>
            <a:r>
              <a:rPr lang="en-US" sz="36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Cáo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" y="4268768"/>
            <a:ext cx="3107069" cy="2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95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36" y="28075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84" y="2356664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3540716" y="1661375"/>
            <a:ext cx="4383632" cy="4095952"/>
          </a:xfrm>
          <a:prstGeom prst="ellipse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458765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1628" y="1447067"/>
            <a:ext cx="10975372" cy="4549892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37278" y="284143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8" y="257162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91 Grief In Schools Illustrations &amp; Clip Art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0" y="1770332"/>
            <a:ext cx="2075917" cy="2207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son Saying Sorry HD Stock Images | Shutter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-1" r="2381" b="3288"/>
          <a:stretch/>
        </p:blipFill>
        <p:spPr bwMode="auto">
          <a:xfrm>
            <a:off x="4833130" y="1681432"/>
            <a:ext cx="2257262" cy="2183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Manners Vector Stock Illustrations – 1,066 Manners Vector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4242" r="8309"/>
          <a:stretch/>
        </p:blipFill>
        <p:spPr bwMode="auto">
          <a:xfrm>
            <a:off x="2912762" y="3827340"/>
            <a:ext cx="2095500" cy="198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6" name="Picture 8" descr="Angry Mother Scolding Sad Preschool Son Stock Vector (Royalty Free)  110166043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b="7065"/>
          <a:stretch/>
        </p:blipFill>
        <p:spPr bwMode="auto">
          <a:xfrm>
            <a:off x="9079017" y="1630542"/>
            <a:ext cx="2186260" cy="2091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rl Apologizing To Man In A Suit Who Splashed With Mud, Kids Good Manners  Concept Vector Illustration On A White Stock Vector - Illustration of  preschooler, cartoon: 11900641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1217" r="9563" b="16844"/>
          <a:stretch/>
        </p:blipFill>
        <p:spPr bwMode="auto">
          <a:xfrm>
            <a:off x="7220006" y="3722013"/>
            <a:ext cx="2082130" cy="1980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6191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2905" y="1372228"/>
            <a:ext cx="7073900" cy="4698372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516282" y="2004666"/>
            <a:ext cx="3711589" cy="3711589"/>
          </a:xfrm>
          <a:prstGeom prst="ellipse">
            <a:avLst/>
          </a:prstGeom>
          <a:ln>
            <a:solidFill>
              <a:srgbClr val="FF6600"/>
            </a:solidFill>
          </a:ln>
        </p:spPr>
      </p:pic>
      <p:pic>
        <p:nvPicPr>
          <p:cNvPr id="12296" name="Picture 8" descr="Thiệp xin lỗi, thiệp cảm ơn ý nghĩa tại imFRIDAY Boutiqu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7179"/>
          <a:stretch/>
        </p:blipFill>
        <p:spPr bwMode="auto">
          <a:xfrm>
            <a:off x="7401667" y="1482326"/>
            <a:ext cx="1936376" cy="194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Giấy note trong tiếng Anh là gì? | Giày, Bút bi, Màu sắ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626">
            <a:off x="5396529" y="3294497"/>
            <a:ext cx="2478515" cy="247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ticky Note PNG Images | Vector and PSD Files | Free Download on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671">
            <a:off x="8839259" y="3078266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985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Sorry Card/ Sorry Card for Friend/Pop Up Sorry Card/Handmade Pop Up Sorry  Card Making - YouTub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6110" r="54405" b="42038"/>
          <a:stretch/>
        </p:blipFill>
        <p:spPr bwMode="auto">
          <a:xfrm rot="20847579">
            <a:off x="1520992" y="2298238"/>
            <a:ext cx="4187416" cy="2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 rot="599227">
            <a:off x="7225881" y="1991038"/>
            <a:ext cx="3615436" cy="3402793"/>
            <a:chOff x="9588500" y="1536700"/>
            <a:chExt cx="2717800" cy="2714621"/>
          </a:xfrm>
        </p:grpSpPr>
        <p:sp>
          <p:nvSpPr>
            <p:cNvPr id="2" name="Rounded Rectangle 1"/>
            <p:cNvSpPr/>
            <p:nvPr/>
          </p:nvSpPr>
          <p:spPr>
            <a:xfrm>
              <a:off x="9601200" y="1536700"/>
              <a:ext cx="2705100" cy="271144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294" name="Picture 6" descr="Handmade SORRY CARD Idea for boyfriend | Complete tutorial - YouTube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5" t="11217" r="7041" b="11375"/>
            <a:stretch/>
          </p:blipFill>
          <p:spPr bwMode="auto">
            <a:xfrm>
              <a:off x="9588500" y="1597021"/>
              <a:ext cx="27178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355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121</Words>
  <Application>Microsoft Office PowerPoint</Application>
  <PresentationFormat>Widescreen</PresentationFormat>
  <Paragraphs>25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thơ nguyễn</cp:lastModifiedBy>
  <cp:revision>3</cp:revision>
  <dcterms:created xsi:type="dcterms:W3CDTF">2021-08-08T15:50:18Z</dcterms:created>
  <dcterms:modified xsi:type="dcterms:W3CDTF">2021-11-24T04:20:27Z</dcterms:modified>
</cp:coreProperties>
</file>