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21" r:id="rId5"/>
    <p:sldMasterId id="2147483733" r:id="rId6"/>
    <p:sldMasterId id="2147483748" r:id="rId7"/>
    <p:sldMasterId id="2147483761" r:id="rId8"/>
    <p:sldMasterId id="2147483775" r:id="rId9"/>
    <p:sldMasterId id="2147483790" r:id="rId10"/>
    <p:sldMasterId id="2147483817" r:id="rId11"/>
    <p:sldMasterId id="2147483829" r:id="rId12"/>
    <p:sldMasterId id="2147483842" r:id="rId13"/>
  </p:sldMasterIdLst>
  <p:notesMasterIdLst>
    <p:notesMasterId r:id="rId47"/>
  </p:notesMasterIdLst>
  <p:sldIdLst>
    <p:sldId id="2007577133" r:id="rId14"/>
    <p:sldId id="266" r:id="rId15"/>
    <p:sldId id="256" r:id="rId16"/>
    <p:sldId id="2007577112" r:id="rId17"/>
    <p:sldId id="2007577113" r:id="rId18"/>
    <p:sldId id="2007577114" r:id="rId19"/>
    <p:sldId id="258" r:id="rId20"/>
    <p:sldId id="2007577097" r:id="rId21"/>
    <p:sldId id="425" r:id="rId22"/>
    <p:sldId id="2007577137" r:id="rId23"/>
    <p:sldId id="2007577098" r:id="rId24"/>
    <p:sldId id="2007577138" r:id="rId25"/>
    <p:sldId id="259" r:id="rId26"/>
    <p:sldId id="2007577099" r:id="rId27"/>
    <p:sldId id="2007577100" r:id="rId28"/>
    <p:sldId id="286" r:id="rId29"/>
    <p:sldId id="2007577095" r:id="rId30"/>
    <p:sldId id="367" r:id="rId31"/>
    <p:sldId id="2007577115" r:id="rId32"/>
    <p:sldId id="2007577125" r:id="rId33"/>
    <p:sldId id="267" r:id="rId34"/>
    <p:sldId id="2007577140" r:id="rId35"/>
    <p:sldId id="322" r:id="rId36"/>
    <p:sldId id="2007577127" r:id="rId37"/>
    <p:sldId id="269" r:id="rId38"/>
    <p:sldId id="280" r:id="rId39"/>
    <p:sldId id="2007577128" r:id="rId40"/>
    <p:sldId id="2007577129" r:id="rId41"/>
    <p:sldId id="278" r:id="rId42"/>
    <p:sldId id="2007577141" r:id="rId43"/>
    <p:sldId id="2007577117" r:id="rId44"/>
    <p:sldId id="2007577130" r:id="rId45"/>
    <p:sldId id="2007577135" r:id="rId46"/>
  </p:sldIdLst>
  <p:sldSz cx="12192000" cy="6858000"/>
  <p:notesSz cx="6858000" cy="9144000"/>
  <p:defaultTextStyle>
    <a:defPPr>
      <a:defRPr lang="en-US"/>
    </a:defPPr>
    <a:lvl1pPr marL="0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90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73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57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46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32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19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03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891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25" autoAdjust="0"/>
    <p:restoredTop sz="94660"/>
  </p:normalViewPr>
  <p:slideViewPr>
    <p:cSldViewPr snapToGrid="0">
      <p:cViewPr>
        <p:scale>
          <a:sx n="60" d="100"/>
          <a:sy n="60" d="100"/>
        </p:scale>
        <p:origin x="-123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0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73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57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46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32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19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03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91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35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2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1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8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4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7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062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856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956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480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590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311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300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8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3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31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7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960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745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195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32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6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51" y="999516"/>
            <a:ext cx="8367561" cy="75713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383" tIns="91383" rIns="91383" bIns="91383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140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62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212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53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110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 defTabSz="914400"/>
              <a:t>2021/11/14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478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8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477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019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43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53" y="100843"/>
            <a:ext cx="1705129" cy="389514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548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38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186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0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39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108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173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083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5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53" y="100843"/>
            <a:ext cx="1705129" cy="389514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758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415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902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797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607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187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451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043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015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53" y="100843"/>
            <a:ext cx="1705129" cy="389514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4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9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84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75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7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8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2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4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7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9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9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09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1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80" indent="0">
              <a:buNone/>
              <a:defRPr sz="2700" b="1"/>
            </a:lvl2pPr>
            <a:lvl3pPr marL="1218352" indent="0">
              <a:buNone/>
              <a:defRPr sz="2400" b="1"/>
            </a:lvl3pPr>
            <a:lvl4pPr marL="1827534" indent="0">
              <a:buNone/>
              <a:defRPr sz="2200" b="1"/>
            </a:lvl4pPr>
            <a:lvl5pPr marL="2436711" indent="0">
              <a:buNone/>
              <a:defRPr sz="2200" b="1"/>
            </a:lvl5pPr>
            <a:lvl6pPr marL="3045888" indent="0">
              <a:buNone/>
              <a:defRPr sz="2200" b="1"/>
            </a:lvl6pPr>
            <a:lvl7pPr marL="3655069" indent="0">
              <a:buNone/>
              <a:defRPr sz="2200" b="1"/>
            </a:lvl7pPr>
            <a:lvl8pPr marL="4264245" indent="0">
              <a:buNone/>
              <a:defRPr sz="2200" b="1"/>
            </a:lvl8pPr>
            <a:lvl9pPr marL="487342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21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80" indent="0">
              <a:buNone/>
              <a:defRPr sz="2700" b="1"/>
            </a:lvl2pPr>
            <a:lvl3pPr marL="1218352" indent="0">
              <a:buNone/>
              <a:defRPr sz="2400" b="1"/>
            </a:lvl3pPr>
            <a:lvl4pPr marL="1827534" indent="0">
              <a:buNone/>
              <a:defRPr sz="2200" b="1"/>
            </a:lvl4pPr>
            <a:lvl5pPr marL="2436711" indent="0">
              <a:buNone/>
              <a:defRPr sz="2200" b="1"/>
            </a:lvl5pPr>
            <a:lvl6pPr marL="3045888" indent="0">
              <a:buNone/>
              <a:defRPr sz="2200" b="1"/>
            </a:lvl6pPr>
            <a:lvl7pPr marL="3655069" indent="0">
              <a:buNone/>
              <a:defRPr sz="2200" b="1"/>
            </a:lvl7pPr>
            <a:lvl8pPr marL="4264245" indent="0">
              <a:buNone/>
              <a:defRPr sz="2200" b="1"/>
            </a:lvl8pPr>
            <a:lvl9pPr marL="487342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4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63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marL="0" marR="0" lvl="0" indent="0" algn="ctr" defTabSz="913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34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81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6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80" indent="0">
              <a:buNone/>
              <a:defRPr sz="1600"/>
            </a:lvl2pPr>
            <a:lvl3pPr marL="1218352" indent="0">
              <a:buNone/>
              <a:defRPr sz="1400"/>
            </a:lvl3pPr>
            <a:lvl4pPr marL="1827534" indent="0">
              <a:buNone/>
              <a:defRPr sz="1200"/>
            </a:lvl4pPr>
            <a:lvl5pPr marL="2436711" indent="0">
              <a:buNone/>
              <a:defRPr sz="1200"/>
            </a:lvl5pPr>
            <a:lvl6pPr marL="3045888" indent="0">
              <a:buNone/>
              <a:defRPr sz="1200"/>
            </a:lvl6pPr>
            <a:lvl7pPr marL="3655069" indent="0">
              <a:buNone/>
              <a:defRPr sz="1200"/>
            </a:lvl7pPr>
            <a:lvl8pPr marL="4264245" indent="0">
              <a:buNone/>
              <a:defRPr sz="1200"/>
            </a:lvl8pPr>
            <a:lvl9pPr marL="487342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10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80" indent="0">
              <a:buNone/>
              <a:defRPr sz="3800"/>
            </a:lvl2pPr>
            <a:lvl3pPr marL="1218352" indent="0">
              <a:buNone/>
              <a:defRPr sz="3200"/>
            </a:lvl3pPr>
            <a:lvl4pPr marL="1827534" indent="0">
              <a:buNone/>
              <a:defRPr sz="2700"/>
            </a:lvl4pPr>
            <a:lvl5pPr marL="2436711" indent="0">
              <a:buNone/>
              <a:defRPr sz="2700"/>
            </a:lvl5pPr>
            <a:lvl6pPr marL="3045888" indent="0">
              <a:buNone/>
              <a:defRPr sz="2700"/>
            </a:lvl6pPr>
            <a:lvl7pPr marL="3655069" indent="0">
              <a:buNone/>
              <a:defRPr sz="2700"/>
            </a:lvl7pPr>
            <a:lvl8pPr marL="4264245" indent="0">
              <a:buNone/>
              <a:defRPr sz="2700"/>
            </a:lvl8pPr>
            <a:lvl9pPr marL="4873423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80" indent="0">
              <a:buNone/>
              <a:defRPr sz="1600"/>
            </a:lvl2pPr>
            <a:lvl3pPr marL="1218352" indent="0">
              <a:buNone/>
              <a:defRPr sz="1400"/>
            </a:lvl3pPr>
            <a:lvl4pPr marL="1827534" indent="0">
              <a:buNone/>
              <a:defRPr sz="1200"/>
            </a:lvl4pPr>
            <a:lvl5pPr marL="2436711" indent="0">
              <a:buNone/>
              <a:defRPr sz="1200"/>
            </a:lvl5pPr>
            <a:lvl6pPr marL="3045888" indent="0">
              <a:buNone/>
              <a:defRPr sz="1200"/>
            </a:lvl6pPr>
            <a:lvl7pPr marL="3655069" indent="0">
              <a:buNone/>
              <a:defRPr sz="1200"/>
            </a:lvl7pPr>
            <a:lvl8pPr marL="4264245" indent="0">
              <a:buNone/>
              <a:defRPr sz="1200"/>
            </a:lvl8pPr>
            <a:lvl9pPr marL="487342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7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813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68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070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609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50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08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99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4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0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2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154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52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9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41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2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132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9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16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641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00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045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32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018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39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522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0" indent="0" algn="ctr">
              <a:buNone/>
              <a:defRPr sz="2000"/>
            </a:lvl2pPr>
            <a:lvl3pPr marL="913973" indent="0" algn="ctr">
              <a:buNone/>
              <a:defRPr sz="1800"/>
            </a:lvl3pPr>
            <a:lvl4pPr marL="1370957" indent="0" algn="ctr">
              <a:buNone/>
              <a:defRPr sz="1600"/>
            </a:lvl4pPr>
            <a:lvl5pPr marL="1827946" indent="0" algn="ctr">
              <a:buNone/>
              <a:defRPr sz="1600"/>
            </a:lvl5pPr>
            <a:lvl6pPr marL="2284932" indent="0" algn="ctr">
              <a:buNone/>
              <a:defRPr sz="1600"/>
            </a:lvl6pPr>
            <a:lvl7pPr marL="2741919" indent="0" algn="ctr">
              <a:buNone/>
              <a:defRPr sz="1600"/>
            </a:lvl7pPr>
            <a:lvl8pPr marL="3198903" indent="0" algn="ctr">
              <a:buNone/>
              <a:defRPr sz="1600"/>
            </a:lvl8pPr>
            <a:lvl9pPr marL="365589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6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1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9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948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0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6" indent="0">
              <a:buNone/>
              <a:defRPr sz="1600" b="1"/>
            </a:lvl5pPr>
            <a:lvl6pPr marL="2284932" indent="0">
              <a:buNone/>
              <a:defRPr sz="1600" b="1"/>
            </a:lvl6pPr>
            <a:lvl7pPr marL="2741919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9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98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804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152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258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0" indent="0">
              <a:buNone/>
              <a:defRPr sz="2800"/>
            </a:lvl2pPr>
            <a:lvl3pPr marL="913973" indent="0">
              <a:buNone/>
              <a:defRPr sz="2400"/>
            </a:lvl3pPr>
            <a:lvl4pPr marL="1370957" indent="0">
              <a:buNone/>
              <a:defRPr sz="2000"/>
            </a:lvl4pPr>
            <a:lvl5pPr marL="1827946" indent="0">
              <a:buNone/>
              <a:defRPr sz="2000"/>
            </a:lvl5pPr>
            <a:lvl6pPr marL="2284932" indent="0">
              <a:buNone/>
              <a:defRPr sz="2000"/>
            </a:lvl6pPr>
            <a:lvl7pPr marL="2741919" indent="0">
              <a:buNone/>
              <a:defRPr sz="2000"/>
            </a:lvl7pPr>
            <a:lvl8pPr marL="3198903" indent="0">
              <a:buNone/>
              <a:defRPr sz="2000"/>
            </a:lvl8pPr>
            <a:lvl9pPr marL="36558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0" indent="0">
              <a:buNone/>
              <a:defRPr sz="1400"/>
            </a:lvl2pPr>
            <a:lvl3pPr marL="913973" indent="0">
              <a:buNone/>
              <a:defRPr sz="1200"/>
            </a:lvl3pPr>
            <a:lvl4pPr marL="1370957" indent="0">
              <a:buNone/>
              <a:defRPr sz="1000"/>
            </a:lvl4pPr>
            <a:lvl5pPr marL="1827946" indent="0">
              <a:buNone/>
              <a:defRPr sz="1000"/>
            </a:lvl5pPr>
            <a:lvl6pPr marL="2284932" indent="0">
              <a:buNone/>
              <a:defRPr sz="1000"/>
            </a:lvl6pPr>
            <a:lvl7pPr marL="2741919" indent="0">
              <a:buNone/>
              <a:defRPr sz="1000"/>
            </a:lvl7pPr>
            <a:lvl8pPr marL="3198903" indent="0">
              <a:buNone/>
              <a:defRPr sz="1000"/>
            </a:lvl8pPr>
            <a:lvl9pPr marL="3655891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11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46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4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microsoft.com/office/2007/relationships/hdphoto" Target="../media/hdphoto1.wdp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0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0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3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39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9" indent="-228489" algn="l" defTabSz="9139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1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9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1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6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1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39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1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86" indent="-228489" algn="l" defTabSz="9139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3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6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3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234970" y="6608474"/>
            <a:ext cx="3710762" cy="29727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9"/>
            <a:ext cx="10972800" cy="4525963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60"/>
            <a:ext cx="28448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60"/>
            <a:ext cx="38608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60"/>
            <a:ext cx="28448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2" y="29840"/>
            <a:ext cx="4491866" cy="297273"/>
          </a:xfrm>
          <a:prstGeom prst="rect">
            <a:avLst/>
          </a:prstGeom>
          <a:noFill/>
        </p:spPr>
        <p:txBody>
          <a:bodyPr wrap="square" lIns="91398" tIns="45699" rIns="91398" bIns="45699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hdr="0" ftr="0" dt="0"/>
  <p:txStyles>
    <p:titleStyle>
      <a:lvl1pPr algn="ctr" defTabSz="121835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6885" indent="-456885" algn="l" defTabSz="121835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89915" indent="-380732" algn="l" defTabSz="1218352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2943" indent="-304591" algn="l" defTabSz="12183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2125" indent="-304591" algn="l" defTabSz="121835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1301" indent="-304591" algn="l" defTabSz="121835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0477" indent="-304591" algn="l" defTabSz="12183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658" indent="-304591" algn="l" defTabSz="12183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835" indent="-304591" algn="l" defTabSz="12183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012" indent="-304591" algn="l" defTabSz="12183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80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52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4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11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888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69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245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423" algn="l" defTabSz="1218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5" indent="-228495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1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6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4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13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7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82" indent="-228495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9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Relationship Id="rId6" Type="http://schemas.microsoft.com/office/2007/relationships/hdphoto" Target="../media/hdphoto10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55.png"/><Relationship Id="rId1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1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6" Type="http://schemas.microsoft.com/office/2007/relationships/hdphoto" Target="../media/hdphoto10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55.png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5.jpeg"/><Relationship Id="rId9" Type="http://schemas.openxmlformats.org/officeDocument/2006/relationships/image" Target="../media/image26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5.jpeg"/><Relationship Id="rId9" Type="http://schemas.openxmlformats.org/officeDocument/2006/relationships/image" Target="../media/image3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4" y="-79507"/>
            <a:ext cx="13722626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58761" y="2236546"/>
            <a:ext cx="6418608" cy="2092881"/>
          </a:xfrm>
          <a:prstGeom prst="rect">
            <a:avLst/>
          </a:prstGeom>
          <a:noFill/>
          <a:ln>
            <a:noFill/>
          </a:ln>
        </p:spPr>
        <p:txBody>
          <a:bodyPr wrap="square" lIns="91398" tIns="45699" rIns="91398" bIns="45699">
            <a:spAutoFit/>
          </a:bodyPr>
          <a:lstStyle/>
          <a:p>
            <a:pPr algn="ctr" defTabSz="514112">
              <a:defRPr/>
            </a:pPr>
            <a:r>
              <a:rPr lang="en-US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  <a:p>
            <a:pPr algn="ctr" defTabSz="1218600">
              <a:defRPr/>
            </a:pPr>
            <a:r>
              <a:rPr lang="en-US" altLang="zh-CN" sz="6600" b="1" spc="800" dirty="0" err="1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Đạo</a:t>
            </a:r>
            <a:r>
              <a:rPr lang="en-US" altLang="zh-CN" sz="6600" b="1" spc="800" dirty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endParaRPr lang="zh-CN" altLang="en-US" sz="6600" b="1" spc="800" dirty="0">
              <a:solidFill>
                <a:srgbClr val="00B05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3" y="-65023"/>
            <a:ext cx="2622558" cy="2557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2402" y="4820885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pc="800" dirty="0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53911" y="6258046"/>
            <a:ext cx="6418608" cy="584733"/>
          </a:xfrm>
          <a:prstGeom prst="rect">
            <a:avLst/>
          </a:prstGeom>
          <a:noFill/>
          <a:ln>
            <a:noFill/>
          </a:ln>
        </p:spPr>
        <p:txBody>
          <a:bodyPr wrap="square" lIns="91398" tIns="45699" rIns="91398" bIns="45699">
            <a:spAutoFit/>
          </a:bodyPr>
          <a:lstStyle/>
          <a:p>
            <a:pPr algn="ctr" defTabSz="1218600">
              <a:defRPr/>
            </a:pPr>
            <a:r>
              <a:rPr lang="en-US" altLang="zh-CN" sz="3200" b="1" spc="800" dirty="0" err="1" smtClean="0">
                <a:solidFill>
                  <a:srgbClr val="FFC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altLang="zh-CN" sz="3200" b="1" spc="800" dirty="0" smtClean="0">
                <a:solidFill>
                  <a:srgbClr val="FFC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spc="800" dirty="0" err="1" smtClean="0">
                <a:solidFill>
                  <a:srgbClr val="FFC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altLang="zh-CN" sz="3200" b="1" spc="800" dirty="0" smtClean="0">
                <a:solidFill>
                  <a:srgbClr val="FFC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 Chu </a:t>
            </a:r>
            <a:r>
              <a:rPr lang="en-US" altLang="zh-CN" sz="3200" b="1" spc="800" dirty="0" err="1" smtClean="0">
                <a:solidFill>
                  <a:srgbClr val="FFC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endParaRPr lang="zh-CN" altLang="en-US" sz="3200" b="1" spc="800" dirty="0">
              <a:solidFill>
                <a:srgbClr val="FFC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xmlns="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09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2E6672-8CF0-4A64-9214-A8D44BA3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198" y="1417448"/>
            <a:ext cx="8514437" cy="5050514"/>
          </a:xfrm>
          <a:prstGeom prst="roundRect">
            <a:avLst>
              <a:gd name="adj" fmla="val 6569"/>
            </a:avLst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8" y="1732671"/>
            <a:ext cx="2917023" cy="536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25914F-A122-43A7-BAF0-65E206B77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652" y="0"/>
            <a:ext cx="3136826" cy="849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6B744C-5F27-4842-94E0-C660DB3F57AC}"/>
              </a:ext>
            </a:extLst>
          </p:cNvPr>
          <p:cNvSpPr txBox="1"/>
          <p:nvPr/>
        </p:nvSpPr>
        <p:spPr>
          <a:xfrm>
            <a:off x="2088198" y="894228"/>
            <a:ext cx="8043061" cy="52322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Thỏ</a:t>
            </a:r>
            <a:r>
              <a:rPr lang="en-US" sz="2800" dirty="0"/>
              <a:t> con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61DF2F-8016-FE47-9DBC-164E7BAC4226}"/>
              </a:ext>
            </a:extLst>
          </p:cNvPr>
          <p:cNvSpPr/>
          <p:nvPr/>
        </p:nvSpPr>
        <p:spPr>
          <a:xfrm>
            <a:off x="8253670" y="6677526"/>
            <a:ext cx="3116179" cy="18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5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xmlns="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buFontTx/>
              <a:buNone/>
            </a:pPr>
            <a:r>
              <a:rPr lang="en-US" altLang="zh-CN" sz="4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KHÁM PHÁ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00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59233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6325" y="129833"/>
            <a:ext cx="9791972" cy="3478749"/>
            <a:chOff x="2084413" y="119730"/>
            <a:chExt cx="9791972" cy="3478749"/>
          </a:xfrm>
        </p:grpSpPr>
        <p:sp>
          <p:nvSpPr>
            <p:cNvPr id="9" name="文本框 8"/>
            <p:cNvSpPr txBox="1"/>
            <p:nvPr/>
          </p:nvSpPr>
          <p:spPr>
            <a:xfrm>
              <a:off x="2084413" y="119730"/>
              <a:ext cx="9791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1.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Kể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chuyện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theo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tranh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hỏi</a:t>
              </a:r>
              <a:r>
                <a:rPr lang="en-US" altLang="zh-CN" sz="3600" b="1" dirty="0">
                  <a:solidFill>
                    <a:srgbClr val="1EAEAA"/>
                  </a:solidFill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endParaRPr lang="zh-CN" altLang="en-US" sz="36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577841" y="449875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C6B405-E832-48FD-8976-A9E66E417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80" y="2394649"/>
            <a:ext cx="5019675" cy="298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EC4FEA-7ABE-43ED-BCCC-B933AF56A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252" y="2002763"/>
            <a:ext cx="4867275" cy="335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1076326" y="5454400"/>
            <a:ext cx="5019675" cy="95410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/>
              <a:t>Ở </a:t>
            </a:r>
            <a:r>
              <a:rPr lang="en-US" sz="2800" dirty="0" err="1"/>
              <a:t>trường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hay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trêu</a:t>
            </a:r>
            <a:r>
              <a:rPr lang="en-US" sz="2800" dirty="0"/>
              <a:t> </a:t>
            </a:r>
            <a:r>
              <a:rPr lang="en-US" sz="2800" dirty="0" err="1"/>
              <a:t>chọc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455963" y="5484463"/>
            <a:ext cx="4867275" cy="95410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nạt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4229237" y="1220642"/>
            <a:ext cx="5028204" cy="52322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i="1" dirty="0" err="1">
                <a:solidFill>
                  <a:srgbClr val="FF3399"/>
                </a:solidFill>
              </a:rPr>
              <a:t>Chuyện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của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heo</a:t>
            </a:r>
            <a:r>
              <a:rPr lang="en-US" sz="2800" i="1" dirty="0">
                <a:solidFill>
                  <a:srgbClr val="FF3399"/>
                </a:solidFill>
              </a:rPr>
              <a:t>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BABED6-9721-4143-9330-41D2BCB9E8C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7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5"/>
            <a:ext cx="5572126" cy="50739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833886" y="4785763"/>
            <a:ext cx="5019675" cy="52322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lo </a:t>
            </a:r>
            <a:r>
              <a:rPr lang="en-US" sz="2800" dirty="0" err="1"/>
              <a:t>lắng</a:t>
            </a:r>
            <a:r>
              <a:rPr lang="en-US" sz="2800" dirty="0"/>
              <a:t>,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hãi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237777" y="4785762"/>
            <a:ext cx="4867275" cy="95410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724166" y="283624"/>
            <a:ext cx="5028204" cy="58477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BF0448-0081-42C4-AE73-3250E6E4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81" y="803143"/>
            <a:ext cx="5120353" cy="3702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FC5B8A-2D73-45FD-8EE2-0B65A90BD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70" y="1448314"/>
            <a:ext cx="5029200" cy="30575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="" xmlns:a16="http://schemas.microsoft.com/office/drawing/2014/main" id="{7F81EF53-8D4B-4D2A-8EB5-8648D87FE2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2400702" y="113826"/>
            <a:ext cx="1445350" cy="11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1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5034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5"/>
            <a:ext cx="5572126" cy="50739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256568" y="-15765"/>
            <a:ext cx="2339240" cy="1831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979303" y="4951304"/>
            <a:ext cx="5019675" cy="95410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358934" y="4981375"/>
            <a:ext cx="4867275" cy="52276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941854" y="448723"/>
            <a:ext cx="5028204" cy="58477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44EA14-6D28-4A69-A571-C156A1DA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03" y="1785961"/>
            <a:ext cx="5248275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4B784D-405D-47F4-AE52-694F00287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031" y="1435278"/>
            <a:ext cx="5029200" cy="3419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DD84D21-71BC-6B45-BBA5-37A6660384CC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1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-458266"/>
            <a:ext cx="12692973" cy="71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6A62F1-8B0F-4B27-A74B-34F729046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355775"/>
            <a:ext cx="5334000" cy="349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B35FCF-5480-4248-A907-749CF8827070}"/>
              </a:ext>
            </a:extLst>
          </p:cNvPr>
          <p:cNvSpPr txBox="1"/>
          <p:nvPr/>
        </p:nvSpPr>
        <p:spPr>
          <a:xfrm>
            <a:off x="3941854" y="448723"/>
            <a:ext cx="5028204" cy="58477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961A37-C354-43A8-A217-AAF7D8429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834" y="1736776"/>
            <a:ext cx="5124450" cy="3114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00A8FD-F753-4D4C-A368-4742FA79529E}"/>
              </a:ext>
            </a:extLst>
          </p:cNvPr>
          <p:cNvSpPr txBox="1"/>
          <p:nvPr/>
        </p:nvSpPr>
        <p:spPr>
          <a:xfrm>
            <a:off x="979303" y="4951311"/>
            <a:ext cx="5019675" cy="52276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ra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27B70C-2AFC-49D2-A2D5-81DFD3FCD662}"/>
              </a:ext>
            </a:extLst>
          </p:cNvPr>
          <p:cNvSpPr txBox="1"/>
          <p:nvPr/>
        </p:nvSpPr>
        <p:spPr>
          <a:xfrm>
            <a:off x="6358934" y="4981368"/>
            <a:ext cx="4867275" cy="95410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7BA39DD8-9074-4E3C-AFA5-3CF7851820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680126" y="20045"/>
            <a:ext cx="1841441" cy="14421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7"/>
            <a:ext cx="12219444" cy="64548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23260" y="703787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3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4" y="-108899"/>
            <a:ext cx="2061034" cy="2061034"/>
          </a:xfrm>
          <a:prstGeom prst="rect">
            <a:avLst/>
          </a:prstGeom>
        </p:spPr>
      </p:pic>
      <p:pic>
        <p:nvPicPr>
          <p:cNvPr id="5" name="Graphic 4" descr="Help with solid fill">
            <a:extLst>
              <a:ext uri="{FF2B5EF4-FFF2-40B4-BE49-F238E27FC236}">
                <a16:creationId xmlns="" xmlns:a16="http://schemas.microsoft.com/office/drawing/2014/main" id="{CE9367CC-09E6-48F6-B27D-7BD277408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7573" y="1059777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9C7405-60CE-4966-8538-4D01C09A5EEB}"/>
              </a:ext>
            </a:extLst>
          </p:cNvPr>
          <p:cNvSpPr txBox="1"/>
          <p:nvPr/>
        </p:nvSpPr>
        <p:spPr>
          <a:xfrm>
            <a:off x="4837573" y="2142647"/>
            <a:ext cx="6083704" cy="224676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514112" indent="-514112">
              <a:buAutoNum type="alphaLcPeriod"/>
            </a:pP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ra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con?</a:t>
            </a:r>
          </a:p>
          <a:p>
            <a:pPr marL="514112" indent="-514112">
              <a:buAutoNum type="alphaLcPeriod"/>
            </a:pPr>
            <a:r>
              <a:rPr lang="en-US" sz="2800" dirty="0"/>
              <a:t>Khi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514112" indent="-514112">
              <a:buAutoNum type="alphaLcPeriod"/>
            </a:pP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C16A990-1A04-564E-8F01-CFA8E721337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52" y="304172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60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374" tIns="45689" rIns="91374" bIns="45689" rtlCol="0" anchor="ctr"/>
          <a:lstStyle/>
          <a:p>
            <a:pPr algn="ctr" defTabSz="913726"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Thảo</a:t>
            </a:r>
            <a:r>
              <a:rPr lang="en-US" sz="7200" b="1" kern="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luận</a:t>
            </a:r>
            <a:r>
              <a:rPr lang="en-US" sz="7200" b="1" kern="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nhóm</a:t>
            </a:r>
            <a:endParaRPr lang="en-US" sz="7200" b="1" kern="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7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03" y="605935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13" y="2005070"/>
            <a:ext cx="5607585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Utm AVO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3294B0-25ED-4221-9482-D8972C464A8E}"/>
              </a:ext>
            </a:extLst>
          </p:cNvPr>
          <p:cNvSpPr txBox="1"/>
          <p:nvPr/>
        </p:nvSpPr>
        <p:spPr>
          <a:xfrm>
            <a:off x="4778623" y="1944841"/>
            <a:ext cx="5607585" cy="156966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Utm AVO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Heo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gặp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khó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khăn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Khỉ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36BBFA-ED3E-45BA-B1DD-6CC5CDDF27D9}"/>
              </a:ext>
            </a:extLst>
          </p:cNvPr>
          <p:cNvSpPr txBox="1"/>
          <p:nvPr/>
        </p:nvSpPr>
        <p:spPr>
          <a:xfrm>
            <a:off x="4840564" y="2005071"/>
            <a:ext cx="5874784" cy="107625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Utm AVO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Hươu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cổ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nhắc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nhở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0B34D64-7D11-0948-BF0A-18C4FE1E7902}"/>
              </a:ext>
            </a:extLst>
          </p:cNvPr>
          <p:cNvSpPr/>
          <p:nvPr/>
        </p:nvSpPr>
        <p:spPr>
          <a:xfrm flipV="1">
            <a:off x="8202551" y="6451387"/>
            <a:ext cx="3708712" cy="505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8" y="3927086"/>
            <a:ext cx="7100021" cy="913007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pPr>
              <a:defRPr/>
            </a:pPr>
            <a:r>
              <a:rPr lang="en-US" sz="5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7" y="4851407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38CFAA0-358F-485D-A748-41B1AD40B56E}"/>
              </a:ext>
            </a:extLst>
          </p:cNvPr>
          <p:cNvSpPr/>
          <p:nvPr/>
        </p:nvSpPr>
        <p:spPr>
          <a:xfrm>
            <a:off x="2038120" y="110176"/>
            <a:ext cx="8659258" cy="913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9" y="1245275"/>
            <a:ext cx="4404805" cy="358389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en-US" altLang="zh-CN" sz="3200" dirty="0">
              <a:solidFill>
                <a:srgbClr val="FFFFFF"/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945189" y="2395187"/>
            <a:ext cx="3594783" cy="120032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9" y="166547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zh-CN" altLang="en-US" sz="1200" dirty="0">
              <a:solidFill>
                <a:srgbClr val="000000">
                  <a:lumMod val="50000"/>
                  <a:lumOff val="50000"/>
                </a:srgb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12" y="1230723"/>
            <a:ext cx="6174825" cy="120032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6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74" y="3628839"/>
            <a:ext cx="5769353" cy="120032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36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4959324" y="3626287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zh-CN" altLang="en-US" sz="1200" dirty="0">
              <a:solidFill>
                <a:srgbClr val="000000">
                  <a:lumMod val="50000"/>
                  <a:lumOff val="50000"/>
                </a:srgb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9547D8-1E8C-B349-82B7-172D71F59AB8}"/>
              </a:ext>
            </a:extLst>
          </p:cNvPr>
          <p:cNvSpPr/>
          <p:nvPr/>
        </p:nvSpPr>
        <p:spPr>
          <a:xfrm>
            <a:off x="8577243" y="108140"/>
            <a:ext cx="3092116" cy="252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8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4AA358-00A6-4D5F-A8F3-5FC42B996FA1}"/>
              </a:ext>
            </a:extLst>
          </p:cNvPr>
          <p:cNvSpPr txBox="1"/>
          <p:nvPr/>
        </p:nvSpPr>
        <p:spPr>
          <a:xfrm>
            <a:off x="1270730" y="171021"/>
            <a:ext cx="9430439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vi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515886-70D0-45FB-B685-44FC7C4A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58" y="931212"/>
            <a:ext cx="3976803" cy="2949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9D5060-4E96-40C5-A463-62F5230B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63" y="4244917"/>
            <a:ext cx="4043513" cy="2528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A7798A-77ED-466F-BBA5-0573A02AB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783" y="3919964"/>
            <a:ext cx="3643513" cy="2779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F9F685-F053-49D1-B65B-BF0236231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776" y="891413"/>
            <a:ext cx="4203568" cy="29890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577" y="1937086"/>
            <a:ext cx="5558590" cy="5017876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38" y="523788"/>
            <a:ext cx="8220631" cy="5208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628572" y="2089371"/>
            <a:ext cx="5804926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456990" indent="-45699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Utm AVO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628572" y="3166589"/>
            <a:ext cx="5804926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456990" indent="-45699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Utm AVO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vi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bắt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nạt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64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96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81" y="2365416"/>
            <a:ext cx="4146719" cy="193899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defRPr/>
            </a:pP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bốn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9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en-US" altLang="zh-CN" sz="3200" dirty="0">
              <a:solidFill>
                <a:srgbClr val="FFFFFF"/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0327" y="1843950"/>
            <a:ext cx="3188368" cy="2552214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bạ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n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tranh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hành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vi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nạt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người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khác</a:t>
            </a:r>
            <a:endParaRPr lang="en-US" sz="4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9" y="166547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zh-CN" altLang="en-US" sz="1200" dirty="0">
              <a:solidFill>
                <a:srgbClr val="000000">
                  <a:lumMod val="50000"/>
                  <a:lumOff val="50000"/>
                </a:srgb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12" y="1230723"/>
            <a:ext cx="6174825" cy="58477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hành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vi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74" y="3628832"/>
            <a:ext cx="5769353" cy="156966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Nếu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chứng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hay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trải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bắt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nạt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kiếm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hỗ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trợ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404" y="3761842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zh-CN" altLang="en-US" sz="1200" dirty="0">
              <a:solidFill>
                <a:srgbClr val="000000">
                  <a:lumMod val="50000"/>
                  <a:lumOff val="50000"/>
                </a:srgb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DC28069-E2B1-E44C-8EB1-ED6C2C3C9C18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46F9F29-F544-284A-8C59-80200D892C02}"/>
              </a:ext>
            </a:extLst>
          </p:cNvPr>
          <p:cNvSpPr/>
          <p:nvPr/>
        </p:nvSpPr>
        <p:spPr>
          <a:xfrm>
            <a:off x="8577243" y="71798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7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03" y="605935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13" y="2005071"/>
            <a:ext cx="5607585" cy="107625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,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ra?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AE709E-A06E-4A6A-9E5B-39B378BF37A1}"/>
              </a:ext>
            </a:extLst>
          </p:cNvPr>
          <p:cNvSpPr txBox="1"/>
          <p:nvPr/>
        </p:nvSpPr>
        <p:spPr>
          <a:xfrm>
            <a:off x="1795750" y="228282"/>
            <a:ext cx="8361802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D3C9E67-62B0-1B4D-B8EE-FF56272F5DBF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4941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10" y="1060655"/>
            <a:ext cx="4059350" cy="1566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84" y="1876745"/>
            <a:ext cx="2357065" cy="2357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1DB51A-778F-4962-83FF-F0327617E88E}"/>
              </a:ext>
            </a:extLst>
          </p:cNvPr>
          <p:cNvSpPr/>
          <p:nvPr/>
        </p:nvSpPr>
        <p:spPr>
          <a:xfrm>
            <a:off x="1430429" y="2602033"/>
            <a:ext cx="7208875" cy="1794858"/>
          </a:xfrm>
          <a:custGeom>
            <a:avLst/>
            <a:gdLst>
              <a:gd name="connsiteX0" fmla="*/ 0 w 7208875"/>
              <a:gd name="connsiteY0" fmla="*/ 0 h 1794858"/>
              <a:gd name="connsiteX1" fmla="*/ 482440 w 7208875"/>
              <a:gd name="connsiteY1" fmla="*/ 0 h 1794858"/>
              <a:gd name="connsiteX2" fmla="*/ 1181146 w 7208875"/>
              <a:gd name="connsiteY2" fmla="*/ 0 h 1794858"/>
              <a:gd name="connsiteX3" fmla="*/ 1807764 w 7208875"/>
              <a:gd name="connsiteY3" fmla="*/ 0 h 1794858"/>
              <a:gd name="connsiteX4" fmla="*/ 2434382 w 7208875"/>
              <a:gd name="connsiteY4" fmla="*/ 0 h 1794858"/>
              <a:gd name="connsiteX5" fmla="*/ 2916822 w 7208875"/>
              <a:gd name="connsiteY5" fmla="*/ 0 h 1794858"/>
              <a:gd name="connsiteX6" fmla="*/ 3543439 w 7208875"/>
              <a:gd name="connsiteY6" fmla="*/ 0 h 1794858"/>
              <a:gd name="connsiteX7" fmla="*/ 4025879 w 7208875"/>
              <a:gd name="connsiteY7" fmla="*/ 0 h 1794858"/>
              <a:gd name="connsiteX8" fmla="*/ 4652497 w 7208875"/>
              <a:gd name="connsiteY8" fmla="*/ 0 h 1794858"/>
              <a:gd name="connsiteX9" fmla="*/ 5134937 w 7208875"/>
              <a:gd name="connsiteY9" fmla="*/ 0 h 1794858"/>
              <a:gd name="connsiteX10" fmla="*/ 5473200 w 7208875"/>
              <a:gd name="connsiteY10" fmla="*/ 0 h 1794858"/>
              <a:gd name="connsiteX11" fmla="*/ 5883551 w 7208875"/>
              <a:gd name="connsiteY11" fmla="*/ 0 h 1794858"/>
              <a:gd name="connsiteX12" fmla="*/ 6293902 w 7208875"/>
              <a:gd name="connsiteY12" fmla="*/ 0 h 1794858"/>
              <a:gd name="connsiteX13" fmla="*/ 7208875 w 7208875"/>
              <a:gd name="connsiteY13" fmla="*/ 0 h 1794858"/>
              <a:gd name="connsiteX14" fmla="*/ 7208875 w 7208875"/>
              <a:gd name="connsiteY14" fmla="*/ 616235 h 1794858"/>
              <a:gd name="connsiteX15" fmla="*/ 7208875 w 7208875"/>
              <a:gd name="connsiteY15" fmla="*/ 1214521 h 1794858"/>
              <a:gd name="connsiteX16" fmla="*/ 7208875 w 7208875"/>
              <a:gd name="connsiteY16" fmla="*/ 1794858 h 1794858"/>
              <a:gd name="connsiteX17" fmla="*/ 6582257 w 7208875"/>
              <a:gd name="connsiteY17" fmla="*/ 1794858 h 1794858"/>
              <a:gd name="connsiteX18" fmla="*/ 6027729 w 7208875"/>
              <a:gd name="connsiteY18" fmla="*/ 1794858 h 1794858"/>
              <a:gd name="connsiteX19" fmla="*/ 5689466 w 7208875"/>
              <a:gd name="connsiteY19" fmla="*/ 1794858 h 1794858"/>
              <a:gd name="connsiteX20" fmla="*/ 5351203 w 7208875"/>
              <a:gd name="connsiteY20" fmla="*/ 1794858 h 1794858"/>
              <a:gd name="connsiteX21" fmla="*/ 5012941 w 7208875"/>
              <a:gd name="connsiteY21" fmla="*/ 1794858 h 1794858"/>
              <a:gd name="connsiteX22" fmla="*/ 4602589 w 7208875"/>
              <a:gd name="connsiteY22" fmla="*/ 1794858 h 1794858"/>
              <a:gd name="connsiteX23" fmla="*/ 4264327 w 7208875"/>
              <a:gd name="connsiteY23" fmla="*/ 1794858 h 1794858"/>
              <a:gd name="connsiteX24" fmla="*/ 3565620 w 7208875"/>
              <a:gd name="connsiteY24" fmla="*/ 1794858 h 1794858"/>
              <a:gd name="connsiteX25" fmla="*/ 3083180 w 7208875"/>
              <a:gd name="connsiteY25" fmla="*/ 1794858 h 1794858"/>
              <a:gd name="connsiteX26" fmla="*/ 2672829 w 7208875"/>
              <a:gd name="connsiteY26" fmla="*/ 1794858 h 1794858"/>
              <a:gd name="connsiteX27" fmla="*/ 1974123 w 7208875"/>
              <a:gd name="connsiteY27" fmla="*/ 1794858 h 1794858"/>
              <a:gd name="connsiteX28" fmla="*/ 1347505 w 7208875"/>
              <a:gd name="connsiteY28" fmla="*/ 1794858 h 1794858"/>
              <a:gd name="connsiteX29" fmla="*/ 937154 w 7208875"/>
              <a:gd name="connsiteY29" fmla="*/ 1794858 h 1794858"/>
              <a:gd name="connsiteX30" fmla="*/ 526802 w 7208875"/>
              <a:gd name="connsiteY30" fmla="*/ 1794858 h 1794858"/>
              <a:gd name="connsiteX31" fmla="*/ 0 w 7208875"/>
              <a:gd name="connsiteY31" fmla="*/ 1794858 h 1794858"/>
              <a:gd name="connsiteX32" fmla="*/ 0 w 7208875"/>
              <a:gd name="connsiteY32" fmla="*/ 1250418 h 1794858"/>
              <a:gd name="connsiteX33" fmla="*/ 0 w 7208875"/>
              <a:gd name="connsiteY33" fmla="*/ 652132 h 1794858"/>
              <a:gd name="connsiteX34" fmla="*/ 0 w 7208875"/>
              <a:gd name="connsiteY34" fmla="*/ 0 h 17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08875" h="1794858" fill="none" extrusionOk="0">
                <a:moveTo>
                  <a:pt x="0" y="0"/>
                </a:moveTo>
                <a:cubicBezTo>
                  <a:pt x="197259" y="-37652"/>
                  <a:pt x="293174" y="9160"/>
                  <a:pt x="482440" y="0"/>
                </a:cubicBezTo>
                <a:cubicBezTo>
                  <a:pt x="671706" y="-9160"/>
                  <a:pt x="945155" y="19618"/>
                  <a:pt x="1181146" y="0"/>
                </a:cubicBezTo>
                <a:cubicBezTo>
                  <a:pt x="1417137" y="-19618"/>
                  <a:pt x="1682032" y="11641"/>
                  <a:pt x="1807764" y="0"/>
                </a:cubicBezTo>
                <a:cubicBezTo>
                  <a:pt x="1933496" y="-11641"/>
                  <a:pt x="2304012" y="28195"/>
                  <a:pt x="2434382" y="0"/>
                </a:cubicBezTo>
                <a:cubicBezTo>
                  <a:pt x="2564752" y="-28195"/>
                  <a:pt x="2713616" y="19918"/>
                  <a:pt x="2916822" y="0"/>
                </a:cubicBezTo>
                <a:cubicBezTo>
                  <a:pt x="3120028" y="-19918"/>
                  <a:pt x="3294836" y="17190"/>
                  <a:pt x="3543439" y="0"/>
                </a:cubicBezTo>
                <a:cubicBezTo>
                  <a:pt x="3792042" y="-17190"/>
                  <a:pt x="3822718" y="40976"/>
                  <a:pt x="4025879" y="0"/>
                </a:cubicBezTo>
                <a:cubicBezTo>
                  <a:pt x="4229040" y="-40976"/>
                  <a:pt x="4497261" y="18364"/>
                  <a:pt x="4652497" y="0"/>
                </a:cubicBezTo>
                <a:cubicBezTo>
                  <a:pt x="4807733" y="-18364"/>
                  <a:pt x="4944235" y="49714"/>
                  <a:pt x="5134937" y="0"/>
                </a:cubicBezTo>
                <a:cubicBezTo>
                  <a:pt x="5325639" y="-49714"/>
                  <a:pt x="5357735" y="5153"/>
                  <a:pt x="5473200" y="0"/>
                </a:cubicBezTo>
                <a:cubicBezTo>
                  <a:pt x="5588665" y="-5153"/>
                  <a:pt x="5733445" y="8333"/>
                  <a:pt x="5883551" y="0"/>
                </a:cubicBezTo>
                <a:cubicBezTo>
                  <a:pt x="6033657" y="-8333"/>
                  <a:pt x="6105908" y="16803"/>
                  <a:pt x="6293902" y="0"/>
                </a:cubicBezTo>
                <a:cubicBezTo>
                  <a:pt x="6481896" y="-16803"/>
                  <a:pt x="6866625" y="61794"/>
                  <a:pt x="7208875" y="0"/>
                </a:cubicBezTo>
                <a:cubicBezTo>
                  <a:pt x="7230981" y="206431"/>
                  <a:pt x="7149780" y="316473"/>
                  <a:pt x="7208875" y="616235"/>
                </a:cubicBezTo>
                <a:cubicBezTo>
                  <a:pt x="7267970" y="915997"/>
                  <a:pt x="7163309" y="925937"/>
                  <a:pt x="7208875" y="1214521"/>
                </a:cubicBezTo>
                <a:cubicBezTo>
                  <a:pt x="7254441" y="1503105"/>
                  <a:pt x="7200377" y="1550613"/>
                  <a:pt x="7208875" y="1794858"/>
                </a:cubicBezTo>
                <a:cubicBezTo>
                  <a:pt x="6898801" y="1846486"/>
                  <a:pt x="6788933" y="1768275"/>
                  <a:pt x="6582257" y="1794858"/>
                </a:cubicBezTo>
                <a:cubicBezTo>
                  <a:pt x="6375581" y="1821441"/>
                  <a:pt x="6228171" y="1733095"/>
                  <a:pt x="6027729" y="1794858"/>
                </a:cubicBezTo>
                <a:cubicBezTo>
                  <a:pt x="5827287" y="1856621"/>
                  <a:pt x="5840117" y="1777721"/>
                  <a:pt x="5689466" y="1794858"/>
                </a:cubicBezTo>
                <a:cubicBezTo>
                  <a:pt x="5538815" y="1811995"/>
                  <a:pt x="5444931" y="1780679"/>
                  <a:pt x="5351203" y="1794858"/>
                </a:cubicBezTo>
                <a:cubicBezTo>
                  <a:pt x="5257475" y="1809037"/>
                  <a:pt x="5169207" y="1762421"/>
                  <a:pt x="5012941" y="1794858"/>
                </a:cubicBezTo>
                <a:cubicBezTo>
                  <a:pt x="4856675" y="1827295"/>
                  <a:pt x="4720915" y="1778536"/>
                  <a:pt x="4602589" y="1794858"/>
                </a:cubicBezTo>
                <a:cubicBezTo>
                  <a:pt x="4484263" y="1811180"/>
                  <a:pt x="4348375" y="1758045"/>
                  <a:pt x="4264327" y="1794858"/>
                </a:cubicBezTo>
                <a:cubicBezTo>
                  <a:pt x="4180279" y="1831671"/>
                  <a:pt x="3834341" y="1776963"/>
                  <a:pt x="3565620" y="1794858"/>
                </a:cubicBezTo>
                <a:cubicBezTo>
                  <a:pt x="3296899" y="1812753"/>
                  <a:pt x="3217232" y="1784129"/>
                  <a:pt x="3083180" y="1794858"/>
                </a:cubicBezTo>
                <a:cubicBezTo>
                  <a:pt x="2949128" y="1805587"/>
                  <a:pt x="2794158" y="1775246"/>
                  <a:pt x="2672829" y="1794858"/>
                </a:cubicBezTo>
                <a:cubicBezTo>
                  <a:pt x="2551500" y="1814470"/>
                  <a:pt x="2175235" y="1719363"/>
                  <a:pt x="1974123" y="1794858"/>
                </a:cubicBezTo>
                <a:cubicBezTo>
                  <a:pt x="1773011" y="1870353"/>
                  <a:pt x="1647109" y="1730268"/>
                  <a:pt x="1347505" y="1794858"/>
                </a:cubicBezTo>
                <a:cubicBezTo>
                  <a:pt x="1047901" y="1859448"/>
                  <a:pt x="1077681" y="1783200"/>
                  <a:pt x="937154" y="1794858"/>
                </a:cubicBezTo>
                <a:cubicBezTo>
                  <a:pt x="796627" y="1806516"/>
                  <a:pt x="623791" y="1756163"/>
                  <a:pt x="526802" y="1794858"/>
                </a:cubicBezTo>
                <a:cubicBezTo>
                  <a:pt x="429813" y="1833553"/>
                  <a:pt x="161717" y="1772140"/>
                  <a:pt x="0" y="1794858"/>
                </a:cubicBezTo>
                <a:cubicBezTo>
                  <a:pt x="-6641" y="1620372"/>
                  <a:pt x="4579" y="1402201"/>
                  <a:pt x="0" y="1250418"/>
                </a:cubicBezTo>
                <a:cubicBezTo>
                  <a:pt x="-4579" y="1098635"/>
                  <a:pt x="19065" y="809517"/>
                  <a:pt x="0" y="652132"/>
                </a:cubicBezTo>
                <a:cubicBezTo>
                  <a:pt x="-19065" y="494747"/>
                  <a:pt x="46381" y="200522"/>
                  <a:pt x="0" y="0"/>
                </a:cubicBezTo>
                <a:close/>
              </a:path>
              <a:path w="7208875" h="1794858" stroke="0" extrusionOk="0">
                <a:moveTo>
                  <a:pt x="0" y="0"/>
                </a:moveTo>
                <a:cubicBezTo>
                  <a:pt x="257024" y="-27847"/>
                  <a:pt x="413845" y="21289"/>
                  <a:pt x="554529" y="0"/>
                </a:cubicBezTo>
                <a:cubicBezTo>
                  <a:pt x="695213" y="-21289"/>
                  <a:pt x="1022881" y="37159"/>
                  <a:pt x="1181146" y="0"/>
                </a:cubicBezTo>
                <a:cubicBezTo>
                  <a:pt x="1339411" y="-37159"/>
                  <a:pt x="1468017" y="54595"/>
                  <a:pt x="1663587" y="0"/>
                </a:cubicBezTo>
                <a:cubicBezTo>
                  <a:pt x="1859157" y="-54595"/>
                  <a:pt x="1982314" y="35610"/>
                  <a:pt x="2073938" y="0"/>
                </a:cubicBezTo>
                <a:cubicBezTo>
                  <a:pt x="2165562" y="-35610"/>
                  <a:pt x="2409607" y="44638"/>
                  <a:pt x="2628467" y="0"/>
                </a:cubicBezTo>
                <a:cubicBezTo>
                  <a:pt x="2847327" y="-44638"/>
                  <a:pt x="2912840" y="34422"/>
                  <a:pt x="3038818" y="0"/>
                </a:cubicBezTo>
                <a:cubicBezTo>
                  <a:pt x="3164796" y="-34422"/>
                  <a:pt x="3577159" y="80052"/>
                  <a:pt x="3737524" y="0"/>
                </a:cubicBezTo>
                <a:cubicBezTo>
                  <a:pt x="3897889" y="-80052"/>
                  <a:pt x="3994710" y="6430"/>
                  <a:pt x="4075787" y="0"/>
                </a:cubicBezTo>
                <a:cubicBezTo>
                  <a:pt x="4156864" y="-6430"/>
                  <a:pt x="4414602" y="13975"/>
                  <a:pt x="4630316" y="0"/>
                </a:cubicBezTo>
                <a:cubicBezTo>
                  <a:pt x="4846030" y="-13975"/>
                  <a:pt x="4856686" y="21281"/>
                  <a:pt x="4968578" y="0"/>
                </a:cubicBezTo>
                <a:cubicBezTo>
                  <a:pt x="5080470" y="-21281"/>
                  <a:pt x="5229416" y="9367"/>
                  <a:pt x="5378930" y="0"/>
                </a:cubicBezTo>
                <a:cubicBezTo>
                  <a:pt x="5528444" y="-9367"/>
                  <a:pt x="5613466" y="27316"/>
                  <a:pt x="5717192" y="0"/>
                </a:cubicBezTo>
                <a:cubicBezTo>
                  <a:pt x="5820918" y="-27316"/>
                  <a:pt x="6037335" y="8803"/>
                  <a:pt x="6199633" y="0"/>
                </a:cubicBezTo>
                <a:cubicBezTo>
                  <a:pt x="6361931" y="-8803"/>
                  <a:pt x="6448997" y="48605"/>
                  <a:pt x="6682073" y="0"/>
                </a:cubicBezTo>
                <a:cubicBezTo>
                  <a:pt x="6915149" y="-48605"/>
                  <a:pt x="7075228" y="26613"/>
                  <a:pt x="7208875" y="0"/>
                </a:cubicBezTo>
                <a:cubicBezTo>
                  <a:pt x="7224718" y="315123"/>
                  <a:pt x="7144405" y="500854"/>
                  <a:pt x="7208875" y="634183"/>
                </a:cubicBezTo>
                <a:cubicBezTo>
                  <a:pt x="7273345" y="767512"/>
                  <a:pt x="7198248" y="1044076"/>
                  <a:pt x="7208875" y="1196572"/>
                </a:cubicBezTo>
                <a:cubicBezTo>
                  <a:pt x="7219502" y="1349068"/>
                  <a:pt x="7204616" y="1627219"/>
                  <a:pt x="7208875" y="1794858"/>
                </a:cubicBezTo>
                <a:cubicBezTo>
                  <a:pt x="7053664" y="1800571"/>
                  <a:pt x="6948359" y="1773803"/>
                  <a:pt x="6870612" y="1794858"/>
                </a:cubicBezTo>
                <a:cubicBezTo>
                  <a:pt x="6792865" y="1815913"/>
                  <a:pt x="6446651" y="1780768"/>
                  <a:pt x="6243995" y="1794858"/>
                </a:cubicBezTo>
                <a:cubicBezTo>
                  <a:pt x="6041339" y="1808948"/>
                  <a:pt x="5916959" y="1770428"/>
                  <a:pt x="5833643" y="1794858"/>
                </a:cubicBezTo>
                <a:cubicBezTo>
                  <a:pt x="5750327" y="1819288"/>
                  <a:pt x="5519468" y="1746619"/>
                  <a:pt x="5423292" y="1794858"/>
                </a:cubicBezTo>
                <a:cubicBezTo>
                  <a:pt x="5327116" y="1843097"/>
                  <a:pt x="5065316" y="1787008"/>
                  <a:pt x="4724586" y="1794858"/>
                </a:cubicBezTo>
                <a:cubicBezTo>
                  <a:pt x="4383856" y="1802708"/>
                  <a:pt x="4372018" y="1790515"/>
                  <a:pt x="4242146" y="1794858"/>
                </a:cubicBezTo>
                <a:cubicBezTo>
                  <a:pt x="4112274" y="1799201"/>
                  <a:pt x="3892454" y="1771215"/>
                  <a:pt x="3543439" y="1794858"/>
                </a:cubicBezTo>
                <a:cubicBezTo>
                  <a:pt x="3194424" y="1818501"/>
                  <a:pt x="3110068" y="1762067"/>
                  <a:pt x="2988910" y="1794858"/>
                </a:cubicBezTo>
                <a:cubicBezTo>
                  <a:pt x="2867752" y="1827649"/>
                  <a:pt x="2450872" y="1780554"/>
                  <a:pt x="2290204" y="1794858"/>
                </a:cubicBezTo>
                <a:cubicBezTo>
                  <a:pt x="2129536" y="1809162"/>
                  <a:pt x="1787909" y="1773872"/>
                  <a:pt x="1591498" y="1794858"/>
                </a:cubicBezTo>
                <a:cubicBezTo>
                  <a:pt x="1395087" y="1815844"/>
                  <a:pt x="1277032" y="1785465"/>
                  <a:pt x="1036969" y="1794858"/>
                </a:cubicBezTo>
                <a:cubicBezTo>
                  <a:pt x="796906" y="1804251"/>
                  <a:pt x="741822" y="1756362"/>
                  <a:pt x="626618" y="1794858"/>
                </a:cubicBezTo>
                <a:cubicBezTo>
                  <a:pt x="511414" y="1833354"/>
                  <a:pt x="159231" y="1774481"/>
                  <a:pt x="0" y="1794858"/>
                </a:cubicBezTo>
                <a:cubicBezTo>
                  <a:pt x="-43304" y="1570217"/>
                  <a:pt x="16420" y="1423609"/>
                  <a:pt x="0" y="1214521"/>
                </a:cubicBezTo>
                <a:cubicBezTo>
                  <a:pt x="-16420" y="1005433"/>
                  <a:pt x="45066" y="847773"/>
                  <a:pt x="0" y="580337"/>
                </a:cubicBezTo>
                <a:cubicBezTo>
                  <a:pt x="-45066" y="312901"/>
                  <a:pt x="35966" y="1683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6516064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C12DC9-851F-4917-848B-3F8AC7BE24D5}"/>
              </a:ext>
            </a:extLst>
          </p:cNvPr>
          <p:cNvSpPr txBox="1"/>
          <p:nvPr/>
        </p:nvSpPr>
        <p:spPr>
          <a:xfrm>
            <a:off x="1866357" y="2991637"/>
            <a:ext cx="6772940" cy="101566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Thảo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luận</a:t>
            </a: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pitchFamily="18" charset="0"/>
              </a:rPr>
              <a:t>nhóm</a:t>
            </a:r>
            <a:endParaRPr lang="en-US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0DA594-1F6E-2146-943D-BC63AE059D53}"/>
              </a:ext>
            </a:extLst>
          </p:cNvPr>
          <p:cNvSpPr/>
          <p:nvPr/>
        </p:nvSpPr>
        <p:spPr>
          <a:xfrm>
            <a:off x="8217568" y="6605752"/>
            <a:ext cx="3801858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9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en-US" altLang="zh-CN" sz="3200" dirty="0">
              <a:solidFill>
                <a:srgbClr val="FFFFFF"/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7"/>
            <a:ext cx="3188368" cy="132343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9" y="166547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zh-CN" altLang="en-US" sz="1200" dirty="0">
              <a:solidFill>
                <a:srgbClr val="000000">
                  <a:lumMod val="50000"/>
                  <a:lumOff val="50000"/>
                </a:srgb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12" y="1230723"/>
            <a:ext cx="6174825" cy="58477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74" y="3628839"/>
            <a:ext cx="5769353" cy="58477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=""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404" y="3761842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zh-CN" altLang="en-US" sz="1200" dirty="0">
              <a:solidFill>
                <a:srgbClr val="000000">
                  <a:lumMod val="50000"/>
                  <a:lumOff val="50000"/>
                </a:srgb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9BF06A-5C26-D74E-A85A-D40622BE0B19}"/>
              </a:ext>
            </a:extLst>
          </p:cNvPr>
          <p:cNvSpPr/>
          <p:nvPr/>
        </p:nvSpPr>
        <p:spPr>
          <a:xfrm>
            <a:off x="8675314" y="0"/>
            <a:ext cx="3092116" cy="436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=""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9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en-US" altLang="zh-CN" sz="3200" dirty="0">
              <a:solidFill>
                <a:srgbClr val="FFFFFF"/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93899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=""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5155086" y="3115282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anchor="ctr"/>
          <a:lstStyle/>
          <a:p>
            <a:pPr algn="ctr">
              <a:defRPr/>
            </a:pPr>
            <a:endParaRPr lang="zh-CN" altLang="en-US" sz="1200" dirty="0">
              <a:solidFill>
                <a:srgbClr val="000000">
                  <a:lumMod val="50000"/>
                  <a:lumOff val="50000"/>
                </a:srgb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752410" y="2644171"/>
            <a:ext cx="6174825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A087630-BDF0-4547-9418-BAF0667316B5}"/>
              </a:ext>
            </a:extLst>
          </p:cNvPr>
          <p:cNvSpPr/>
          <p:nvPr/>
        </p:nvSpPr>
        <p:spPr>
          <a:xfrm>
            <a:off x="8685954" y="118921"/>
            <a:ext cx="3241274" cy="275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8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2D6CF1-8E49-4A10-AB82-CD5AE3C5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13" y="1042703"/>
            <a:ext cx="3263192" cy="285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A73AFC-4B84-4B71-8BAB-96727FF5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498" y="1042701"/>
            <a:ext cx="2931017" cy="2859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B154C0-771C-457F-A82A-C1B730B3B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481" y="1042701"/>
            <a:ext cx="3157549" cy="2859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58C38EF-EF4F-48F4-AC3E-D377E04E6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27" y="4087723"/>
            <a:ext cx="3241128" cy="2561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5E1E60A-E233-450C-8F42-3872C5E54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492" y="4006065"/>
            <a:ext cx="3145602" cy="2581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A5144D5-CE8E-4B18-943B-C7E412C2C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513" y="4067979"/>
            <a:ext cx="3071517" cy="2581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882082C-6FE2-4CD4-B990-3E957EC8380A}"/>
              </a:ext>
            </a:extLst>
          </p:cNvPr>
          <p:cNvSpPr txBox="1"/>
          <p:nvPr/>
        </p:nvSpPr>
        <p:spPr>
          <a:xfrm>
            <a:off x="1466040" y="342258"/>
            <a:ext cx="9474506" cy="58477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3200" dirty="0"/>
              <a:t>4.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16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1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75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2000" y="3794853"/>
            <a:ext cx="5381028" cy="181588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defRPr/>
            </a:pP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My. </a:t>
            </a:r>
          </a:p>
          <a:p>
            <a:pPr algn="just">
              <a:defRPr/>
            </a:pP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Sai?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75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25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31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7" y="-549493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63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9" y="584201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3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2006601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3087379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73" y="2606997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8" y="2616108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8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64" tIns="60932" rIns="121864" bIns="6093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FF"/>
                </a:solidFill>
                <a:latin typeface="Utm AVO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4" y="-79514"/>
            <a:ext cx="13722626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58761" y="2236546"/>
            <a:ext cx="6418608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altLang="zh-CN" sz="6600" b="1" spc="800" dirty="0" err="1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6600" b="1" spc="800" dirty="0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600" b="1" spc="800" dirty="0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spc="800" dirty="0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spc="800" dirty="0" err="1" smtClean="0">
                <a:solidFill>
                  <a:srgbClr val="00B05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zh-CN" altLang="en-US" sz="6600" b="1" spc="800" dirty="0">
              <a:solidFill>
                <a:srgbClr val="00B05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7A2F253-A87D-4844-9370-FD74D47BF93E}"/>
              </a:ext>
            </a:extLst>
          </p:cNvPr>
          <p:cNvSpPr txBox="1"/>
          <p:nvPr/>
        </p:nvSpPr>
        <p:spPr>
          <a:xfrm>
            <a:off x="800471" y="1564114"/>
            <a:ext cx="10677988" cy="769441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6EC6B27-7AA3-4DAD-A507-EEBF3A16CB20}"/>
              </a:ext>
            </a:extLst>
          </p:cNvPr>
          <p:cNvSpPr txBox="1"/>
          <p:nvPr/>
        </p:nvSpPr>
        <p:spPr>
          <a:xfrm>
            <a:off x="800474" y="2890976"/>
            <a:ext cx="10677987" cy="144655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2B8428-B226-AD46-B10C-2324DE2073EC}"/>
              </a:ext>
            </a:extLst>
          </p:cNvPr>
          <p:cNvSpPr/>
          <p:nvPr/>
        </p:nvSpPr>
        <p:spPr>
          <a:xfrm>
            <a:off x="8026164" y="6535487"/>
            <a:ext cx="4050222" cy="1963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7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03" y="605935"/>
            <a:ext cx="6773041" cy="4624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563122" y="1784601"/>
            <a:ext cx="6051252" cy="156966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18E8EFE-0AE7-0843-9C8C-E80CE09708DA}"/>
              </a:ext>
            </a:extLst>
          </p:cNvPr>
          <p:cNvSpPr/>
          <p:nvPr/>
        </p:nvSpPr>
        <p:spPr>
          <a:xfrm>
            <a:off x="8309943" y="6698772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40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5097678" cy="707886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+mn-lt"/>
              </a:rPr>
              <a:t>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38750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87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1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75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Xin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0706" y="3924894"/>
            <a:ext cx="5542322" cy="138499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defRPr/>
            </a:pP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defRPr/>
            </a:pP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25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903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8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80" y="-310048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8" y="22879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63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9" y="584201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3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2006601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3087379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73" y="2606997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8" y="2616108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8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64" tIns="60932" rIns="121864" bIns="6093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FF"/>
                </a:solidFill>
                <a:latin typeface="Utm AVO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16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1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2" y="5181448"/>
            <a:ext cx="3950446" cy="92284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954741" y="5181448"/>
            <a:ext cx="5003677" cy="92284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6990" indent="-456990" algn="ctr">
              <a:spcBef>
                <a:spcPct val="0"/>
              </a:spcBef>
              <a:buFontTx/>
              <a:buAutoNum type="alphaUcPeriod"/>
              <a:defRPr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3252" y="3999103"/>
            <a:ext cx="5600002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25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31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8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0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31" y="7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63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9" y="584201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3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2006601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3087379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73" y="2606997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8" y="2616108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8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64" tIns="60932" rIns="121864" bIns="6093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FF"/>
                </a:solidFill>
                <a:latin typeface="Utm AVO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16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1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658491" y="5836244"/>
            <a:ext cx="36411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803635" y="5863028"/>
            <a:ext cx="3143663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lIns="91398" tIns="45699" rIns="91398" bIns="4569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25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500" b="1" dirty="0">
                <a:solidFill>
                  <a:srgbClr val="0000FF"/>
                </a:solidFill>
                <a:latin typeface="Utm AVO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31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8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63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9" y="584201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3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7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7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2006601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30" y="3087379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73" y="2606997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8" y="2616108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2400">
                <a:solidFill>
                  <a:prstClr val="black"/>
                </a:solidFill>
                <a:latin typeface="Utm AVO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8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64" tIns="60932" rIns="121864" bIns="60932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z="240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FF"/>
                </a:solidFill>
                <a:latin typeface="Utm AVO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FF5CBB0-C470-41EB-925B-03B61E2E0871}"/>
              </a:ext>
            </a:extLst>
          </p:cNvPr>
          <p:cNvSpPr txBox="1"/>
          <p:nvPr/>
        </p:nvSpPr>
        <p:spPr>
          <a:xfrm>
            <a:off x="4013988" y="3973466"/>
            <a:ext cx="5600002" cy="107721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18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4" y="2503966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45" tIns="34273" rIns="68545" bIns="34273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3905">
              <a:spcBef>
                <a:spcPct val="0"/>
              </a:spcBef>
              <a:buNone/>
              <a:defRPr/>
            </a:pPr>
            <a:r>
              <a:rPr lang="en-US" altLang="zh-CN" sz="60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60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5. Khi </a:t>
            </a:r>
            <a:r>
              <a:rPr lang="en-US" altLang="zh-CN" sz="60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60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60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 defTabSz="913905">
              <a:spcBef>
                <a:spcPct val="0"/>
              </a:spcBef>
              <a:buNone/>
              <a:defRPr/>
            </a:pPr>
            <a:r>
              <a:rPr lang="en-US" altLang="zh-CN" sz="60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bắt</a:t>
            </a:r>
            <a:r>
              <a:rPr lang="en-US" altLang="zh-CN" sz="60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nạt</a:t>
            </a:r>
            <a:r>
              <a:rPr lang="en-US" altLang="zh-CN" sz="60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6000" b="1" dirty="0"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61" y="201202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900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8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98" tIns="45699" rIns="91398" bIns="45699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81" y="38319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340954" y="1"/>
            <a:ext cx="12692973" cy="712376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035986" y="3429001"/>
            <a:ext cx="6533164" cy="2937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41177D-0779-462A-8661-88A83800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48" y="491138"/>
            <a:ext cx="10687271" cy="307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04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1737706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900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6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3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602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8" y="2067460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9" y="109490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7" y="286937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6" y="2953686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4" y="247022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5" y="487241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6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53" y="2491193"/>
            <a:ext cx="2981907" cy="1446550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pPr algn="ctr" defTabSz="913950">
              <a:defRPr/>
            </a:pP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797</Words>
  <Application>Microsoft Office PowerPoint</Application>
  <PresentationFormat>Custom</PresentationFormat>
  <Paragraphs>143</Paragraphs>
  <Slides>33</Slides>
  <Notes>18</Notes>
  <HiddenSlides>0</HiddenSlides>
  <MMClips>6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1_Office Theme</vt:lpstr>
      <vt:lpstr>Hoạt động</vt:lpstr>
      <vt:lpstr>Office 主题</vt:lpstr>
      <vt:lpstr>1_Office 主题</vt:lpstr>
      <vt:lpstr>3_Office 主题​​</vt:lpstr>
      <vt:lpstr>2_Office Theme</vt:lpstr>
      <vt:lpstr>3_Office Theme</vt:lpstr>
      <vt:lpstr>6_Office Theme</vt:lpstr>
      <vt:lpstr>Office Theme</vt:lpstr>
      <vt:lpstr>4_Office Theme</vt:lpstr>
      <vt:lpstr>2_Office 主题</vt:lpstr>
      <vt:lpstr>7_Office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7U010221</cp:lastModifiedBy>
  <cp:revision>28</cp:revision>
  <dcterms:created xsi:type="dcterms:W3CDTF">2021-07-12T00:56:13Z</dcterms:created>
  <dcterms:modified xsi:type="dcterms:W3CDTF">2021-11-14T04:28:41Z</dcterms:modified>
</cp:coreProperties>
</file>