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3" r:id="rId3"/>
    <p:sldId id="261" r:id="rId4"/>
    <p:sldId id="257" r:id="rId5"/>
    <p:sldId id="268" r:id="rId6"/>
    <p:sldId id="270" r:id="rId7"/>
    <p:sldId id="269" r:id="rId8"/>
    <p:sldId id="280" r:id="rId9"/>
    <p:sldId id="281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57" d="100"/>
          <a:sy n="57" d="100"/>
        </p:scale>
        <p:origin x="-10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19455"/>
            <a:ext cx="2279729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93"/>
          <p:cNvSpPr>
            <a:spLocks noChangeArrowheads="1" noChangeShapeType="1" noTextEdit="1"/>
          </p:cNvSpPr>
          <p:nvPr/>
        </p:nvSpPr>
        <p:spPr bwMode="auto">
          <a:xfrm>
            <a:off x="2326225" y="2032505"/>
            <a:ext cx="8005521" cy="7015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THIẾT KẾ BÀI GIẢNG </a:t>
            </a:r>
            <a:r>
              <a:rPr lang="en-US" sz="3600" b="1" kern="1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 TỬ</a:t>
            </a:r>
            <a:endParaRPr lang="en-US" sz="3600" b="1" kern="1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44986" y="3146425"/>
            <a:ext cx="84328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MÔN: </a:t>
            </a:r>
            <a:r>
              <a:rPr lang="en-US" sz="3200" b="1" smtClean="0">
                <a:solidFill>
                  <a:srgbClr val="0000FF"/>
                </a:solidFill>
              </a:rPr>
              <a:t>NÓI VÀ NGHE </a:t>
            </a:r>
            <a:r>
              <a:rPr lang="en-US" sz="3200" b="1" smtClean="0">
                <a:solidFill>
                  <a:srgbClr val="0000FF"/>
                </a:solidFill>
              </a:rPr>
              <a:t>LỚP </a:t>
            </a:r>
            <a:r>
              <a:rPr lang="en-US" sz="3200" b="1" smtClean="0">
                <a:solidFill>
                  <a:srgbClr val="0000FF"/>
                </a:solidFill>
              </a:rPr>
              <a:t>2</a:t>
            </a:r>
            <a:endParaRPr lang="en-US" sz="32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                              </a:t>
            </a:r>
            <a:endParaRPr lang="en-US" sz="3600" b="1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6225" y="478978"/>
            <a:ext cx="852399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3561045" y="3876057"/>
            <a:ext cx="5535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GV: Nguyễn Thị Ánh Hồng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78" y="617178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78" y="6307433"/>
            <a:ext cx="1221145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78" y="6514891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86" y="666418"/>
            <a:ext cx="1817370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926267" y="1334807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90" y="1458222"/>
            <a:ext cx="9677400" cy="143763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7347"/>
            <a:ext cx="936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3008314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250" y="53772"/>
            <a:ext cx="12424249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638" y="1099902"/>
            <a:ext cx="4631362" cy="51239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20" y="4610515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921" y="109990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09" y="2220349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28" y="3413805"/>
            <a:ext cx="1231106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080883" y="1099902"/>
            <a:ext cx="547975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các sự việc trong tranh.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080882" y="3720986"/>
            <a:ext cx="518023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phát triển, sáng tạo kết cho câu chuyện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1871531" y="5064258"/>
            <a:ext cx="512631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èn 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phẩm chất tự tin, mạnh dạn trong giao tiếp</a:t>
            </a: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4113" y="864551"/>
            <a:ext cx="311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2080882" y="2335836"/>
            <a:ext cx="547975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1- đoạn theo tranh và nêu được 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 bài đọc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61438" y="1162392"/>
            <a:ext cx="497610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6543653" y="1204911"/>
            <a:ext cx="4919625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390821" y="4198300"/>
            <a:ext cx="5116843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6636424" y="4009661"/>
            <a:ext cx="4892432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390821" y="-1"/>
            <a:ext cx="11138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169330" y="3638951"/>
            <a:ext cx="4989460" cy="529828"/>
            <a:chOff x="2805573" y="3393592"/>
            <a:chExt cx="4989460" cy="52982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7926181" y="3325746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2050505" y="6131336"/>
            <a:ext cx="4059206" cy="715326"/>
            <a:chOff x="1783293" y="6021131"/>
            <a:chExt cx="4059206" cy="715326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129926" y="6257485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478770" y="1048648"/>
            <a:ext cx="49353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945290" y="953077"/>
            <a:ext cx="1030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945290" y="1537852"/>
            <a:ext cx="1030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945290" y="368302"/>
            <a:ext cx="1030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945290" y="2225176"/>
            <a:ext cx="4370989" cy="234766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5689205" y="2122627"/>
            <a:ext cx="4199855" cy="2209053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572362" y="4331680"/>
            <a:ext cx="5116843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5716398" y="4572845"/>
            <a:ext cx="4299472" cy="2208196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1654091" y="1040821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6096000" y="1040821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643529" y="4006190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6096000" y="4012418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=""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=""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=""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735123" y="712677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382</Words>
  <Application>Microsoft Office PowerPoint</Application>
  <PresentationFormat>Custom</PresentationFormat>
  <Paragraphs>52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154</cp:revision>
  <dcterms:created xsi:type="dcterms:W3CDTF">2021-06-15T15:52:51Z</dcterms:created>
  <dcterms:modified xsi:type="dcterms:W3CDTF">2021-11-12T05:09:37Z</dcterms:modified>
</cp:coreProperties>
</file>