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media/audio8.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8" r:id="rId2"/>
    <p:sldMasterId id="2147483691" r:id="rId3"/>
    <p:sldMasterId id="2147483703" r:id="rId4"/>
    <p:sldMasterId id="2147483715" r:id="rId5"/>
    <p:sldMasterId id="2147483727" r:id="rId6"/>
    <p:sldMasterId id="2147483739" r:id="rId7"/>
  </p:sldMasterIdLst>
  <p:notesMasterIdLst>
    <p:notesMasterId r:id="rId35"/>
  </p:notesMasterIdLst>
  <p:sldIdLst>
    <p:sldId id="355" r:id="rId8"/>
    <p:sldId id="354" r:id="rId9"/>
    <p:sldId id="315" r:id="rId10"/>
    <p:sldId id="339" r:id="rId11"/>
    <p:sldId id="340" r:id="rId12"/>
    <p:sldId id="341" r:id="rId13"/>
    <p:sldId id="342" r:id="rId14"/>
    <p:sldId id="343" r:id="rId15"/>
    <p:sldId id="344" r:id="rId16"/>
    <p:sldId id="345" r:id="rId17"/>
    <p:sldId id="346" r:id="rId18"/>
    <p:sldId id="347" r:id="rId19"/>
    <p:sldId id="348" r:id="rId20"/>
    <p:sldId id="349" r:id="rId21"/>
    <p:sldId id="350" r:id="rId22"/>
    <p:sldId id="351" r:id="rId23"/>
    <p:sldId id="357" r:id="rId24"/>
    <p:sldId id="356" r:id="rId25"/>
    <p:sldId id="358" r:id="rId26"/>
    <p:sldId id="359" r:id="rId27"/>
    <p:sldId id="360" r:id="rId28"/>
    <p:sldId id="361" r:id="rId29"/>
    <p:sldId id="362" r:id="rId30"/>
    <p:sldId id="363" r:id="rId31"/>
    <p:sldId id="364" r:id="rId32"/>
    <p:sldId id="365" r:id="rId33"/>
    <p:sldId id="353" r:id="rId34"/>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88" autoAdjust="0"/>
    <p:restoredTop sz="87634" autoAdjust="0"/>
  </p:normalViewPr>
  <p:slideViewPr>
    <p:cSldViewPr>
      <p:cViewPr>
        <p:scale>
          <a:sx n="75" d="100"/>
          <a:sy n="75" d="100"/>
        </p:scale>
        <p:origin x="-1134"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ableStyles" Target="tableStyles.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notesMaster" Target="notesMasters/notesMaster1.xml"/><Relationship Id="rId8" Type="http://schemas.openxmlformats.org/officeDocument/2006/relationships/slide" Target="slides/slide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00A33B7-AF4D-474F-9EC0-B25E3F817308}" type="datetimeFigureOut">
              <a:rPr lang="vi-VN" smtClean="0"/>
              <a:pPr/>
              <a:t>01/11/2021</a:t>
            </a:fld>
            <a:endParaRPr lang="vi-V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10DDB5A-D4A0-4B5D-BF38-2547B53931C5}" type="slidenum">
              <a:rPr lang="vi-VN" smtClean="0"/>
              <a:pPr/>
              <a:t>‹#›</a:t>
            </a:fld>
            <a:endParaRPr lang="vi-VN"/>
          </a:p>
        </p:txBody>
      </p:sp>
    </p:spTree>
    <p:extLst>
      <p:ext uri="{BB962C8B-B14F-4D97-AF65-F5344CB8AC3E}">
        <p14:creationId xmlns:p14="http://schemas.microsoft.com/office/powerpoint/2010/main" val="32568990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0C648F1D-35A5-4DE7-B2B9-502D748A8073}" type="datetimeFigureOut">
              <a:rPr lang="vi-VN" smtClean="0"/>
              <a:pPr/>
              <a:t>01/11/2021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A9D04162-F1E0-4999-9960-8036E9C0FB5E}" type="slidenum">
              <a:rPr lang="vi-VN" smtClean="0"/>
              <a:pPr/>
              <a:t>‹#›</a:t>
            </a:fld>
            <a:endParaRPr lang="vi-VN"/>
          </a:p>
        </p:txBody>
      </p:sp>
    </p:spTree>
    <p:extLst>
      <p:ext uri="{BB962C8B-B14F-4D97-AF65-F5344CB8AC3E}">
        <p14:creationId xmlns:p14="http://schemas.microsoft.com/office/powerpoint/2010/main" val="113625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0C648F1D-35A5-4DE7-B2B9-502D748A8073}" type="datetimeFigureOut">
              <a:rPr lang="vi-VN" smtClean="0"/>
              <a:pPr/>
              <a:t>01/11/2021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A9D04162-F1E0-4999-9960-8036E9C0FB5E}" type="slidenum">
              <a:rPr lang="vi-VN" smtClean="0"/>
              <a:pPr/>
              <a:t>‹#›</a:t>
            </a:fld>
            <a:endParaRPr lang="vi-VN"/>
          </a:p>
        </p:txBody>
      </p:sp>
    </p:spTree>
    <p:extLst>
      <p:ext uri="{BB962C8B-B14F-4D97-AF65-F5344CB8AC3E}">
        <p14:creationId xmlns:p14="http://schemas.microsoft.com/office/powerpoint/2010/main" val="2222121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0C648F1D-35A5-4DE7-B2B9-502D748A8073}" type="datetimeFigureOut">
              <a:rPr lang="vi-VN" smtClean="0"/>
              <a:pPr/>
              <a:t>01/11/2021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A9D04162-F1E0-4999-9960-8036E9C0FB5E}" type="slidenum">
              <a:rPr lang="vi-VN" smtClean="0"/>
              <a:pPr/>
              <a:t>‹#›</a:t>
            </a:fld>
            <a:endParaRPr lang="vi-VN"/>
          </a:p>
        </p:txBody>
      </p:sp>
    </p:spTree>
    <p:extLst>
      <p:ext uri="{BB962C8B-B14F-4D97-AF65-F5344CB8AC3E}">
        <p14:creationId xmlns:p14="http://schemas.microsoft.com/office/powerpoint/2010/main" val="10889985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6"/>
          <p:cNvSpPr>
            <a:spLocks noGrp="1" noChangeArrowheads="1"/>
          </p:cNvSpPr>
          <p:nvPr>
            <p:ph type="sldNum" sz="quarter" idx="10"/>
          </p:nvPr>
        </p:nvSpPr>
        <p:spPr>
          <a:ln/>
        </p:spPr>
        <p:txBody>
          <a:bodyPr/>
          <a:lstStyle>
            <a:lvl1pPr>
              <a:defRPr/>
            </a:lvl1pPr>
          </a:lstStyle>
          <a:p>
            <a:pPr>
              <a:defRPr/>
            </a:pPr>
            <a:fld id="{4A081516-CAA9-4984-AD68-C8CF53E73E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80554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2"/>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84340E12-A310-479F-90B8-E9DF425114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3185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1EEB9152-B3B3-4A4C-993E-414D8BF663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91021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10D3F107-C259-4A57-AFE9-960E02CCC2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01645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a:ln/>
        </p:spPr>
        <p:txBody>
          <a:bodyPr/>
          <a:lstStyle>
            <a:lvl1pPr>
              <a:defRPr/>
            </a:lvl1pPr>
          </a:lstStyle>
          <a:p>
            <a:pPr>
              <a:defRPr/>
            </a:pPr>
            <a:fld id="{05684D63-2EAB-4E6A-8FDA-758A171019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38924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pPr>
              <a:defRPr/>
            </a:pPr>
            <a:fld id="{1D29720D-8441-4486-8AD3-BC8DCA80CAF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98896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94B6531C-5C17-4EEF-9121-082506BD69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63916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6ECBFCD5-D05B-42B6-B91D-100D6F5F39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20401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0C648F1D-35A5-4DE7-B2B9-502D748A8073}" type="datetimeFigureOut">
              <a:rPr lang="vi-VN" smtClean="0"/>
              <a:pPr/>
              <a:t>01/11/2021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A9D04162-F1E0-4999-9960-8036E9C0FB5E}" type="slidenum">
              <a:rPr lang="vi-VN" smtClean="0"/>
              <a:pPr/>
              <a:t>‹#›</a:t>
            </a:fld>
            <a:endParaRPr lang="vi-VN"/>
          </a:p>
        </p:txBody>
      </p:sp>
    </p:spTree>
    <p:extLst>
      <p:ext uri="{BB962C8B-B14F-4D97-AF65-F5344CB8AC3E}">
        <p14:creationId xmlns:p14="http://schemas.microsoft.com/office/powerpoint/2010/main" val="9804551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733B836B-B185-4E90-8873-8871D9C2DA5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95666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2"/>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89FE9CD9-FFA7-4D6A-9890-9A29AC2C6C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85684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6C7F31AC-EEF1-48B8-9870-87F8144F51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71618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0"/>
            <a:ext cx="82296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
          <p:cNvSpPr>
            <a:spLocks noGrp="1" noChangeArrowheads="1"/>
          </p:cNvSpPr>
          <p:nvPr>
            <p:ph type="sldNum" sz="quarter" idx="10"/>
          </p:nvPr>
        </p:nvSpPr>
        <p:spPr>
          <a:ln/>
        </p:spPr>
        <p:txBody>
          <a:bodyPr/>
          <a:lstStyle>
            <a:lvl1pPr>
              <a:defRPr/>
            </a:lvl1pPr>
          </a:lstStyle>
          <a:p>
            <a:pPr>
              <a:defRPr/>
            </a:pPr>
            <a:fld id="{EFB3741E-D3D9-4082-966D-A157DC6E63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15074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1AF98EC-8687-4DF6-853B-C2F5B6864AE1}" type="datetimeFigureOut">
              <a:rPr lang="en-US" smtClean="0">
                <a:solidFill>
                  <a:prstClr val="black">
                    <a:tint val="75000"/>
                  </a:prstClr>
                </a:solidFill>
              </a:rPr>
              <a:pPr/>
              <a:t>01/11/2021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C520E-ADCA-41A2-A3B4-530AB9152C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03425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1AF98EC-8687-4DF6-853B-C2F5B6864AE1}" type="datetimeFigureOut">
              <a:rPr lang="en-US" smtClean="0">
                <a:solidFill>
                  <a:prstClr val="black">
                    <a:tint val="75000"/>
                  </a:prstClr>
                </a:solidFill>
              </a:rPr>
              <a:pPr/>
              <a:t>01/11/2021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C520E-ADCA-41A2-A3B4-530AB9152C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15846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1AF98EC-8687-4DF6-853B-C2F5B6864AE1}" type="datetimeFigureOut">
              <a:rPr lang="en-US" smtClean="0">
                <a:solidFill>
                  <a:prstClr val="black">
                    <a:tint val="75000"/>
                  </a:prstClr>
                </a:solidFill>
              </a:rPr>
              <a:pPr/>
              <a:t>01/11/2021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C520E-ADCA-41A2-A3B4-530AB9152C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88539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1AF98EC-8687-4DF6-853B-C2F5B6864AE1}" type="datetimeFigureOut">
              <a:rPr lang="en-US" smtClean="0">
                <a:solidFill>
                  <a:prstClr val="black">
                    <a:tint val="75000"/>
                  </a:prstClr>
                </a:solidFill>
              </a:rPr>
              <a:pPr/>
              <a:t>01/11/2021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C520E-ADCA-41A2-A3B4-530AB9152C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12233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1AF98EC-8687-4DF6-853B-C2F5B6864AE1}" type="datetimeFigureOut">
              <a:rPr lang="en-US" smtClean="0">
                <a:solidFill>
                  <a:prstClr val="black">
                    <a:tint val="75000"/>
                  </a:prstClr>
                </a:solidFill>
              </a:rPr>
              <a:pPr/>
              <a:t>01/11/2021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C520E-ADCA-41A2-A3B4-530AB9152C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02210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1AF98EC-8687-4DF6-853B-C2F5B6864AE1}" type="datetimeFigureOut">
              <a:rPr lang="en-US" smtClean="0">
                <a:solidFill>
                  <a:prstClr val="black">
                    <a:tint val="75000"/>
                  </a:prstClr>
                </a:solidFill>
              </a:rPr>
              <a:pPr/>
              <a:t>01/11/2021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C520E-ADCA-41A2-A3B4-530AB9152C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3051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648F1D-35A5-4DE7-B2B9-502D748A8073}" type="datetimeFigureOut">
              <a:rPr lang="vi-VN" smtClean="0"/>
              <a:pPr/>
              <a:t>01/11/2021</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A9D04162-F1E0-4999-9960-8036E9C0FB5E}" type="slidenum">
              <a:rPr lang="vi-VN" smtClean="0"/>
              <a:pPr/>
              <a:t>‹#›</a:t>
            </a:fld>
            <a:endParaRPr lang="vi-VN"/>
          </a:p>
        </p:txBody>
      </p:sp>
    </p:spTree>
    <p:extLst>
      <p:ext uri="{BB962C8B-B14F-4D97-AF65-F5344CB8AC3E}">
        <p14:creationId xmlns:p14="http://schemas.microsoft.com/office/powerpoint/2010/main" val="21720568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AF98EC-8687-4DF6-853B-C2F5B6864AE1}" type="datetimeFigureOut">
              <a:rPr lang="en-US" smtClean="0">
                <a:solidFill>
                  <a:prstClr val="black">
                    <a:tint val="75000"/>
                  </a:prstClr>
                </a:solidFill>
              </a:rPr>
              <a:pPr/>
              <a:t>01/11/2021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C520E-ADCA-41A2-A3B4-530AB9152C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97304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1AF98EC-8687-4DF6-853B-C2F5B6864AE1}" type="datetimeFigureOut">
              <a:rPr lang="en-US" smtClean="0">
                <a:solidFill>
                  <a:prstClr val="black">
                    <a:tint val="75000"/>
                  </a:prstClr>
                </a:solidFill>
              </a:rPr>
              <a:pPr/>
              <a:t>01/11/2021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C520E-ADCA-41A2-A3B4-530AB9152C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28716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1AF98EC-8687-4DF6-853B-C2F5B6864AE1}" type="datetimeFigureOut">
              <a:rPr lang="en-US" smtClean="0">
                <a:solidFill>
                  <a:prstClr val="black">
                    <a:tint val="75000"/>
                  </a:prstClr>
                </a:solidFill>
              </a:rPr>
              <a:pPr/>
              <a:t>01/11/2021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C520E-ADCA-41A2-A3B4-530AB9152C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76972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1AF98EC-8687-4DF6-853B-C2F5B6864AE1}" type="datetimeFigureOut">
              <a:rPr lang="en-US" smtClean="0">
                <a:solidFill>
                  <a:prstClr val="black">
                    <a:tint val="75000"/>
                  </a:prstClr>
                </a:solidFill>
              </a:rPr>
              <a:pPr/>
              <a:t>01/11/2021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C520E-ADCA-41A2-A3B4-530AB9152C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91365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1AF98EC-8687-4DF6-853B-C2F5B6864AE1}" type="datetimeFigureOut">
              <a:rPr lang="en-US" smtClean="0">
                <a:solidFill>
                  <a:prstClr val="black">
                    <a:tint val="75000"/>
                  </a:prstClr>
                </a:solidFill>
              </a:rPr>
              <a:pPr/>
              <a:t>01/11/2021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C520E-ADCA-41A2-A3B4-530AB9152C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75301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1AF98EC-8687-4DF6-853B-C2F5B6864AE1}" type="datetimeFigureOut">
              <a:rPr lang="en-US" smtClean="0">
                <a:solidFill>
                  <a:prstClr val="black">
                    <a:tint val="75000"/>
                  </a:prstClr>
                </a:solidFill>
              </a:rPr>
              <a:pPr/>
              <a:t>01/11/2021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C520E-ADCA-41A2-A3B4-530AB9152C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18288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1AF98EC-8687-4DF6-853B-C2F5B6864AE1}" type="datetimeFigureOut">
              <a:rPr lang="en-US" smtClean="0">
                <a:solidFill>
                  <a:prstClr val="black">
                    <a:tint val="75000"/>
                  </a:prstClr>
                </a:solidFill>
              </a:rPr>
              <a:pPr/>
              <a:t>01/11/2021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C520E-ADCA-41A2-A3B4-530AB9152C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70328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1AF98EC-8687-4DF6-853B-C2F5B6864AE1}" type="datetimeFigureOut">
              <a:rPr lang="en-US" smtClean="0">
                <a:solidFill>
                  <a:prstClr val="black">
                    <a:tint val="75000"/>
                  </a:prstClr>
                </a:solidFill>
              </a:rPr>
              <a:pPr/>
              <a:t>01/11/2021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C520E-ADCA-41A2-A3B4-530AB9152C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73407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1AF98EC-8687-4DF6-853B-C2F5B6864AE1}" type="datetimeFigureOut">
              <a:rPr lang="en-US" smtClean="0">
                <a:solidFill>
                  <a:prstClr val="black">
                    <a:tint val="75000"/>
                  </a:prstClr>
                </a:solidFill>
              </a:rPr>
              <a:pPr/>
              <a:t>01/11/2021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C520E-ADCA-41A2-A3B4-530AB9152C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82051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1AF98EC-8687-4DF6-853B-C2F5B6864AE1}" type="datetimeFigureOut">
              <a:rPr lang="en-US" smtClean="0">
                <a:solidFill>
                  <a:prstClr val="black">
                    <a:tint val="75000"/>
                  </a:prstClr>
                </a:solidFill>
              </a:rPr>
              <a:pPr/>
              <a:t>01/11/2021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C520E-ADCA-41A2-A3B4-530AB9152C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1409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0C648F1D-35A5-4DE7-B2B9-502D748A8073}" type="datetimeFigureOut">
              <a:rPr lang="vi-VN" smtClean="0"/>
              <a:pPr/>
              <a:t>01/11/2021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A9D04162-F1E0-4999-9960-8036E9C0FB5E}" type="slidenum">
              <a:rPr lang="vi-VN" smtClean="0"/>
              <a:pPr/>
              <a:t>‹#›</a:t>
            </a:fld>
            <a:endParaRPr lang="vi-VN"/>
          </a:p>
        </p:txBody>
      </p:sp>
    </p:spTree>
    <p:extLst>
      <p:ext uri="{BB962C8B-B14F-4D97-AF65-F5344CB8AC3E}">
        <p14:creationId xmlns:p14="http://schemas.microsoft.com/office/powerpoint/2010/main" val="37354866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1AF98EC-8687-4DF6-853B-C2F5B6864AE1}" type="datetimeFigureOut">
              <a:rPr lang="en-US" smtClean="0">
                <a:solidFill>
                  <a:prstClr val="black">
                    <a:tint val="75000"/>
                  </a:prstClr>
                </a:solidFill>
              </a:rPr>
              <a:pPr/>
              <a:t>01/11/2021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C520E-ADCA-41A2-A3B4-530AB9152C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03623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AF98EC-8687-4DF6-853B-C2F5B6864AE1}" type="datetimeFigureOut">
              <a:rPr lang="en-US" smtClean="0">
                <a:solidFill>
                  <a:prstClr val="black">
                    <a:tint val="75000"/>
                  </a:prstClr>
                </a:solidFill>
              </a:rPr>
              <a:pPr/>
              <a:t>01/11/2021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C520E-ADCA-41A2-A3B4-530AB9152C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22737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1AF98EC-8687-4DF6-853B-C2F5B6864AE1}" type="datetimeFigureOut">
              <a:rPr lang="en-US" smtClean="0">
                <a:solidFill>
                  <a:prstClr val="black">
                    <a:tint val="75000"/>
                  </a:prstClr>
                </a:solidFill>
              </a:rPr>
              <a:pPr/>
              <a:t>01/11/2021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C520E-ADCA-41A2-A3B4-530AB9152C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05634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1AF98EC-8687-4DF6-853B-C2F5B6864AE1}" type="datetimeFigureOut">
              <a:rPr lang="en-US" smtClean="0">
                <a:solidFill>
                  <a:prstClr val="black">
                    <a:tint val="75000"/>
                  </a:prstClr>
                </a:solidFill>
              </a:rPr>
              <a:pPr/>
              <a:t>01/11/2021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C520E-ADCA-41A2-A3B4-530AB9152C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21333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1AF98EC-8687-4DF6-853B-C2F5B6864AE1}" type="datetimeFigureOut">
              <a:rPr lang="en-US" smtClean="0">
                <a:solidFill>
                  <a:prstClr val="black">
                    <a:tint val="75000"/>
                  </a:prstClr>
                </a:solidFill>
              </a:rPr>
              <a:pPr/>
              <a:t>01/11/2021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C520E-ADCA-41A2-A3B4-530AB9152C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80307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1AF98EC-8687-4DF6-853B-C2F5B6864AE1}" type="datetimeFigureOut">
              <a:rPr lang="en-US" smtClean="0">
                <a:solidFill>
                  <a:prstClr val="black">
                    <a:tint val="75000"/>
                  </a:prstClr>
                </a:solidFill>
              </a:rPr>
              <a:pPr/>
              <a:t>01/11/2021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C520E-ADCA-41A2-A3B4-530AB9152C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05792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1AF98EC-8687-4DF6-853B-C2F5B6864AE1}" type="datetimeFigureOut">
              <a:rPr lang="en-US" smtClean="0">
                <a:solidFill>
                  <a:prstClr val="black">
                    <a:tint val="75000"/>
                  </a:prstClr>
                </a:solidFill>
              </a:rPr>
              <a:pPr/>
              <a:t>01/11/2021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C520E-ADCA-41A2-A3B4-530AB9152C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10126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1AF98EC-8687-4DF6-853B-C2F5B6864AE1}" type="datetimeFigureOut">
              <a:rPr lang="en-US" smtClean="0">
                <a:solidFill>
                  <a:prstClr val="black">
                    <a:tint val="75000"/>
                  </a:prstClr>
                </a:solidFill>
              </a:rPr>
              <a:pPr/>
              <a:t>01/11/2021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C520E-ADCA-41A2-A3B4-530AB9152C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78274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1AF98EC-8687-4DF6-853B-C2F5B6864AE1}" type="datetimeFigureOut">
              <a:rPr lang="en-US" smtClean="0">
                <a:solidFill>
                  <a:prstClr val="black">
                    <a:tint val="75000"/>
                  </a:prstClr>
                </a:solidFill>
              </a:rPr>
              <a:pPr/>
              <a:t>01/11/2021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C520E-ADCA-41A2-A3B4-530AB9152C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0304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1AF98EC-8687-4DF6-853B-C2F5B6864AE1}" type="datetimeFigureOut">
              <a:rPr lang="en-US" smtClean="0">
                <a:solidFill>
                  <a:prstClr val="black">
                    <a:tint val="75000"/>
                  </a:prstClr>
                </a:solidFill>
              </a:rPr>
              <a:pPr/>
              <a:t>01/11/2021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C520E-ADCA-41A2-A3B4-530AB9152C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26441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0C648F1D-35A5-4DE7-B2B9-502D748A8073}" type="datetimeFigureOut">
              <a:rPr lang="vi-VN" smtClean="0"/>
              <a:pPr/>
              <a:t>01/11/2021</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A9D04162-F1E0-4999-9960-8036E9C0FB5E}" type="slidenum">
              <a:rPr lang="vi-VN" smtClean="0"/>
              <a:pPr/>
              <a:t>‹#›</a:t>
            </a:fld>
            <a:endParaRPr lang="vi-VN"/>
          </a:p>
        </p:txBody>
      </p:sp>
    </p:spTree>
    <p:extLst>
      <p:ext uri="{BB962C8B-B14F-4D97-AF65-F5344CB8AC3E}">
        <p14:creationId xmlns:p14="http://schemas.microsoft.com/office/powerpoint/2010/main" val="35285617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1AF98EC-8687-4DF6-853B-C2F5B6864AE1}" type="datetimeFigureOut">
              <a:rPr lang="en-US" smtClean="0">
                <a:solidFill>
                  <a:prstClr val="black">
                    <a:tint val="75000"/>
                  </a:prstClr>
                </a:solidFill>
              </a:rPr>
              <a:pPr/>
              <a:t>01/11/2021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C520E-ADCA-41A2-A3B4-530AB9152C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82542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1AF98EC-8687-4DF6-853B-C2F5B6864AE1}" type="datetimeFigureOut">
              <a:rPr lang="en-US" smtClean="0">
                <a:solidFill>
                  <a:prstClr val="black">
                    <a:tint val="75000"/>
                  </a:prstClr>
                </a:solidFill>
              </a:rPr>
              <a:pPr/>
              <a:t>01/11/2021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C520E-ADCA-41A2-A3B4-530AB9152C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79110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AF98EC-8687-4DF6-853B-C2F5B6864AE1}" type="datetimeFigureOut">
              <a:rPr lang="en-US" smtClean="0">
                <a:solidFill>
                  <a:prstClr val="black">
                    <a:tint val="75000"/>
                  </a:prstClr>
                </a:solidFill>
              </a:rPr>
              <a:pPr/>
              <a:t>01/11/2021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C520E-ADCA-41A2-A3B4-530AB9152C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50189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1AF98EC-8687-4DF6-853B-C2F5B6864AE1}" type="datetimeFigureOut">
              <a:rPr lang="en-US" smtClean="0">
                <a:solidFill>
                  <a:prstClr val="black">
                    <a:tint val="75000"/>
                  </a:prstClr>
                </a:solidFill>
              </a:rPr>
              <a:pPr/>
              <a:t>01/11/2021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C520E-ADCA-41A2-A3B4-530AB9152C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58639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1AF98EC-8687-4DF6-853B-C2F5B6864AE1}" type="datetimeFigureOut">
              <a:rPr lang="en-US" smtClean="0">
                <a:solidFill>
                  <a:prstClr val="black">
                    <a:tint val="75000"/>
                  </a:prstClr>
                </a:solidFill>
              </a:rPr>
              <a:pPr/>
              <a:t>01/11/2021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C520E-ADCA-41A2-A3B4-530AB9152C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10805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1AF98EC-8687-4DF6-853B-C2F5B6864AE1}" type="datetimeFigureOut">
              <a:rPr lang="en-US" smtClean="0">
                <a:solidFill>
                  <a:prstClr val="black">
                    <a:tint val="75000"/>
                  </a:prstClr>
                </a:solidFill>
              </a:rPr>
              <a:pPr/>
              <a:t>01/11/2021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C520E-ADCA-41A2-A3B4-530AB9152C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44175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1AF98EC-8687-4DF6-853B-C2F5B6864AE1}" type="datetimeFigureOut">
              <a:rPr lang="en-US" smtClean="0">
                <a:solidFill>
                  <a:prstClr val="black">
                    <a:tint val="75000"/>
                  </a:prstClr>
                </a:solidFill>
              </a:rPr>
              <a:pPr/>
              <a:t>01/11/2021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C520E-ADCA-41A2-A3B4-530AB9152C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81396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1AF98EC-8687-4DF6-853B-C2F5B6864AE1}" type="datetimeFigureOut">
              <a:rPr lang="en-US" smtClean="0">
                <a:solidFill>
                  <a:prstClr val="black">
                    <a:tint val="75000"/>
                  </a:prstClr>
                </a:solidFill>
              </a:rPr>
              <a:pPr/>
              <a:t>01/11/2021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C520E-ADCA-41A2-A3B4-530AB9152C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40903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1AF98EC-8687-4DF6-853B-C2F5B6864AE1}" type="datetimeFigureOut">
              <a:rPr lang="en-US" smtClean="0">
                <a:solidFill>
                  <a:prstClr val="black">
                    <a:tint val="75000"/>
                  </a:prstClr>
                </a:solidFill>
              </a:rPr>
              <a:pPr/>
              <a:t>01/11/2021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C520E-ADCA-41A2-A3B4-530AB9152C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169634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1AF98EC-8687-4DF6-853B-C2F5B6864AE1}" type="datetimeFigureOut">
              <a:rPr lang="en-US" smtClean="0">
                <a:solidFill>
                  <a:prstClr val="black">
                    <a:tint val="75000"/>
                  </a:prstClr>
                </a:solidFill>
              </a:rPr>
              <a:pPr/>
              <a:t>01/11/2021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C520E-ADCA-41A2-A3B4-530AB9152C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4825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0C648F1D-35A5-4DE7-B2B9-502D748A8073}" type="datetimeFigureOut">
              <a:rPr lang="vi-VN" smtClean="0"/>
              <a:pPr/>
              <a:t>01/11/2021</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A9D04162-F1E0-4999-9960-8036E9C0FB5E}" type="slidenum">
              <a:rPr lang="vi-VN" smtClean="0"/>
              <a:pPr/>
              <a:t>‹#›</a:t>
            </a:fld>
            <a:endParaRPr lang="vi-VN"/>
          </a:p>
        </p:txBody>
      </p:sp>
    </p:spTree>
    <p:extLst>
      <p:ext uri="{BB962C8B-B14F-4D97-AF65-F5344CB8AC3E}">
        <p14:creationId xmlns:p14="http://schemas.microsoft.com/office/powerpoint/2010/main" val="93741551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1AF98EC-8687-4DF6-853B-C2F5B6864AE1}" type="datetimeFigureOut">
              <a:rPr lang="en-US" smtClean="0">
                <a:solidFill>
                  <a:prstClr val="black">
                    <a:tint val="75000"/>
                  </a:prstClr>
                </a:solidFill>
              </a:rPr>
              <a:pPr/>
              <a:t>01/11/2021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C520E-ADCA-41A2-A3B4-530AB9152C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96535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1AF98EC-8687-4DF6-853B-C2F5B6864AE1}" type="datetimeFigureOut">
              <a:rPr lang="en-US" smtClean="0">
                <a:solidFill>
                  <a:prstClr val="black">
                    <a:tint val="75000"/>
                  </a:prstClr>
                </a:solidFill>
              </a:rPr>
              <a:pPr/>
              <a:t>01/11/2021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C520E-ADCA-41A2-A3B4-530AB9152C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54833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1AF98EC-8687-4DF6-853B-C2F5B6864AE1}" type="datetimeFigureOut">
              <a:rPr lang="en-US" smtClean="0">
                <a:solidFill>
                  <a:prstClr val="black">
                    <a:tint val="75000"/>
                  </a:prstClr>
                </a:solidFill>
              </a:rPr>
              <a:pPr/>
              <a:t>01/11/2021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C520E-ADCA-41A2-A3B4-530AB9152C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278748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AF98EC-8687-4DF6-853B-C2F5B6864AE1}" type="datetimeFigureOut">
              <a:rPr lang="en-US" smtClean="0">
                <a:solidFill>
                  <a:prstClr val="black">
                    <a:tint val="75000"/>
                  </a:prstClr>
                </a:solidFill>
              </a:rPr>
              <a:pPr/>
              <a:t>01/11/2021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C520E-ADCA-41A2-A3B4-530AB9152C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785299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1AF98EC-8687-4DF6-853B-C2F5B6864AE1}" type="datetimeFigureOut">
              <a:rPr lang="en-US" smtClean="0">
                <a:solidFill>
                  <a:prstClr val="black">
                    <a:tint val="75000"/>
                  </a:prstClr>
                </a:solidFill>
              </a:rPr>
              <a:pPr/>
              <a:t>01/11/2021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C520E-ADCA-41A2-A3B4-530AB9152C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64271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1AF98EC-8687-4DF6-853B-C2F5B6864AE1}" type="datetimeFigureOut">
              <a:rPr lang="en-US" smtClean="0">
                <a:solidFill>
                  <a:prstClr val="black">
                    <a:tint val="75000"/>
                  </a:prstClr>
                </a:solidFill>
              </a:rPr>
              <a:pPr/>
              <a:t>01/11/2021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C520E-ADCA-41A2-A3B4-530AB9152C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41873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1AF98EC-8687-4DF6-853B-C2F5B6864AE1}" type="datetimeFigureOut">
              <a:rPr lang="en-US" smtClean="0">
                <a:solidFill>
                  <a:prstClr val="black">
                    <a:tint val="75000"/>
                  </a:prstClr>
                </a:solidFill>
              </a:rPr>
              <a:pPr/>
              <a:t>01/11/2021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C520E-ADCA-41A2-A3B4-530AB9152C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59208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1AF98EC-8687-4DF6-853B-C2F5B6864AE1}" type="datetimeFigureOut">
              <a:rPr lang="en-US" smtClean="0">
                <a:solidFill>
                  <a:prstClr val="black">
                    <a:tint val="75000"/>
                  </a:prstClr>
                </a:solidFill>
              </a:rPr>
              <a:pPr/>
              <a:t>01/11/2021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C520E-ADCA-41A2-A3B4-530AB9152C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661025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1AF98EC-8687-4DF6-853B-C2F5B6864AE1}" type="datetimeFigureOut">
              <a:rPr lang="en-US" smtClean="0">
                <a:solidFill>
                  <a:prstClr val="black">
                    <a:tint val="75000"/>
                  </a:prstClr>
                </a:solidFill>
              </a:rPr>
              <a:pPr/>
              <a:t>01/11/2021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C520E-ADCA-41A2-A3B4-530AB9152C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799898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1AF98EC-8687-4DF6-853B-C2F5B6864AE1}" type="datetimeFigureOut">
              <a:rPr lang="en-US" smtClean="0">
                <a:solidFill>
                  <a:prstClr val="black">
                    <a:tint val="75000"/>
                  </a:prstClr>
                </a:solidFill>
              </a:rPr>
              <a:pPr/>
              <a:t>01/11/2021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C520E-ADCA-41A2-A3B4-530AB9152C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4315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648F1D-35A5-4DE7-B2B9-502D748A8073}" type="datetimeFigureOut">
              <a:rPr lang="vi-VN" smtClean="0"/>
              <a:pPr/>
              <a:t>01/11/2021</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A9D04162-F1E0-4999-9960-8036E9C0FB5E}" type="slidenum">
              <a:rPr lang="vi-VN" smtClean="0"/>
              <a:pPr/>
              <a:t>‹#›</a:t>
            </a:fld>
            <a:endParaRPr lang="vi-VN"/>
          </a:p>
        </p:txBody>
      </p:sp>
    </p:spTree>
    <p:extLst>
      <p:ext uri="{BB962C8B-B14F-4D97-AF65-F5344CB8AC3E}">
        <p14:creationId xmlns:p14="http://schemas.microsoft.com/office/powerpoint/2010/main" val="358684658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1AF98EC-8687-4DF6-853B-C2F5B6864AE1}" type="datetimeFigureOut">
              <a:rPr lang="en-US" smtClean="0">
                <a:solidFill>
                  <a:prstClr val="black">
                    <a:tint val="75000"/>
                  </a:prstClr>
                </a:solidFill>
              </a:rPr>
              <a:pPr/>
              <a:t>01/11/2021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C520E-ADCA-41A2-A3B4-530AB9152C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37639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1AF98EC-8687-4DF6-853B-C2F5B6864AE1}" type="datetimeFigureOut">
              <a:rPr lang="en-US" smtClean="0">
                <a:solidFill>
                  <a:prstClr val="black">
                    <a:tint val="75000"/>
                  </a:prstClr>
                </a:solidFill>
              </a:rPr>
              <a:pPr/>
              <a:t>01/11/2021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C520E-ADCA-41A2-A3B4-530AB9152C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77909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1AF98EC-8687-4DF6-853B-C2F5B6864AE1}" type="datetimeFigureOut">
              <a:rPr lang="en-US" smtClean="0">
                <a:solidFill>
                  <a:prstClr val="black">
                    <a:tint val="75000"/>
                  </a:prstClr>
                </a:solidFill>
              </a:rPr>
              <a:pPr/>
              <a:t>01/11/2021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C520E-ADCA-41A2-A3B4-530AB9152C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763724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1AF98EC-8687-4DF6-853B-C2F5B6864AE1}" type="datetimeFigureOut">
              <a:rPr lang="en-US" smtClean="0">
                <a:solidFill>
                  <a:prstClr val="black">
                    <a:tint val="75000"/>
                  </a:prstClr>
                </a:solidFill>
              </a:rPr>
              <a:pPr/>
              <a:t>01/11/2021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C520E-ADCA-41A2-A3B4-530AB9152C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621796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AF98EC-8687-4DF6-853B-C2F5B6864AE1}" type="datetimeFigureOut">
              <a:rPr lang="en-US" smtClean="0">
                <a:solidFill>
                  <a:prstClr val="black">
                    <a:tint val="75000"/>
                  </a:prstClr>
                </a:solidFill>
              </a:rPr>
              <a:pPr/>
              <a:t>01/11/2021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C520E-ADCA-41A2-A3B4-530AB9152C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162265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1AF98EC-8687-4DF6-853B-C2F5B6864AE1}" type="datetimeFigureOut">
              <a:rPr lang="en-US" smtClean="0">
                <a:solidFill>
                  <a:prstClr val="black">
                    <a:tint val="75000"/>
                  </a:prstClr>
                </a:solidFill>
              </a:rPr>
              <a:pPr/>
              <a:t>01/11/2021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C520E-ADCA-41A2-A3B4-530AB9152C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582420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1AF98EC-8687-4DF6-853B-C2F5B6864AE1}" type="datetimeFigureOut">
              <a:rPr lang="en-US" smtClean="0">
                <a:solidFill>
                  <a:prstClr val="black">
                    <a:tint val="75000"/>
                  </a:prstClr>
                </a:solidFill>
              </a:rPr>
              <a:pPr/>
              <a:t>01/11/2021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C520E-ADCA-41A2-A3B4-530AB9152C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18100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1AF98EC-8687-4DF6-853B-C2F5B6864AE1}" type="datetimeFigureOut">
              <a:rPr lang="en-US" smtClean="0">
                <a:solidFill>
                  <a:prstClr val="black">
                    <a:tint val="75000"/>
                  </a:prstClr>
                </a:solidFill>
              </a:rPr>
              <a:pPr/>
              <a:t>01/11/2021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C520E-ADCA-41A2-A3B4-530AB9152C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263415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1AF98EC-8687-4DF6-853B-C2F5B6864AE1}" type="datetimeFigureOut">
              <a:rPr lang="en-US" smtClean="0">
                <a:solidFill>
                  <a:prstClr val="black">
                    <a:tint val="75000"/>
                  </a:prstClr>
                </a:solidFill>
              </a:rPr>
              <a:pPr/>
              <a:t>01/11/2021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C520E-ADCA-41A2-A3B4-530AB9152C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03987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C648F1D-35A5-4DE7-B2B9-502D748A8073}" type="datetimeFigureOut">
              <a:rPr lang="vi-VN" smtClean="0"/>
              <a:pPr/>
              <a:t>01/11/2021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A9D04162-F1E0-4999-9960-8036E9C0FB5E}" type="slidenum">
              <a:rPr lang="vi-VN" smtClean="0"/>
              <a:pPr/>
              <a:t>‹#›</a:t>
            </a:fld>
            <a:endParaRPr lang="vi-VN"/>
          </a:p>
        </p:txBody>
      </p:sp>
    </p:spTree>
    <p:extLst>
      <p:ext uri="{BB962C8B-B14F-4D97-AF65-F5344CB8AC3E}">
        <p14:creationId xmlns:p14="http://schemas.microsoft.com/office/powerpoint/2010/main" val="1965996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C648F1D-35A5-4DE7-B2B9-502D748A8073}" type="datetimeFigureOut">
              <a:rPr lang="vi-VN" smtClean="0"/>
              <a:pPr/>
              <a:t>01/11/2021</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A9D04162-F1E0-4999-9960-8036E9C0FB5E}" type="slidenum">
              <a:rPr lang="vi-VN" smtClean="0"/>
              <a:pPr/>
              <a:t>‹#›</a:t>
            </a:fld>
            <a:endParaRPr lang="vi-VN"/>
          </a:p>
        </p:txBody>
      </p:sp>
    </p:spTree>
    <p:extLst>
      <p:ext uri="{BB962C8B-B14F-4D97-AF65-F5344CB8AC3E}">
        <p14:creationId xmlns:p14="http://schemas.microsoft.com/office/powerpoint/2010/main" val="1836907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648F1D-35A5-4DE7-B2B9-502D748A8073}" type="datetimeFigureOut">
              <a:rPr lang="vi-VN" smtClean="0"/>
              <a:pPr/>
              <a:t>01/11/2021</a:t>
            </a:fld>
            <a:endParaRPr lang="vi-V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D04162-F1E0-4999-9960-8036E9C0FB5E}" type="slidenum">
              <a:rPr lang="vi-VN" smtClean="0"/>
              <a:pPr/>
              <a:t>‹#›</a:t>
            </a:fld>
            <a:endParaRPr lang="vi-VN"/>
          </a:p>
        </p:txBody>
      </p:sp>
    </p:spTree>
    <p:extLst>
      <p:ext uri="{BB962C8B-B14F-4D97-AF65-F5344CB8AC3E}">
        <p14:creationId xmlns:p14="http://schemas.microsoft.com/office/powerpoint/2010/main" val="19233309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l="-4000" r="-4000"/>
          </a:stretch>
        </a:blipFill>
        <a:effectLst/>
      </p:bgPr>
    </p:bg>
    <p:spTree>
      <p:nvGrpSpPr>
        <p:cNvPr id="1" name=""/>
        <p:cNvGrpSpPr/>
        <p:nvPr/>
      </p:nvGrpSpPr>
      <p:grpSpPr>
        <a:xfrm>
          <a:off x="0" y="0"/>
          <a:ext cx="0" cy="0"/>
          <a:chOff x="0" y="0"/>
          <a:chExt cx="0" cy="0"/>
        </a:xfrm>
      </p:grpSpPr>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50">
                <a:latin typeface="+mn-lt"/>
              </a:defRPr>
            </a:lvl1pPr>
          </a:lstStyle>
          <a:p>
            <a:pPr fontAlgn="base">
              <a:spcBef>
                <a:spcPct val="0"/>
              </a:spcBef>
              <a:spcAft>
                <a:spcPct val="0"/>
              </a:spcAft>
              <a:defRPr/>
            </a:pPr>
            <a:fld id="{089F3446-F508-4B93-A4C4-E5F5250DC308}" type="slidenum">
              <a:rPr lang="en-US" smtClean="0">
                <a:solidFill>
                  <a:srgbClr val="000000"/>
                </a:solidFill>
              </a:rPr>
              <a:pPr fontAlgn="base">
                <a:spcBef>
                  <a:spcPct val="0"/>
                </a:spcBef>
                <a:spcAft>
                  <a:spcPct val="0"/>
                </a:spcAft>
                <a:defRPr/>
              </a:pPr>
              <a:t>‹#›</a:t>
            </a:fld>
            <a:endParaRPr lang="en-US">
              <a:solidFill>
                <a:srgbClr val="000000"/>
              </a:solidFill>
            </a:endParaRPr>
          </a:p>
        </p:txBody>
      </p:sp>
      <p:sp>
        <p:nvSpPr>
          <p:cNvPr id="1027" name="Rectangle 10"/>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291120299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900" algn="ctr" rtl="0" fontAlgn="base">
        <a:spcBef>
          <a:spcPct val="0"/>
        </a:spcBef>
        <a:spcAft>
          <a:spcPct val="0"/>
        </a:spcAft>
        <a:defRPr sz="3300">
          <a:solidFill>
            <a:schemeClr val="tx2"/>
          </a:solidFill>
          <a:latin typeface="Arial" charset="0"/>
        </a:defRPr>
      </a:lvl6pPr>
      <a:lvl7pPr marL="685800" algn="ctr" rtl="0" fontAlgn="base">
        <a:spcBef>
          <a:spcPct val="0"/>
        </a:spcBef>
        <a:spcAft>
          <a:spcPct val="0"/>
        </a:spcAft>
        <a:defRPr sz="3300">
          <a:solidFill>
            <a:schemeClr val="tx2"/>
          </a:solidFill>
          <a:latin typeface="Arial" charset="0"/>
        </a:defRPr>
      </a:lvl7pPr>
      <a:lvl8pPr marL="1028700" algn="ctr" rtl="0" fontAlgn="base">
        <a:spcBef>
          <a:spcPct val="0"/>
        </a:spcBef>
        <a:spcAft>
          <a:spcPct val="0"/>
        </a:spcAft>
        <a:defRPr sz="3300">
          <a:solidFill>
            <a:schemeClr val="tx2"/>
          </a:solidFill>
          <a:latin typeface="Arial" charset="0"/>
        </a:defRPr>
      </a:lvl8pPr>
      <a:lvl9pPr marL="1371600" algn="ctr" rtl="0" fontAlgn="base">
        <a:spcBef>
          <a:spcPct val="0"/>
        </a:spcBef>
        <a:spcAft>
          <a:spcPct val="0"/>
        </a:spcAft>
        <a:defRPr sz="3300">
          <a:solidFill>
            <a:schemeClr val="tx2"/>
          </a:solidFill>
          <a:latin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AF98EC-8687-4DF6-853B-C2F5B6864AE1}" type="datetimeFigureOut">
              <a:rPr lang="en-US" smtClean="0">
                <a:solidFill>
                  <a:prstClr val="black">
                    <a:tint val="75000"/>
                  </a:prstClr>
                </a:solidFill>
              </a:rPr>
              <a:pPr/>
              <a:t>01/11/2021</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C520E-ADCA-41A2-A3B4-530AB9152C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5635967"/>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AF98EC-8687-4DF6-853B-C2F5B6864AE1}" type="datetimeFigureOut">
              <a:rPr lang="en-US" smtClean="0">
                <a:solidFill>
                  <a:prstClr val="black">
                    <a:tint val="75000"/>
                  </a:prstClr>
                </a:solidFill>
              </a:rPr>
              <a:pPr/>
              <a:t>01/11/2021</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C520E-ADCA-41A2-A3B4-530AB9152C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9588226"/>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AF98EC-8687-4DF6-853B-C2F5B6864AE1}" type="datetimeFigureOut">
              <a:rPr lang="en-US" smtClean="0">
                <a:solidFill>
                  <a:prstClr val="black">
                    <a:tint val="75000"/>
                  </a:prstClr>
                </a:solidFill>
              </a:rPr>
              <a:pPr/>
              <a:t>01/11/2021</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C520E-ADCA-41A2-A3B4-530AB9152C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9929369"/>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AF98EC-8687-4DF6-853B-C2F5B6864AE1}" type="datetimeFigureOut">
              <a:rPr lang="en-US" smtClean="0">
                <a:solidFill>
                  <a:prstClr val="black">
                    <a:tint val="75000"/>
                  </a:prstClr>
                </a:solidFill>
              </a:rPr>
              <a:pPr/>
              <a:t>01/11/2021</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C520E-ADCA-41A2-A3B4-530AB9152C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9720731"/>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AF98EC-8687-4DF6-853B-C2F5B6864AE1}" type="datetimeFigureOut">
              <a:rPr lang="en-US" smtClean="0">
                <a:solidFill>
                  <a:prstClr val="black">
                    <a:tint val="75000"/>
                  </a:prstClr>
                </a:solidFill>
              </a:rPr>
              <a:pPr/>
              <a:t>01/11/2021</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C520E-ADCA-41A2-A3B4-530AB9152C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8283085"/>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image" Target="../media/image3.gif"/><Relationship Id="rId7" Type="http://schemas.openxmlformats.org/officeDocument/2006/relationships/image" Target="../media/image7.gif"/><Relationship Id="rId2"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slideLayout" Target="../slideLayouts/slideLayout63.xml"/><Relationship Id="rId7" Type="http://schemas.openxmlformats.org/officeDocument/2006/relationships/image" Target="../media/image22.png"/><Relationship Id="rId2" Type="http://schemas.openxmlformats.org/officeDocument/2006/relationships/audio" Target="file:///D:\Backup\&#25105;&#30340;&#25991;&#26723;\Nhac%20thieu%20nhi\Ai%20yeu%20Bac%20Ho%20Chi%20Minh%20hon%20chung%20em%20nhi%20dong%20-%20Dang%20cap%20nhat%20%5bNCT%203291614379%5d.mp3" TargetMode="External"/><Relationship Id="rId1" Type="http://schemas.openxmlformats.org/officeDocument/2006/relationships/audio" Target="file:///C:\Documents%20and%20Settings\duonghuong\Local%20Settings\Temporary%20Internet%20Files\Content.IE5\KBSTCV29\MSj04378820000%5b1%5d.wav" TargetMode="External"/><Relationship Id="rId6" Type="http://schemas.openxmlformats.org/officeDocument/2006/relationships/image" Target="../media/image21.gif"/><Relationship Id="rId5" Type="http://schemas.openxmlformats.org/officeDocument/2006/relationships/image" Target="../media/image20.gif"/><Relationship Id="rId4" Type="http://schemas.openxmlformats.org/officeDocument/2006/relationships/image" Target="../media/image19.jpeg"/><Relationship Id="rId9" Type="http://schemas.openxmlformats.org/officeDocument/2006/relationships/image" Target="../media/image24.gif"/></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tmp"/><Relationship Id="rId1" Type="http://schemas.openxmlformats.org/officeDocument/2006/relationships/slideLayout" Target="../slideLayouts/slideLayout74.xml"/></Relationships>
</file>

<file path=ppt/slides/_rels/slide12.xml.rels><?xml version="1.0" encoding="UTF-8" standalone="yes"?>
<Relationships xmlns="http://schemas.openxmlformats.org/package/2006/relationships"><Relationship Id="rId2" Type="http://schemas.openxmlformats.org/officeDocument/2006/relationships/image" Target="../media/image25.tmp"/><Relationship Id="rId1" Type="http://schemas.openxmlformats.org/officeDocument/2006/relationships/slideLayout" Target="../slideLayouts/slideLayout74.xml"/></Relationships>
</file>

<file path=ppt/slides/_rels/slide13.xml.rels><?xml version="1.0" encoding="UTF-8" standalone="yes"?>
<Relationships xmlns="http://schemas.openxmlformats.org/package/2006/relationships"><Relationship Id="rId2" Type="http://schemas.openxmlformats.org/officeDocument/2006/relationships/image" Target="../media/image27.tmp"/><Relationship Id="rId1" Type="http://schemas.openxmlformats.org/officeDocument/2006/relationships/slideLayout" Target="../slideLayouts/slideLayout74.xml"/></Relationships>
</file>

<file path=ppt/slides/_rels/slide14.xml.rels><?xml version="1.0" encoding="UTF-8" standalone="yes"?>
<Relationships xmlns="http://schemas.openxmlformats.org/package/2006/relationships"><Relationship Id="rId2" Type="http://schemas.openxmlformats.org/officeDocument/2006/relationships/image" Target="../media/image28.tmp"/><Relationship Id="rId1" Type="http://schemas.openxmlformats.org/officeDocument/2006/relationships/slideLayout" Target="../slideLayouts/slideLayout74.xml"/></Relationships>
</file>

<file path=ppt/slides/_rels/slide15.xml.rels><?xml version="1.0" encoding="UTF-8" standalone="yes"?>
<Relationships xmlns="http://schemas.openxmlformats.org/package/2006/relationships"><Relationship Id="rId2" Type="http://schemas.openxmlformats.org/officeDocument/2006/relationships/image" Target="../media/image29.tmp"/><Relationship Id="rId1" Type="http://schemas.openxmlformats.org/officeDocument/2006/relationships/slideLayout" Target="../slideLayouts/slideLayout7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9.xml"/></Relationships>
</file>

<file path=ppt/slides/_rels/slide1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4.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7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audio" Target="../media/audio1.wav"/><Relationship Id="rId1" Type="http://schemas.openxmlformats.org/officeDocument/2006/relationships/slideLayout" Target="../slideLayouts/slideLayout69.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image" Target="../media/image46.emf"/><Relationship Id="rId3" Type="http://schemas.openxmlformats.org/officeDocument/2006/relationships/image" Target="../media/image37.jpeg"/><Relationship Id="rId7" Type="http://schemas.openxmlformats.org/officeDocument/2006/relationships/image" Target="../media/image41.emf"/><Relationship Id="rId12" Type="http://schemas.openxmlformats.org/officeDocument/2006/relationships/image" Target="../media/image45.jpeg"/><Relationship Id="rId2" Type="http://schemas.openxmlformats.org/officeDocument/2006/relationships/audio" Target="../media/audio2.wav"/><Relationship Id="rId1" Type="http://schemas.openxmlformats.org/officeDocument/2006/relationships/slideLayout" Target="../slideLayouts/slideLayout74.xml"/><Relationship Id="rId6" Type="http://schemas.openxmlformats.org/officeDocument/2006/relationships/image" Target="../media/image40.emf"/><Relationship Id="rId11" Type="http://schemas.openxmlformats.org/officeDocument/2006/relationships/image" Target="../media/image44.jpeg"/><Relationship Id="rId5" Type="http://schemas.openxmlformats.org/officeDocument/2006/relationships/image" Target="../media/image39.emf"/><Relationship Id="rId10" Type="http://schemas.openxmlformats.org/officeDocument/2006/relationships/image" Target="../media/image43.jpeg"/><Relationship Id="rId4" Type="http://schemas.openxmlformats.org/officeDocument/2006/relationships/image" Target="../media/image38.jpeg"/><Relationship Id="rId9" Type="http://schemas.openxmlformats.org/officeDocument/2006/relationships/image" Target="../media/image42.emf"/></Relationships>
</file>

<file path=ppt/slides/_rels/slide22.xml.rels><?xml version="1.0" encoding="UTF-8" standalone="yes"?>
<Relationships xmlns="http://schemas.openxmlformats.org/package/2006/relationships"><Relationship Id="rId8" Type="http://schemas.openxmlformats.org/officeDocument/2006/relationships/audio" Target="../media/audio6.wav"/><Relationship Id="rId13" Type="http://schemas.microsoft.com/office/2007/relationships/hdphoto" Target="../media/hdphoto2.wdp"/><Relationship Id="rId18" Type="http://schemas.openxmlformats.org/officeDocument/2006/relationships/image" Target="../media/image53.gif"/><Relationship Id="rId3" Type="http://schemas.openxmlformats.org/officeDocument/2006/relationships/tags" Target="../tags/tag3.xml"/><Relationship Id="rId7" Type="http://schemas.openxmlformats.org/officeDocument/2006/relationships/audio" Target="../media/audio5.wav"/><Relationship Id="rId12" Type="http://schemas.openxmlformats.org/officeDocument/2006/relationships/image" Target="../media/image48.png"/><Relationship Id="rId17" Type="http://schemas.openxmlformats.org/officeDocument/2006/relationships/image" Target="../media/image52.gif"/><Relationship Id="rId2" Type="http://schemas.openxmlformats.org/officeDocument/2006/relationships/tags" Target="../tags/tag2.xml"/><Relationship Id="rId16" Type="http://schemas.openxmlformats.org/officeDocument/2006/relationships/image" Target="../media/image51.gif"/><Relationship Id="rId1" Type="http://schemas.openxmlformats.org/officeDocument/2006/relationships/tags" Target="../tags/tag1.xml"/><Relationship Id="rId6" Type="http://schemas.openxmlformats.org/officeDocument/2006/relationships/audio" Target="../media/audio4.wav"/><Relationship Id="rId11" Type="http://schemas.microsoft.com/office/2007/relationships/hdphoto" Target="../media/hdphoto1.wdp"/><Relationship Id="rId5" Type="http://schemas.openxmlformats.org/officeDocument/2006/relationships/audio" Target="../media/audio3.wav"/><Relationship Id="rId15" Type="http://schemas.openxmlformats.org/officeDocument/2006/relationships/image" Target="../media/image50.gif"/><Relationship Id="rId10" Type="http://schemas.openxmlformats.org/officeDocument/2006/relationships/image" Target="../media/image47.jpeg"/><Relationship Id="rId19" Type="http://schemas.openxmlformats.org/officeDocument/2006/relationships/image" Target="../media/image54.gif"/><Relationship Id="rId4" Type="http://schemas.openxmlformats.org/officeDocument/2006/relationships/slideLayout" Target="../slideLayouts/slideLayout69.xml"/><Relationship Id="rId9" Type="http://schemas.openxmlformats.org/officeDocument/2006/relationships/audio" Target="../media/audio7.wav"/><Relationship Id="rId14" Type="http://schemas.openxmlformats.org/officeDocument/2006/relationships/image" Target="../media/image49.gif"/></Relationships>
</file>

<file path=ppt/slides/_rels/slide23.xml.rels><?xml version="1.0" encoding="UTF-8" standalone="yes"?>
<Relationships xmlns="http://schemas.openxmlformats.org/package/2006/relationships"><Relationship Id="rId8" Type="http://schemas.openxmlformats.org/officeDocument/2006/relationships/audio" Target="../media/audio6.wav"/><Relationship Id="rId13" Type="http://schemas.microsoft.com/office/2007/relationships/hdphoto" Target="../media/hdphoto2.wdp"/><Relationship Id="rId18" Type="http://schemas.openxmlformats.org/officeDocument/2006/relationships/image" Target="../media/image53.gif"/><Relationship Id="rId3" Type="http://schemas.openxmlformats.org/officeDocument/2006/relationships/tags" Target="../tags/tag6.xml"/><Relationship Id="rId7" Type="http://schemas.openxmlformats.org/officeDocument/2006/relationships/audio" Target="../media/audio5.wav"/><Relationship Id="rId12" Type="http://schemas.openxmlformats.org/officeDocument/2006/relationships/image" Target="../media/image48.png"/><Relationship Id="rId17" Type="http://schemas.openxmlformats.org/officeDocument/2006/relationships/image" Target="../media/image52.gif"/><Relationship Id="rId2" Type="http://schemas.openxmlformats.org/officeDocument/2006/relationships/tags" Target="../tags/tag5.xml"/><Relationship Id="rId16" Type="http://schemas.openxmlformats.org/officeDocument/2006/relationships/image" Target="../media/image51.gif"/><Relationship Id="rId1" Type="http://schemas.openxmlformats.org/officeDocument/2006/relationships/tags" Target="../tags/tag4.xml"/><Relationship Id="rId6" Type="http://schemas.openxmlformats.org/officeDocument/2006/relationships/audio" Target="../media/audio4.wav"/><Relationship Id="rId11" Type="http://schemas.microsoft.com/office/2007/relationships/hdphoto" Target="../media/hdphoto1.wdp"/><Relationship Id="rId5" Type="http://schemas.openxmlformats.org/officeDocument/2006/relationships/audio" Target="../media/audio3.wav"/><Relationship Id="rId15" Type="http://schemas.openxmlformats.org/officeDocument/2006/relationships/image" Target="../media/image50.gif"/><Relationship Id="rId10" Type="http://schemas.openxmlformats.org/officeDocument/2006/relationships/image" Target="../media/image47.jpeg"/><Relationship Id="rId19" Type="http://schemas.openxmlformats.org/officeDocument/2006/relationships/image" Target="../media/image54.gif"/><Relationship Id="rId4" Type="http://schemas.openxmlformats.org/officeDocument/2006/relationships/slideLayout" Target="../slideLayouts/slideLayout69.xml"/><Relationship Id="rId9" Type="http://schemas.openxmlformats.org/officeDocument/2006/relationships/audio" Target="../media/audio7.wav"/><Relationship Id="rId14" Type="http://schemas.openxmlformats.org/officeDocument/2006/relationships/image" Target="../media/image49.gif"/></Relationships>
</file>

<file path=ppt/slides/_rels/slide2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4.wav"/><Relationship Id="rId7" Type="http://schemas.openxmlformats.org/officeDocument/2006/relationships/image" Target="../media/image48.png"/><Relationship Id="rId2" Type="http://schemas.openxmlformats.org/officeDocument/2006/relationships/audio" Target="../media/audio7.wav"/><Relationship Id="rId1" Type="http://schemas.openxmlformats.org/officeDocument/2006/relationships/slideLayout" Target="../slideLayouts/slideLayout69.xml"/><Relationship Id="rId6" Type="http://schemas.openxmlformats.org/officeDocument/2006/relationships/image" Target="../media/image56.jpeg"/><Relationship Id="rId5" Type="http://schemas.openxmlformats.org/officeDocument/2006/relationships/image" Target="../media/image55.gif"/><Relationship Id="rId4" Type="http://schemas.openxmlformats.org/officeDocument/2006/relationships/hyperlink" Target="../My%20Documents/SONG/ATGT%20(khoi7)/vong3(khoi7).ppt" TargetMode="External"/></Relationships>
</file>

<file path=ppt/slides/_rels/slide25.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51.gif"/><Relationship Id="rId18" Type="http://schemas.openxmlformats.org/officeDocument/2006/relationships/image" Target="../media/image58.gif"/><Relationship Id="rId3" Type="http://schemas.openxmlformats.org/officeDocument/2006/relationships/audio" Target="../media/audio4.wav"/><Relationship Id="rId7" Type="http://schemas.openxmlformats.org/officeDocument/2006/relationships/image" Target="../media/image47.jpeg"/><Relationship Id="rId12" Type="http://schemas.openxmlformats.org/officeDocument/2006/relationships/image" Target="../media/image50.gif"/><Relationship Id="rId17" Type="http://schemas.openxmlformats.org/officeDocument/2006/relationships/image" Target="../media/image57.gif"/><Relationship Id="rId2" Type="http://schemas.openxmlformats.org/officeDocument/2006/relationships/audio" Target="../media/audio3.wav"/><Relationship Id="rId16" Type="http://schemas.openxmlformats.org/officeDocument/2006/relationships/image" Target="../media/image54.gif"/><Relationship Id="rId1" Type="http://schemas.openxmlformats.org/officeDocument/2006/relationships/slideLayout" Target="../slideLayouts/slideLayout69.xml"/><Relationship Id="rId6" Type="http://schemas.openxmlformats.org/officeDocument/2006/relationships/audio" Target="../media/audio8.wav"/><Relationship Id="rId11" Type="http://schemas.openxmlformats.org/officeDocument/2006/relationships/image" Target="../media/image49.gif"/><Relationship Id="rId5" Type="http://schemas.openxmlformats.org/officeDocument/2006/relationships/audio" Target="../media/audio7.wav"/><Relationship Id="rId15" Type="http://schemas.openxmlformats.org/officeDocument/2006/relationships/image" Target="../media/image53.gif"/><Relationship Id="rId10" Type="http://schemas.microsoft.com/office/2007/relationships/hdphoto" Target="../media/hdphoto2.wdp"/><Relationship Id="rId4" Type="http://schemas.openxmlformats.org/officeDocument/2006/relationships/audio" Target="../media/audio5.wav"/><Relationship Id="rId9" Type="http://schemas.openxmlformats.org/officeDocument/2006/relationships/image" Target="../media/image48.png"/><Relationship Id="rId14" Type="http://schemas.openxmlformats.org/officeDocument/2006/relationships/image" Target="../media/image52.gif"/></Relationships>
</file>

<file path=ppt/slides/_rels/slide26.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51.gif"/><Relationship Id="rId18" Type="http://schemas.openxmlformats.org/officeDocument/2006/relationships/image" Target="../media/image58.gif"/><Relationship Id="rId3" Type="http://schemas.openxmlformats.org/officeDocument/2006/relationships/audio" Target="../media/audio4.wav"/><Relationship Id="rId7" Type="http://schemas.openxmlformats.org/officeDocument/2006/relationships/image" Target="../media/image47.jpeg"/><Relationship Id="rId12" Type="http://schemas.openxmlformats.org/officeDocument/2006/relationships/image" Target="../media/image50.gif"/><Relationship Id="rId17" Type="http://schemas.openxmlformats.org/officeDocument/2006/relationships/image" Target="../media/image57.gif"/><Relationship Id="rId2" Type="http://schemas.openxmlformats.org/officeDocument/2006/relationships/audio" Target="../media/audio3.wav"/><Relationship Id="rId16" Type="http://schemas.openxmlformats.org/officeDocument/2006/relationships/image" Target="../media/image54.gif"/><Relationship Id="rId1" Type="http://schemas.openxmlformats.org/officeDocument/2006/relationships/slideLayout" Target="../slideLayouts/slideLayout69.xml"/><Relationship Id="rId6" Type="http://schemas.openxmlformats.org/officeDocument/2006/relationships/audio" Target="../media/audio8.wav"/><Relationship Id="rId11" Type="http://schemas.openxmlformats.org/officeDocument/2006/relationships/image" Target="../media/image49.gif"/><Relationship Id="rId5" Type="http://schemas.openxmlformats.org/officeDocument/2006/relationships/audio" Target="../media/audio7.wav"/><Relationship Id="rId15" Type="http://schemas.openxmlformats.org/officeDocument/2006/relationships/image" Target="../media/image53.gif"/><Relationship Id="rId10" Type="http://schemas.microsoft.com/office/2007/relationships/hdphoto" Target="../media/hdphoto2.wdp"/><Relationship Id="rId4" Type="http://schemas.openxmlformats.org/officeDocument/2006/relationships/audio" Target="../media/audio5.wav"/><Relationship Id="rId9" Type="http://schemas.openxmlformats.org/officeDocument/2006/relationships/image" Target="../media/image48.png"/><Relationship Id="rId14" Type="http://schemas.openxmlformats.org/officeDocument/2006/relationships/image" Target="../media/image52.gif"/></Relationships>
</file>

<file path=ppt/slides/_rels/slide2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tmp"/><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2" Type="http://schemas.openxmlformats.org/officeDocument/2006/relationships/image" Target="../media/image13.tmp"/><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8.xml.rels><?xml version="1.0" encoding="UTF-8" standalone="yes"?>
<Relationships xmlns="http://schemas.openxmlformats.org/package/2006/relationships"><Relationship Id="rId2" Type="http://schemas.openxmlformats.org/officeDocument/2006/relationships/image" Target="../media/image14.tmp"/><Relationship Id="rId1" Type="http://schemas.openxmlformats.org/officeDocument/2006/relationships/slideLayout" Target="../slideLayouts/slideLayout63.xml"/></Relationships>
</file>

<file path=ppt/slides/_rels/slide9.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image" Target="../media/image15.tmp"/><Relationship Id="rId1" Type="http://schemas.openxmlformats.org/officeDocument/2006/relationships/slideLayout" Target="../slideLayouts/slideLayout63.xml"/><Relationship Id="rId5" Type="http://schemas.openxmlformats.org/officeDocument/2006/relationships/image" Target="../media/image18.tmp"/><Relationship Id="rId4" Type="http://schemas.openxmlformats.org/officeDocument/2006/relationships/image" Target="../media/image17.tm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5215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descr="weatherwoman_without_map_hg_cl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2133600"/>
            <a:ext cx="16002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4" descr="XMASCA~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621588" y="4989513"/>
            <a:ext cx="1522412" cy="1868487"/>
          </a:xfrm>
          <a:prstGeom prst="rect">
            <a:avLst/>
          </a:prstGeom>
          <a:noFill/>
          <a:extLst>
            <a:ext uri="{909E8E84-426E-40DD-AFC4-6F175D3DCCD1}">
              <a14:hiddenFill xmlns:a14="http://schemas.microsoft.com/office/drawing/2010/main">
                <a:solidFill>
                  <a:srgbClr val="FFFFFF"/>
                </a:solidFill>
              </a14:hiddenFill>
            </a:ext>
          </a:extLst>
        </p:spPr>
      </p:pic>
      <p:pic>
        <p:nvPicPr>
          <p:cNvPr id="17413" name="Picture 3" descr="lights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6577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3" descr="lights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9525"/>
            <a:ext cx="44958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7" descr="bell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0" y="152400"/>
            <a:ext cx="1152525" cy="110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6" descr="bell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991475" y="0"/>
            <a:ext cx="1152525" cy="110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5" descr="bellcoll_e0"/>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114800" y="0"/>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10" descr="XMASCA~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4989513"/>
            <a:ext cx="1522413" cy="1868487"/>
          </a:xfrm>
          <a:prstGeom prst="rect">
            <a:avLst/>
          </a:prstGeom>
          <a:noFill/>
          <a:extLst>
            <a:ext uri="{909E8E84-426E-40DD-AFC4-6F175D3DCCD1}">
              <a14:hiddenFill xmlns:a14="http://schemas.microsoft.com/office/drawing/2010/main">
                <a:solidFill>
                  <a:srgbClr val="FFFFFF"/>
                </a:solidFill>
              </a14:hiddenFill>
            </a:ext>
          </a:extLst>
        </p:spPr>
      </p:pic>
      <p:sp>
        <p:nvSpPr>
          <p:cNvPr id="17419" name="WordArt 11"/>
          <p:cNvSpPr>
            <a:spLocks noChangeArrowheads="1" noChangeShapeType="1" noTextEdit="1"/>
          </p:cNvSpPr>
          <p:nvPr/>
        </p:nvSpPr>
        <p:spPr bwMode="auto">
          <a:xfrm>
            <a:off x="1577256" y="300831"/>
            <a:ext cx="5638800" cy="2133600"/>
          </a:xfrm>
          <a:prstGeom prst="rect">
            <a:avLst/>
          </a:prstGeom>
          <a:extLst>
            <a:ext uri="{AF507438-7753-43E0-B8FC-AC1667EBCBE1}">
              <a14:hiddenEffects xmlns:a14="http://schemas.microsoft.com/office/drawing/2010/main">
                <a:effectLst/>
              </a14:hiddenEffects>
            </a:ext>
          </a:extLst>
        </p:spPr>
        <p:txBody>
          <a:bodyPr spcFirstLastPara="1" wrap="none" fromWordArt="1">
            <a:prstTxWarp prst="textArchDown">
              <a:avLst>
                <a:gd name="adj" fmla="val 0"/>
              </a:avLst>
            </a:prstTxWarp>
          </a:bodyPr>
          <a:lstStyle/>
          <a:p>
            <a:pPr algn="ctr"/>
            <a:r>
              <a:rPr lang="en-US" sz="2000" kern="10" dirty="0">
                <a:ln w="9525" cap="rnd">
                  <a:solidFill>
                    <a:srgbClr val="FF0000"/>
                  </a:solidFill>
                  <a:prstDash val="sysDot"/>
                  <a:round/>
                  <a:headEnd/>
                  <a:tailEnd/>
                </a:ln>
                <a:solidFill>
                  <a:srgbClr val="0000CC"/>
                </a:solidFill>
                <a:latin typeface=".VnVogueH"/>
              </a:rPr>
              <a:t>®¹o ®</a:t>
            </a:r>
            <a:r>
              <a:rPr lang="en-US" sz="2000" kern="10" dirty="0" err="1">
                <a:ln w="9525" cap="rnd">
                  <a:solidFill>
                    <a:srgbClr val="FF0000"/>
                  </a:solidFill>
                  <a:prstDash val="sysDot"/>
                  <a:round/>
                  <a:headEnd/>
                  <a:tailEnd/>
                </a:ln>
                <a:solidFill>
                  <a:srgbClr val="0000CC"/>
                </a:solidFill>
                <a:latin typeface=".VnVogueH"/>
              </a:rPr>
              <a:t>øc</a:t>
            </a:r>
            <a:r>
              <a:rPr lang="en-US" sz="2000" kern="10" dirty="0">
                <a:ln w="9525" cap="rnd">
                  <a:solidFill>
                    <a:srgbClr val="FF0000"/>
                  </a:solidFill>
                  <a:prstDash val="sysDot"/>
                  <a:round/>
                  <a:headEnd/>
                  <a:tailEnd/>
                </a:ln>
                <a:solidFill>
                  <a:srgbClr val="0000CC"/>
                </a:solidFill>
                <a:latin typeface=".VnVogueH"/>
              </a:rPr>
              <a:t> </a:t>
            </a:r>
            <a:r>
              <a:rPr lang="en-US" sz="2000" kern="10" dirty="0" err="1">
                <a:ln w="9525" cap="rnd">
                  <a:solidFill>
                    <a:srgbClr val="FF0000"/>
                  </a:solidFill>
                  <a:prstDash val="sysDot"/>
                  <a:round/>
                  <a:headEnd/>
                  <a:tailEnd/>
                </a:ln>
                <a:solidFill>
                  <a:srgbClr val="0000CC"/>
                </a:solidFill>
                <a:latin typeface=".VnVogueH"/>
              </a:rPr>
              <a:t>líp</a:t>
            </a:r>
            <a:r>
              <a:rPr lang="en-US" sz="2000" kern="10" dirty="0">
                <a:ln w="9525" cap="rnd">
                  <a:solidFill>
                    <a:srgbClr val="FF0000"/>
                  </a:solidFill>
                  <a:prstDash val="sysDot"/>
                  <a:round/>
                  <a:headEnd/>
                  <a:tailEnd/>
                </a:ln>
                <a:solidFill>
                  <a:srgbClr val="0000CC"/>
                </a:solidFill>
                <a:latin typeface=".VnVogueH"/>
              </a:rPr>
              <a:t> 1</a:t>
            </a:r>
          </a:p>
        </p:txBody>
      </p:sp>
      <p:pic>
        <p:nvPicPr>
          <p:cNvPr id="17420" name="Picture 12" descr="Book-09-june"/>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563888" y="313531"/>
            <a:ext cx="1676400" cy="127793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80043" y="2133600"/>
            <a:ext cx="9433048" cy="3354765"/>
          </a:xfrm>
          <a:prstGeom prst="rect">
            <a:avLst/>
          </a:prstGeom>
          <a:noFill/>
        </p:spPr>
        <p:txBody>
          <a:bodyPr wrap="square">
            <a:spAutoFit/>
          </a:bodyPr>
          <a:lstStyle/>
          <a:p>
            <a:pPr algn="ctr" defTabSz="685800" fontAlgn="base">
              <a:spcBef>
                <a:spcPct val="0"/>
              </a:spcBef>
              <a:spcAft>
                <a:spcPct val="0"/>
              </a:spcAft>
              <a:defRPr/>
            </a:pPr>
            <a:endParaRPr lang="en-US" sz="2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defTabSz="685800" fontAlgn="base">
              <a:spcBef>
                <a:spcPct val="0"/>
              </a:spcBef>
              <a:spcAft>
                <a:spcPct val="0"/>
              </a:spcAft>
              <a:defRPr/>
            </a:pPr>
            <a:endParaRPr lang="en-US" sz="36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defTabSz="685800" fontAlgn="base">
              <a:spcBef>
                <a:spcPct val="0"/>
              </a:spcBef>
              <a:spcAft>
                <a:spcPct val="0"/>
              </a:spcAft>
              <a:defRPr/>
            </a:pPr>
            <a:endParaRPr lang="en-US" sz="14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lvl="1" algn="ctr" defTabSz="685800" fontAlgn="base">
              <a:spcBef>
                <a:spcPct val="0"/>
              </a:spcBef>
              <a:spcAft>
                <a:spcPct val="0"/>
              </a:spcAft>
              <a:defRPr/>
            </a:pPr>
            <a:r>
              <a:rPr lang="en-US" sz="5400" b="1" dirty="0" err="1"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54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4: </a:t>
            </a:r>
            <a:r>
              <a:rPr lang="en-US" sz="4800" b="1" dirty="0">
                <a:solidFill>
                  <a:srgbClr val="C00000"/>
                </a:solidFill>
                <a:latin typeface="Times New Roman" pitchFamily="18" charset="0"/>
                <a:cs typeface="Times New Roman" pitchFamily="18" charset="0"/>
              </a:rPr>
              <a:t>SẠCH SẼ , GỌN GÀNG</a:t>
            </a:r>
            <a:endParaRPr lang="vi-VN" sz="4800" b="1" dirty="0">
              <a:solidFill>
                <a:srgbClr val="C00000"/>
              </a:solidFill>
              <a:latin typeface="Times New Roman" pitchFamily="18" charset="0"/>
              <a:cs typeface="Times New Roman" pitchFamily="18" charset="0"/>
            </a:endParaRPr>
          </a:p>
          <a:p>
            <a:pPr algn="ctr" defTabSz="685800" fontAlgn="base">
              <a:spcBef>
                <a:spcPct val="0"/>
              </a:spcBef>
              <a:spcAft>
                <a:spcPct val="0"/>
              </a:spcAft>
              <a:defRPr/>
            </a:pPr>
            <a:endPar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defTabSz="685800" fontAlgn="base">
              <a:spcBef>
                <a:spcPct val="0"/>
              </a:spcBef>
              <a:spcAft>
                <a:spcPct val="0"/>
              </a:spcAft>
              <a:defRPr/>
            </a:pPr>
            <a:endPar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86235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theme113toppc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descr="Magnolia-01-jun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916448">
            <a:off x="228600" y="4572000"/>
            <a:ext cx="2016125" cy="191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4" descr="Magnolia-01-jun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219388">
            <a:off x="7127875" y="685800"/>
            <a:ext cx="2016125" cy="191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797" name="Group 5"/>
          <p:cNvGrpSpPr>
            <a:grpSpLocks/>
          </p:cNvGrpSpPr>
          <p:nvPr/>
        </p:nvGrpSpPr>
        <p:grpSpPr bwMode="auto">
          <a:xfrm>
            <a:off x="1981200" y="1066800"/>
            <a:ext cx="5105400" cy="4267200"/>
            <a:chOff x="204" y="0"/>
            <a:chExt cx="2457" cy="2087"/>
          </a:xfrm>
        </p:grpSpPr>
        <p:grpSp>
          <p:nvGrpSpPr>
            <p:cNvPr id="14349" name="Group 6"/>
            <p:cNvGrpSpPr>
              <a:grpSpLocks/>
            </p:cNvGrpSpPr>
            <p:nvPr/>
          </p:nvGrpSpPr>
          <p:grpSpPr bwMode="auto">
            <a:xfrm>
              <a:off x="247" y="0"/>
              <a:ext cx="2414" cy="2073"/>
              <a:chOff x="1644" y="2382"/>
              <a:chExt cx="2346" cy="1774"/>
            </a:xfrm>
          </p:grpSpPr>
          <p:pic>
            <p:nvPicPr>
              <p:cNvPr id="14351" name="Picture 7" descr="BIRTHD~3"/>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647" y="2476"/>
                <a:ext cx="2322" cy="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52" name="Group 8"/>
              <p:cNvGrpSpPr>
                <a:grpSpLocks/>
              </p:cNvGrpSpPr>
              <p:nvPr/>
            </p:nvGrpSpPr>
            <p:grpSpPr bwMode="auto">
              <a:xfrm>
                <a:off x="1644" y="2382"/>
                <a:ext cx="2346" cy="504"/>
                <a:chOff x="1644" y="2406"/>
                <a:chExt cx="2346" cy="504"/>
              </a:xfrm>
            </p:grpSpPr>
            <p:sp>
              <p:nvSpPr>
                <p:cNvPr id="14353" name="AutoShape 9"/>
                <p:cNvSpPr>
                  <a:spLocks noChangeArrowheads="1"/>
                </p:cNvSpPr>
                <p:nvPr/>
              </p:nvSpPr>
              <p:spPr bwMode="auto">
                <a:xfrm>
                  <a:off x="1668" y="2475"/>
                  <a:ext cx="2322" cy="435"/>
                </a:xfrm>
                <a:prstGeom prst="flowChartTerminator">
                  <a:avLst/>
                </a:prstGeom>
                <a:solidFill>
                  <a:srgbClr val="FF0066"/>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000" b="1">
                      <a:solidFill>
                        <a:srgbClr val="FFFF00"/>
                      </a:solidFill>
                      <a:latin typeface=".VnTimeH" panose="020B7200000000000000" pitchFamily="34" charset="0"/>
                    </a:rPr>
                    <a:t>Gi¶i  lao</a:t>
                  </a:r>
                </a:p>
              </p:txBody>
            </p:sp>
            <p:sp>
              <p:nvSpPr>
                <p:cNvPr id="14354" name="Freeform 10"/>
                <p:cNvSpPr>
                  <a:spLocks/>
                </p:cNvSpPr>
                <p:nvPr/>
              </p:nvSpPr>
              <p:spPr bwMode="auto">
                <a:xfrm>
                  <a:off x="1644" y="2406"/>
                  <a:ext cx="2340" cy="492"/>
                </a:xfrm>
                <a:custGeom>
                  <a:avLst/>
                  <a:gdLst>
                    <a:gd name="T0" fmla="*/ 192 w 2340"/>
                    <a:gd name="T1" fmla="*/ 492 h 492"/>
                    <a:gd name="T2" fmla="*/ 156 w 2340"/>
                    <a:gd name="T3" fmla="*/ 456 h 492"/>
                    <a:gd name="T4" fmla="*/ 84 w 2340"/>
                    <a:gd name="T5" fmla="*/ 432 h 492"/>
                    <a:gd name="T6" fmla="*/ 48 w 2340"/>
                    <a:gd name="T7" fmla="*/ 408 h 492"/>
                    <a:gd name="T8" fmla="*/ 24 w 2340"/>
                    <a:gd name="T9" fmla="*/ 372 h 492"/>
                    <a:gd name="T10" fmla="*/ 0 w 2340"/>
                    <a:gd name="T11" fmla="*/ 300 h 492"/>
                    <a:gd name="T12" fmla="*/ 12 w 2340"/>
                    <a:gd name="T13" fmla="*/ 240 h 492"/>
                    <a:gd name="T14" fmla="*/ 144 w 2340"/>
                    <a:gd name="T15" fmla="*/ 132 h 492"/>
                    <a:gd name="T16" fmla="*/ 936 w 2340"/>
                    <a:gd name="T17" fmla="*/ 72 h 492"/>
                    <a:gd name="T18" fmla="*/ 1248 w 2340"/>
                    <a:gd name="T19" fmla="*/ 84 h 492"/>
                    <a:gd name="T20" fmla="*/ 1944 w 2340"/>
                    <a:gd name="T21" fmla="*/ 96 h 492"/>
                    <a:gd name="T22" fmla="*/ 2292 w 2340"/>
                    <a:gd name="T23" fmla="*/ 168 h 492"/>
                    <a:gd name="T24" fmla="*/ 2316 w 2340"/>
                    <a:gd name="T25" fmla="*/ 204 h 492"/>
                    <a:gd name="T26" fmla="*/ 2340 w 2340"/>
                    <a:gd name="T27" fmla="*/ 276 h 492"/>
                    <a:gd name="T28" fmla="*/ 2316 w 2340"/>
                    <a:gd name="T29" fmla="*/ 372 h 492"/>
                    <a:gd name="T30" fmla="*/ 2208 w 2340"/>
                    <a:gd name="T31" fmla="*/ 432 h 492"/>
                    <a:gd name="T32" fmla="*/ 2160 w 2340"/>
                    <a:gd name="T33" fmla="*/ 492 h 4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340" h="492">
                      <a:moveTo>
                        <a:pt x="192" y="492"/>
                      </a:moveTo>
                      <a:cubicBezTo>
                        <a:pt x="180" y="480"/>
                        <a:pt x="171" y="464"/>
                        <a:pt x="156" y="456"/>
                      </a:cubicBezTo>
                      <a:cubicBezTo>
                        <a:pt x="134" y="444"/>
                        <a:pt x="105" y="446"/>
                        <a:pt x="84" y="432"/>
                      </a:cubicBezTo>
                      <a:cubicBezTo>
                        <a:pt x="72" y="424"/>
                        <a:pt x="60" y="416"/>
                        <a:pt x="48" y="408"/>
                      </a:cubicBezTo>
                      <a:cubicBezTo>
                        <a:pt x="40" y="396"/>
                        <a:pt x="30" y="385"/>
                        <a:pt x="24" y="372"/>
                      </a:cubicBezTo>
                      <a:cubicBezTo>
                        <a:pt x="14" y="349"/>
                        <a:pt x="0" y="300"/>
                        <a:pt x="0" y="300"/>
                      </a:cubicBezTo>
                      <a:cubicBezTo>
                        <a:pt x="4" y="280"/>
                        <a:pt x="7" y="260"/>
                        <a:pt x="12" y="240"/>
                      </a:cubicBezTo>
                      <a:cubicBezTo>
                        <a:pt x="39" y="142"/>
                        <a:pt x="40" y="149"/>
                        <a:pt x="144" y="132"/>
                      </a:cubicBezTo>
                      <a:cubicBezTo>
                        <a:pt x="343" y="0"/>
                        <a:pt x="893" y="73"/>
                        <a:pt x="936" y="72"/>
                      </a:cubicBezTo>
                      <a:cubicBezTo>
                        <a:pt x="1041" y="51"/>
                        <a:pt x="1146" y="81"/>
                        <a:pt x="1248" y="84"/>
                      </a:cubicBezTo>
                      <a:cubicBezTo>
                        <a:pt x="1480" y="92"/>
                        <a:pt x="1712" y="92"/>
                        <a:pt x="1944" y="96"/>
                      </a:cubicBezTo>
                      <a:cubicBezTo>
                        <a:pt x="2062" y="106"/>
                        <a:pt x="2190" y="100"/>
                        <a:pt x="2292" y="168"/>
                      </a:cubicBezTo>
                      <a:cubicBezTo>
                        <a:pt x="2300" y="180"/>
                        <a:pt x="2310" y="191"/>
                        <a:pt x="2316" y="204"/>
                      </a:cubicBezTo>
                      <a:cubicBezTo>
                        <a:pt x="2326" y="227"/>
                        <a:pt x="2340" y="276"/>
                        <a:pt x="2340" y="276"/>
                      </a:cubicBezTo>
                      <a:cubicBezTo>
                        <a:pt x="2339" y="279"/>
                        <a:pt x="2326" y="360"/>
                        <a:pt x="2316" y="372"/>
                      </a:cubicBezTo>
                      <a:cubicBezTo>
                        <a:pt x="2293" y="400"/>
                        <a:pt x="2238" y="412"/>
                        <a:pt x="2208" y="432"/>
                      </a:cubicBezTo>
                      <a:cubicBezTo>
                        <a:pt x="2178" y="477"/>
                        <a:pt x="2194" y="458"/>
                        <a:pt x="2160" y="492"/>
                      </a:cubicBezTo>
                    </a:path>
                  </a:pathLst>
                </a:custGeom>
                <a:noFill/>
                <a:ln w="28575" cap="flat" cmpd="sng">
                  <a:solidFill>
                    <a:schemeClr val="bg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solidFill>
                      <a:prstClr val="black"/>
                    </a:solidFill>
                  </a:endParaRPr>
                </a:p>
              </p:txBody>
            </p:sp>
          </p:grpSp>
        </p:grpSp>
        <p:sp>
          <p:nvSpPr>
            <p:cNvPr id="14350" name="Rectangle 11"/>
            <p:cNvSpPr>
              <a:spLocks noChangeArrowheads="1"/>
            </p:cNvSpPr>
            <p:nvPr/>
          </p:nvSpPr>
          <p:spPr bwMode="auto">
            <a:xfrm>
              <a:off x="204" y="1762"/>
              <a:ext cx="2449" cy="325"/>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solidFill>
                  <a:prstClr val="black"/>
                </a:solidFill>
              </a:endParaRPr>
            </a:p>
          </p:txBody>
        </p:sp>
      </p:grpSp>
      <p:pic>
        <p:nvPicPr>
          <p:cNvPr id="33804" name="MSj04378820000[1].wav">
            <a:hlinkClick r:id="" action="ppaction://media"/>
          </p:cNvPr>
          <p:cNvPicPr>
            <a:picLocks noRot="1" noChangeAspect="1" noChangeArrowheads="1"/>
          </p:cNvPicPr>
          <p:nvPr>
            <a:audioFile r:link="rId1"/>
          </p:nvPr>
        </p:nvPicPr>
        <p:blipFill>
          <a:blip r:embed="rId7">
            <a:extLst>
              <a:ext uri="{28A0092B-C50C-407E-A947-70E740481C1C}">
                <a14:useLocalDpi xmlns:a14="http://schemas.microsoft.com/office/drawing/2010/main" val="0"/>
              </a:ext>
            </a:extLst>
          </a:blip>
          <a:srcRect/>
          <a:stretch>
            <a:fillRect/>
          </a:stretch>
        </p:blipFill>
        <p:spPr bwMode="auto">
          <a:xfrm>
            <a:off x="304800" y="6172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13" descr="Magnolia-01-jun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916448">
            <a:off x="304800" y="990600"/>
            <a:ext cx="2016125" cy="191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6" name="Ai yeu Bac Ho Chi Minh hon chung em nhi dong - Dang cap nhat [NCT 3291614379].mp3">
            <a:hlinkClick r:id="" action="ppaction://media"/>
          </p:cNvPr>
          <p:cNvPicPr>
            <a:picLocks noRot="1" noChangeAspect="1" noChangeArrowheads="1"/>
          </p:cNvPicPr>
          <p:nvPr>
            <a:audioFile r:link="rId2"/>
          </p:nvPr>
        </p:nvPicPr>
        <p:blipFill>
          <a:blip r:embed="rId7">
            <a:extLst>
              <a:ext uri="{28A0092B-C50C-407E-A947-70E740481C1C}">
                <a14:useLocalDpi xmlns:a14="http://schemas.microsoft.com/office/drawing/2010/main" val="0"/>
              </a:ext>
            </a:extLst>
          </a:blip>
          <a:srcRect/>
          <a:stretch>
            <a:fillRect/>
          </a:stretch>
        </p:blipFill>
        <p:spPr bwMode="auto">
          <a:xfrm>
            <a:off x="8382000" y="6172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15" descr="Lợn3"/>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533400" y="3124200"/>
            <a:ext cx="120015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Picture 16" descr="lon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467600" y="312420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7" name="Picture 17" descr="Magnolia-01-jun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916448">
            <a:off x="3276600" y="4941888"/>
            <a:ext cx="2016125" cy="191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8" name="Picture 18" descr="Magnolia-01-jun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219388">
            <a:off x="6172200" y="4572000"/>
            <a:ext cx="2016125" cy="191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61792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withEffect">
                                  <p:stCondLst>
                                    <p:cond delay="0"/>
                                  </p:stCondLst>
                                  <p:childTnLst>
                                    <p:set>
                                      <p:cBhvr>
                                        <p:cTn id="6" dur="1" fill="hold">
                                          <p:stCondLst>
                                            <p:cond delay="0"/>
                                          </p:stCondLst>
                                        </p:cTn>
                                        <p:tgtEl>
                                          <p:spTgt spid="33794"/>
                                        </p:tgtEl>
                                        <p:attrNameLst>
                                          <p:attrName>style.visibility</p:attrName>
                                        </p:attrNameLst>
                                      </p:cBhvr>
                                      <p:to>
                                        <p:strVal val="visible"/>
                                      </p:to>
                                    </p:set>
                                    <p:animEffect transition="in" filter="wheel(4)">
                                      <p:cBhvr>
                                        <p:cTn id="7" dur="2000"/>
                                        <p:tgtEl>
                                          <p:spTgt spid="33794"/>
                                        </p:tgtEl>
                                      </p:cBhvr>
                                    </p:animEffect>
                                  </p:childTnLst>
                                </p:cTn>
                              </p:par>
                              <p:par>
                                <p:cTn id="8" presetID="31" presetClass="entr" presetSubtype="0" fill="hold" nodeType="withEffect">
                                  <p:stCondLst>
                                    <p:cond delay="0"/>
                                  </p:stCondLst>
                                  <p:iterate type="lt">
                                    <p:tmPct val="5000"/>
                                  </p:iterate>
                                  <p:childTnLst>
                                    <p:set>
                                      <p:cBhvr>
                                        <p:cTn id="9" dur="1" fill="hold">
                                          <p:stCondLst>
                                            <p:cond delay="0"/>
                                          </p:stCondLst>
                                        </p:cTn>
                                        <p:tgtEl>
                                          <p:spTgt spid="33797"/>
                                        </p:tgtEl>
                                        <p:attrNameLst>
                                          <p:attrName>style.visibility</p:attrName>
                                        </p:attrNameLst>
                                      </p:cBhvr>
                                      <p:to>
                                        <p:strVal val="visible"/>
                                      </p:to>
                                    </p:set>
                                    <p:anim calcmode="lin" valueType="num">
                                      <p:cBhvr>
                                        <p:cTn id="10" dur="1000" fill="hold"/>
                                        <p:tgtEl>
                                          <p:spTgt spid="33797"/>
                                        </p:tgtEl>
                                        <p:attrNameLst>
                                          <p:attrName>ppt_w</p:attrName>
                                        </p:attrNameLst>
                                      </p:cBhvr>
                                      <p:tavLst>
                                        <p:tav tm="0">
                                          <p:val>
                                            <p:fltVal val="0"/>
                                          </p:val>
                                        </p:tav>
                                        <p:tav tm="100000">
                                          <p:val>
                                            <p:strVal val="#ppt_w"/>
                                          </p:val>
                                        </p:tav>
                                      </p:tavLst>
                                    </p:anim>
                                    <p:anim calcmode="lin" valueType="num">
                                      <p:cBhvr>
                                        <p:cTn id="11" dur="1000" fill="hold"/>
                                        <p:tgtEl>
                                          <p:spTgt spid="33797"/>
                                        </p:tgtEl>
                                        <p:attrNameLst>
                                          <p:attrName>ppt_h</p:attrName>
                                        </p:attrNameLst>
                                      </p:cBhvr>
                                      <p:tavLst>
                                        <p:tav tm="0">
                                          <p:val>
                                            <p:fltVal val="0"/>
                                          </p:val>
                                        </p:tav>
                                        <p:tav tm="100000">
                                          <p:val>
                                            <p:strVal val="#ppt_h"/>
                                          </p:val>
                                        </p:tav>
                                      </p:tavLst>
                                    </p:anim>
                                    <p:anim calcmode="lin" valueType="num">
                                      <p:cBhvr>
                                        <p:cTn id="12" dur="1000" fill="hold"/>
                                        <p:tgtEl>
                                          <p:spTgt spid="33797"/>
                                        </p:tgtEl>
                                        <p:attrNameLst>
                                          <p:attrName>style.rotation</p:attrName>
                                        </p:attrNameLst>
                                      </p:cBhvr>
                                      <p:tavLst>
                                        <p:tav tm="0">
                                          <p:val>
                                            <p:fltVal val="90"/>
                                          </p:val>
                                        </p:tav>
                                        <p:tav tm="100000">
                                          <p:val>
                                            <p:fltVal val="0"/>
                                          </p:val>
                                        </p:tav>
                                      </p:tavLst>
                                    </p:anim>
                                    <p:animEffect transition="in" filter="fade">
                                      <p:cBhvr>
                                        <p:cTn id="13" dur="1000"/>
                                        <p:tgtEl>
                                          <p:spTgt spid="33797"/>
                                        </p:tgtEl>
                                      </p:cBhvr>
                                    </p:animEffect>
                                  </p:childTnLst>
                                </p:cTn>
                              </p:par>
                              <p:par>
                                <p:cTn id="14" presetID="1" presetClass="mediacall" presetSubtype="0" fill="hold" nodeType="withEffect">
                                  <p:stCondLst>
                                    <p:cond delay="0"/>
                                  </p:stCondLst>
                                  <p:childTnLst>
                                    <p:cmd type="call" cmd="playFrom(0.0)">
                                      <p:cBhvr>
                                        <p:cTn id="15" dur="1" fill="hold"/>
                                        <p:tgtEl>
                                          <p:spTgt spid="33804"/>
                                        </p:tgtEl>
                                      </p:cBhvr>
                                    </p:cmd>
                                  </p:childTnLst>
                                  <p:subTnLst>
                                    <p:animClr clrSpc="rgb" dir="cw">
                                      <p:cBhvr override="childStyle">
                                        <p:cTn dur="1" fill="hold" display="0" masterRel="nextClick" afterEffect="1"/>
                                        <p:tgtEl>
                                          <p:spTgt spid="33804"/>
                                        </p:tgtEl>
                                        <p:attrNameLst>
                                          <p:attrName>ppt_c</p:attrName>
                                        </p:attrNameLst>
                                      </p:cBhvr>
                                      <p:to>
                                        <a:srgbClr val="66FFFF"/>
                                      </p:to>
                                    </p:animClr>
                                  </p:subTnLst>
                                </p:cTn>
                              </p:par>
                            </p:childTnLst>
                          </p:cTn>
                        </p:par>
                        <p:par>
                          <p:cTn id="16" fill="hold" nodeType="afterGroup">
                            <p:stCondLst>
                              <p:cond delay="2000"/>
                            </p:stCondLst>
                            <p:childTnLst>
                              <p:par>
                                <p:cTn id="17" presetID="1" presetClass="mediacall" presetSubtype="0" fill="hold" nodeType="afterEffect">
                                  <p:stCondLst>
                                    <p:cond delay="0"/>
                                  </p:stCondLst>
                                  <p:childTnLst>
                                    <p:cmd type="call" cmd="playFrom(0.0)">
                                      <p:cBhvr>
                                        <p:cTn id="18" dur="224182" fill="hold"/>
                                        <p:tgtEl>
                                          <p:spTgt spid="3380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9" fill="hold" display="0">
                  <p:stCondLst>
                    <p:cond delay="indefinite"/>
                  </p:stCondLst>
                  <p:endCondLst>
                    <p:cond evt="onPrev" delay="0">
                      <p:tgtEl>
                        <p:sldTgt/>
                      </p:tgtEl>
                    </p:cond>
                    <p:cond evt="onStopAudio" delay="0">
                      <p:tgtEl>
                        <p:sldTgt/>
                      </p:tgtEl>
                    </p:cond>
                  </p:endCondLst>
                </p:cTn>
                <p:tgtEl>
                  <p:spTgt spid="33804"/>
                </p:tgtEl>
              </p:cMediaNode>
            </p:audio>
            <p:audio>
              <p:cMediaNode>
                <p:cTn id="20" fill="hold" display="0">
                  <p:stCondLst>
                    <p:cond delay="indefinite"/>
                  </p:stCondLst>
                  <p:endCondLst>
                    <p:cond evt="onNext" delay="0">
                      <p:tgtEl>
                        <p:sldTgt/>
                      </p:tgtEl>
                    </p:cond>
                    <p:cond evt="onPrev" delay="0">
                      <p:tgtEl>
                        <p:sldTgt/>
                      </p:tgtEl>
                    </p:cond>
                    <p:cond evt="onStopAudio" delay="0">
                      <p:tgtEl>
                        <p:sldTgt/>
                      </p:tgtEl>
                    </p:cond>
                  </p:endCondLst>
                </p:cTn>
                <p:tgtEl>
                  <p:spTgt spid="3380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536" y="431075"/>
            <a:ext cx="8994113" cy="6248542"/>
          </a:xfrm>
          <a:prstGeom prst="rect">
            <a:avLst/>
          </a:prstGeom>
        </p:spPr>
      </p:pic>
      <p:sp>
        <p:nvSpPr>
          <p:cNvPr id="2" name="Title 1"/>
          <p:cNvSpPr txBox="1">
            <a:spLocks/>
          </p:cNvSpPr>
          <p:nvPr/>
        </p:nvSpPr>
        <p:spPr>
          <a:xfrm>
            <a:off x="2411760" y="0"/>
            <a:ext cx="6438163" cy="1358537"/>
          </a:xfrm>
          <a:prstGeom prst="rect">
            <a:avLst/>
          </a:prstGeom>
        </p:spPr>
        <p:txBody>
          <a:bodyPr>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just">
              <a:defRPr/>
            </a:pPr>
            <a:r>
              <a:rPr lang="en-US" sz="3200" b="1" kern="0" dirty="0" err="1" smtClean="0">
                <a:solidFill>
                  <a:srgbClr val="FF0000"/>
                </a:solidFill>
                <a:latin typeface="Times New Roman" panose="02020603050405020304" pitchFamily="18" charset="0"/>
                <a:cs typeface="Times New Roman" panose="02020603050405020304" pitchFamily="18" charset="0"/>
              </a:rPr>
              <a:t>Nêu</a:t>
            </a:r>
            <a:r>
              <a:rPr lang="en-US" sz="3200" b="1" kern="0" dirty="0" smtClean="0">
                <a:solidFill>
                  <a:srgbClr val="FF0000"/>
                </a:solidFill>
                <a:latin typeface="Times New Roman" panose="02020603050405020304" pitchFamily="18" charset="0"/>
                <a:cs typeface="Times New Roman" panose="02020603050405020304" pitchFamily="18" charset="0"/>
              </a:rPr>
              <a:t> </a:t>
            </a:r>
            <a:r>
              <a:rPr lang="en-US" sz="3200" b="1" kern="0" dirty="0" err="1" smtClean="0">
                <a:solidFill>
                  <a:srgbClr val="FF0000"/>
                </a:solidFill>
                <a:latin typeface="Times New Roman" panose="02020603050405020304" pitchFamily="18" charset="0"/>
                <a:cs typeface="Times New Roman" panose="02020603050405020304" pitchFamily="18" charset="0"/>
              </a:rPr>
              <a:t>những</a:t>
            </a:r>
            <a:r>
              <a:rPr lang="en-US" sz="3200" b="1" kern="0" dirty="0" smtClean="0">
                <a:solidFill>
                  <a:srgbClr val="FF0000"/>
                </a:solidFill>
                <a:latin typeface="Times New Roman" panose="02020603050405020304" pitchFamily="18" charset="0"/>
                <a:cs typeface="Times New Roman" panose="02020603050405020304" pitchFamily="18" charset="0"/>
              </a:rPr>
              <a:t> </a:t>
            </a:r>
            <a:r>
              <a:rPr lang="en-US" sz="3200" b="1" kern="0" dirty="0" err="1" smtClean="0">
                <a:solidFill>
                  <a:srgbClr val="FF0000"/>
                </a:solidFill>
                <a:latin typeface="Times New Roman" panose="02020603050405020304" pitchFamily="18" charset="0"/>
                <a:cs typeface="Times New Roman" panose="02020603050405020304" pitchFamily="18" charset="0"/>
              </a:rPr>
              <a:t>việc</a:t>
            </a:r>
            <a:r>
              <a:rPr lang="en-US" sz="3200" b="1" kern="0" dirty="0" smtClean="0">
                <a:solidFill>
                  <a:srgbClr val="FF0000"/>
                </a:solidFill>
                <a:latin typeface="Times New Roman" panose="02020603050405020304" pitchFamily="18" charset="0"/>
                <a:cs typeface="Times New Roman" panose="02020603050405020304" pitchFamily="18" charset="0"/>
              </a:rPr>
              <a:t> </a:t>
            </a:r>
            <a:r>
              <a:rPr lang="en-US" sz="3200" b="1" kern="0" dirty="0" err="1" smtClean="0">
                <a:solidFill>
                  <a:srgbClr val="FF0000"/>
                </a:solidFill>
                <a:latin typeface="Times New Roman" panose="02020603050405020304" pitchFamily="18" charset="0"/>
                <a:cs typeface="Times New Roman" panose="02020603050405020304" pitchFamily="18" charset="0"/>
              </a:rPr>
              <a:t>em</a:t>
            </a:r>
            <a:r>
              <a:rPr lang="en-US" sz="3200" b="1" kern="0" dirty="0" smtClean="0">
                <a:solidFill>
                  <a:srgbClr val="FF0000"/>
                </a:solidFill>
                <a:latin typeface="Times New Roman" panose="02020603050405020304" pitchFamily="18" charset="0"/>
                <a:cs typeface="Times New Roman" panose="02020603050405020304" pitchFamily="18" charset="0"/>
              </a:rPr>
              <a:t> </a:t>
            </a:r>
            <a:r>
              <a:rPr lang="en-US" sz="3200" b="1" kern="0" dirty="0" err="1" smtClean="0">
                <a:solidFill>
                  <a:srgbClr val="FF0000"/>
                </a:solidFill>
                <a:latin typeface="Times New Roman" panose="02020603050405020304" pitchFamily="18" charset="0"/>
                <a:cs typeface="Times New Roman" panose="02020603050405020304" pitchFamily="18" charset="0"/>
              </a:rPr>
              <a:t>không</a:t>
            </a:r>
            <a:r>
              <a:rPr lang="en-US" sz="3200" b="1" kern="0" dirty="0" smtClean="0">
                <a:solidFill>
                  <a:srgbClr val="FF0000"/>
                </a:solidFill>
                <a:latin typeface="Times New Roman" panose="02020603050405020304" pitchFamily="18" charset="0"/>
                <a:cs typeface="Times New Roman" panose="02020603050405020304" pitchFamily="18" charset="0"/>
              </a:rPr>
              <a:t> </a:t>
            </a:r>
          </a:p>
          <a:p>
            <a:pPr algn="just">
              <a:defRPr/>
            </a:pPr>
            <a:r>
              <a:rPr lang="en-US" sz="3200" b="1" kern="0" dirty="0" err="1" smtClean="0">
                <a:solidFill>
                  <a:srgbClr val="FF0000"/>
                </a:solidFill>
                <a:latin typeface="Times New Roman" panose="02020603050405020304" pitchFamily="18" charset="0"/>
                <a:cs typeface="Times New Roman" panose="02020603050405020304" pitchFamily="18" charset="0"/>
              </a:rPr>
              <a:t>nên</a:t>
            </a:r>
            <a:r>
              <a:rPr lang="en-US" sz="3200" b="1" kern="0" dirty="0" smtClean="0">
                <a:solidFill>
                  <a:srgbClr val="FF0000"/>
                </a:solidFill>
                <a:latin typeface="Times New Roman" panose="02020603050405020304" pitchFamily="18" charset="0"/>
                <a:cs typeface="Times New Roman" panose="02020603050405020304" pitchFamily="18" charset="0"/>
              </a:rPr>
              <a:t> </a:t>
            </a:r>
            <a:r>
              <a:rPr lang="en-US" sz="3200" b="1" kern="0" dirty="0" err="1" smtClean="0">
                <a:solidFill>
                  <a:srgbClr val="FF0000"/>
                </a:solidFill>
                <a:latin typeface="Times New Roman" panose="02020603050405020304" pitchFamily="18" charset="0"/>
                <a:cs typeface="Times New Roman" panose="02020603050405020304" pitchFamily="18" charset="0"/>
              </a:rPr>
              <a:t>làm</a:t>
            </a:r>
            <a:r>
              <a:rPr lang="en-US" sz="3200" b="1" kern="0" dirty="0" smtClean="0">
                <a:solidFill>
                  <a:srgbClr val="FF0000"/>
                </a:solidFill>
                <a:latin typeface="Times New Roman" panose="02020603050405020304" pitchFamily="18" charset="0"/>
                <a:cs typeface="Times New Roman" panose="02020603050405020304" pitchFamily="18" charset="0"/>
              </a:rPr>
              <a:t> </a:t>
            </a:r>
            <a:r>
              <a:rPr lang="en-US" sz="3200" b="1" kern="0" dirty="0" err="1" smtClean="0">
                <a:solidFill>
                  <a:srgbClr val="FF0000"/>
                </a:solidFill>
                <a:latin typeface="Times New Roman" panose="02020603050405020304" pitchFamily="18" charset="0"/>
                <a:cs typeface="Times New Roman" panose="02020603050405020304" pitchFamily="18" charset="0"/>
              </a:rPr>
              <a:t>trong</a:t>
            </a:r>
            <a:r>
              <a:rPr lang="en-US" sz="3200" b="1" kern="0" dirty="0" smtClean="0">
                <a:solidFill>
                  <a:srgbClr val="FF0000"/>
                </a:solidFill>
                <a:latin typeface="Times New Roman" panose="02020603050405020304" pitchFamily="18" charset="0"/>
                <a:cs typeface="Times New Roman" panose="02020603050405020304" pitchFamily="18" charset="0"/>
              </a:rPr>
              <a:t> </a:t>
            </a:r>
            <a:r>
              <a:rPr lang="en-US" sz="3200" b="1" kern="0" dirty="0" err="1" smtClean="0">
                <a:solidFill>
                  <a:srgbClr val="FF0000"/>
                </a:solidFill>
                <a:latin typeface="Times New Roman" panose="02020603050405020304" pitchFamily="18" charset="0"/>
                <a:cs typeface="Times New Roman" panose="02020603050405020304" pitchFamily="18" charset="0"/>
              </a:rPr>
              <a:t>các</a:t>
            </a:r>
            <a:r>
              <a:rPr lang="en-US" sz="3200" b="1" kern="0" dirty="0" smtClean="0">
                <a:solidFill>
                  <a:srgbClr val="FF0000"/>
                </a:solidFill>
                <a:latin typeface="Times New Roman" panose="02020603050405020304" pitchFamily="18" charset="0"/>
                <a:cs typeface="Times New Roman" panose="02020603050405020304" pitchFamily="18" charset="0"/>
              </a:rPr>
              <a:t> </a:t>
            </a:r>
            <a:r>
              <a:rPr lang="en-US" sz="3200" b="1" kern="0" dirty="0" err="1" smtClean="0">
                <a:solidFill>
                  <a:srgbClr val="FF0000"/>
                </a:solidFill>
                <a:latin typeface="Times New Roman" panose="02020603050405020304" pitchFamily="18" charset="0"/>
                <a:cs typeface="Times New Roman" panose="02020603050405020304" pitchFamily="18" charset="0"/>
              </a:rPr>
              <a:t>tranh</a:t>
            </a:r>
            <a:r>
              <a:rPr lang="en-US" sz="3200" b="1" kern="0" dirty="0" smtClean="0">
                <a:solidFill>
                  <a:srgbClr val="FF0000"/>
                </a:solidFill>
                <a:latin typeface="Times New Roman" panose="02020603050405020304" pitchFamily="18" charset="0"/>
                <a:cs typeface="Times New Roman" panose="02020603050405020304" pitchFamily="18" charset="0"/>
              </a:rPr>
              <a:t> </a:t>
            </a:r>
            <a:r>
              <a:rPr lang="en-US" sz="3200" b="1" kern="0" dirty="0" err="1" smtClean="0">
                <a:solidFill>
                  <a:srgbClr val="FF0000"/>
                </a:solidFill>
                <a:latin typeface="Times New Roman" panose="02020603050405020304" pitchFamily="18" charset="0"/>
                <a:cs typeface="Times New Roman" panose="02020603050405020304" pitchFamily="18" charset="0"/>
              </a:rPr>
              <a:t>dưới</a:t>
            </a:r>
            <a:r>
              <a:rPr lang="en-US" sz="3200" b="1" kern="0" dirty="0" smtClean="0">
                <a:solidFill>
                  <a:srgbClr val="FF0000"/>
                </a:solidFill>
                <a:latin typeface="Times New Roman" panose="02020603050405020304" pitchFamily="18" charset="0"/>
                <a:cs typeface="Times New Roman" panose="02020603050405020304" pitchFamily="18" charset="0"/>
              </a:rPr>
              <a:t> </a:t>
            </a:r>
            <a:r>
              <a:rPr lang="en-US" sz="3200" b="1" kern="0" dirty="0" err="1" smtClean="0">
                <a:solidFill>
                  <a:srgbClr val="FF0000"/>
                </a:solidFill>
                <a:latin typeface="Times New Roman" panose="02020603050405020304" pitchFamily="18" charset="0"/>
                <a:cs typeface="Times New Roman" panose="02020603050405020304" pitchFamily="18" charset="0"/>
              </a:rPr>
              <a:t>đây</a:t>
            </a:r>
            <a:r>
              <a:rPr lang="en-US" sz="3200" b="1" kern="0" dirty="0" smtClean="0">
                <a:solidFill>
                  <a:srgbClr val="FF3399"/>
                </a:solidFill>
                <a:latin typeface="Times New Roman" panose="02020603050405020304" pitchFamily="18" charset="0"/>
                <a:cs typeface="Times New Roman" panose="02020603050405020304" pitchFamily="18" charset="0"/>
              </a:rPr>
              <a:t>:</a:t>
            </a:r>
            <a:endParaRPr lang="en-US" sz="3200" b="1" kern="0" dirty="0">
              <a:solidFill>
                <a:srgbClr val="FF3399"/>
              </a:solidFill>
              <a:latin typeface="Times New Roman" panose="02020603050405020304" pitchFamily="18" charset="0"/>
              <a:cs typeface="Times New Roman" panose="02020603050405020304" pitchFamily="18" charset="0"/>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939"/>
            <a:ext cx="2553947" cy="968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8246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Clipping"/>
          <p:cNvPicPr>
            <a:picLocks noChangeAspect="1"/>
          </p:cNvPicPr>
          <p:nvPr/>
        </p:nvPicPr>
        <p:blipFill rotWithShape="1">
          <a:blip r:embed="rId2">
            <a:extLst>
              <a:ext uri="{28A0092B-C50C-407E-A947-70E740481C1C}">
                <a14:useLocalDpi xmlns:a14="http://schemas.microsoft.com/office/drawing/2010/main" val="0"/>
              </a:ext>
            </a:extLst>
          </a:blip>
          <a:srcRect l="14556" t="28859" r="61044" b="36020"/>
          <a:stretch/>
        </p:blipFill>
        <p:spPr>
          <a:xfrm>
            <a:off x="2025512" y="3344092"/>
            <a:ext cx="3513908" cy="3513908"/>
          </a:xfrm>
          <a:prstGeom prst="rect">
            <a:avLst/>
          </a:prstGeom>
        </p:spPr>
      </p:pic>
      <p:pic>
        <p:nvPicPr>
          <p:cNvPr id="3" name="Picture 2" descr="Screen Clipping"/>
          <p:cNvPicPr>
            <a:picLocks noChangeAspect="1"/>
          </p:cNvPicPr>
          <p:nvPr/>
        </p:nvPicPr>
        <p:blipFill rotWithShape="1">
          <a:blip r:embed="rId2">
            <a:extLst>
              <a:ext uri="{28A0092B-C50C-407E-A947-70E740481C1C}">
                <a14:useLocalDpi xmlns:a14="http://schemas.microsoft.com/office/drawing/2010/main" val="0"/>
              </a:ext>
            </a:extLst>
          </a:blip>
          <a:srcRect l="62853" t="29477" r="12747" b="35402"/>
          <a:stretch/>
        </p:blipFill>
        <p:spPr>
          <a:xfrm>
            <a:off x="248195" y="5765"/>
            <a:ext cx="3513908" cy="3513908"/>
          </a:xfrm>
          <a:prstGeom prst="rect">
            <a:avLst/>
          </a:prstGeom>
        </p:spPr>
      </p:pic>
      <p:pic>
        <p:nvPicPr>
          <p:cNvPr id="4" name="Picture 3" descr="Screen Clipping"/>
          <p:cNvPicPr>
            <a:picLocks noChangeAspect="1"/>
          </p:cNvPicPr>
          <p:nvPr/>
        </p:nvPicPr>
        <p:blipFill rotWithShape="1">
          <a:blip r:embed="rId2">
            <a:extLst>
              <a:ext uri="{28A0092B-C50C-407E-A947-70E740481C1C}">
                <a14:useLocalDpi xmlns:a14="http://schemas.microsoft.com/office/drawing/2010/main" val="0"/>
              </a:ext>
            </a:extLst>
          </a:blip>
          <a:srcRect l="53983" t="66034" r="21617" b="-1155"/>
          <a:stretch/>
        </p:blipFill>
        <p:spPr>
          <a:xfrm>
            <a:off x="4206239" y="5765"/>
            <a:ext cx="3513908" cy="3513908"/>
          </a:xfrm>
          <a:prstGeom prst="rect">
            <a:avLst/>
          </a:prstGeom>
        </p:spPr>
      </p:pic>
    </p:spTree>
    <p:extLst>
      <p:ext uri="{BB962C8B-B14F-4D97-AF65-F5344CB8AC3E}">
        <p14:creationId xmlns:p14="http://schemas.microsoft.com/office/powerpoint/2010/main" val="38012181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91441" y="313510"/>
            <a:ext cx="8268788" cy="992776"/>
          </a:xfrm>
          <a:prstGeom prst="rect">
            <a:avLst/>
          </a:prstGeom>
        </p:spPr>
        <p:txBody>
          <a:bodyPr>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just">
              <a:defRPr/>
            </a:pPr>
            <a:r>
              <a:rPr lang="en-US" sz="3000" b="1" kern="0" dirty="0" smtClean="0">
                <a:solidFill>
                  <a:srgbClr val="0070C0"/>
                </a:solidFill>
                <a:latin typeface="Times New Roman" panose="02020603050405020304" pitchFamily="18" charset="0"/>
                <a:cs typeface="Times New Roman" panose="02020603050405020304" pitchFamily="18" charset="0"/>
              </a:rPr>
              <a:t>	</a:t>
            </a:r>
            <a:r>
              <a:rPr lang="en-US" sz="3000" b="1" kern="0" dirty="0" err="1" smtClean="0">
                <a:solidFill>
                  <a:srgbClr val="0070C0"/>
                </a:solidFill>
                <a:latin typeface="Times New Roman" panose="02020603050405020304" pitchFamily="18" charset="0"/>
                <a:cs typeface="Times New Roman" panose="02020603050405020304" pitchFamily="18" charset="0"/>
              </a:rPr>
              <a:t>Xử</a:t>
            </a:r>
            <a:r>
              <a:rPr lang="en-US" sz="3000" b="1" kern="0" dirty="0" smtClean="0">
                <a:solidFill>
                  <a:srgbClr val="0070C0"/>
                </a:solidFill>
                <a:latin typeface="Times New Roman" panose="02020603050405020304" pitchFamily="18" charset="0"/>
                <a:cs typeface="Times New Roman" panose="02020603050405020304" pitchFamily="18" charset="0"/>
              </a:rPr>
              <a:t> </a:t>
            </a:r>
            <a:r>
              <a:rPr lang="en-US" sz="3000" b="1" kern="0" dirty="0" err="1" smtClean="0">
                <a:solidFill>
                  <a:srgbClr val="0070C0"/>
                </a:solidFill>
                <a:latin typeface="Times New Roman" panose="02020603050405020304" pitchFamily="18" charset="0"/>
                <a:cs typeface="Times New Roman" panose="02020603050405020304" pitchFamily="18" charset="0"/>
              </a:rPr>
              <a:t>lí</a:t>
            </a:r>
            <a:r>
              <a:rPr lang="en-US" sz="3000" b="1" kern="0" dirty="0" smtClean="0">
                <a:solidFill>
                  <a:srgbClr val="0070C0"/>
                </a:solidFill>
                <a:latin typeface="Times New Roman" panose="02020603050405020304" pitchFamily="18" charset="0"/>
                <a:cs typeface="Times New Roman" panose="02020603050405020304" pitchFamily="18" charset="0"/>
              </a:rPr>
              <a:t> </a:t>
            </a:r>
            <a:r>
              <a:rPr lang="en-US" sz="3000" b="1" kern="0" dirty="0" err="1" smtClean="0">
                <a:solidFill>
                  <a:srgbClr val="0070C0"/>
                </a:solidFill>
                <a:latin typeface="Times New Roman" panose="02020603050405020304" pitchFamily="18" charset="0"/>
                <a:cs typeface="Times New Roman" panose="02020603050405020304" pitchFamily="18" charset="0"/>
              </a:rPr>
              <a:t>tình</a:t>
            </a:r>
            <a:r>
              <a:rPr lang="en-US" sz="3000" b="1" kern="0" dirty="0" smtClean="0">
                <a:solidFill>
                  <a:srgbClr val="0070C0"/>
                </a:solidFill>
                <a:latin typeface="Times New Roman" panose="02020603050405020304" pitchFamily="18" charset="0"/>
                <a:cs typeface="Times New Roman" panose="02020603050405020304" pitchFamily="18" charset="0"/>
              </a:rPr>
              <a:t> </a:t>
            </a:r>
            <a:r>
              <a:rPr lang="en-US" sz="3000" b="1" kern="0" dirty="0" err="1" smtClean="0">
                <a:solidFill>
                  <a:srgbClr val="0070C0"/>
                </a:solidFill>
                <a:latin typeface="Times New Roman" panose="02020603050405020304" pitchFamily="18" charset="0"/>
                <a:cs typeface="Times New Roman" panose="02020603050405020304" pitchFamily="18" charset="0"/>
              </a:rPr>
              <a:t>huống</a:t>
            </a:r>
            <a:endParaRPr lang="en-US" sz="3000" b="1" kern="0" dirty="0">
              <a:solidFill>
                <a:srgbClr val="0070C0"/>
              </a:solidFill>
              <a:latin typeface="Times New Roman" panose="02020603050405020304" pitchFamily="18" charset="0"/>
              <a:cs typeface="Times New Roman" panose="02020603050405020304" pitchFamily="18" charset="0"/>
            </a:endParaRPr>
          </a:p>
          <a:p>
            <a:pPr marL="571500" indent="-571500" algn="just">
              <a:buFont typeface="Arial" panose="020B0604020202020204" pitchFamily="34" charset="0"/>
              <a:buChar char="•"/>
              <a:defRPr/>
            </a:pPr>
            <a:endParaRPr lang="en-US" sz="3000" b="1" kern="0" dirty="0" smtClean="0">
              <a:solidFill>
                <a:srgbClr val="0070C0"/>
              </a:solidFill>
              <a:latin typeface="Times New Roman" panose="02020603050405020304" pitchFamily="18" charset="0"/>
              <a:cs typeface="Times New Roman" panose="02020603050405020304" pitchFamily="18" charset="0"/>
            </a:endParaRPr>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099" y="1376076"/>
            <a:ext cx="8973802" cy="4105848"/>
          </a:xfrm>
          <a:prstGeom prst="rect">
            <a:avLst/>
          </a:prstGeom>
        </p:spPr>
      </p:pic>
    </p:spTree>
    <p:extLst>
      <p:ext uri="{BB962C8B-B14F-4D97-AF65-F5344CB8AC3E}">
        <p14:creationId xmlns:p14="http://schemas.microsoft.com/office/powerpoint/2010/main" val="3444014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91441" y="313510"/>
            <a:ext cx="8268788" cy="992776"/>
          </a:xfrm>
          <a:prstGeom prst="rect">
            <a:avLst/>
          </a:prstGeom>
        </p:spPr>
        <p:txBody>
          <a:bodyPr>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just">
              <a:defRPr/>
            </a:pPr>
            <a:r>
              <a:rPr lang="en-US" sz="3000" b="1" kern="0" dirty="0" smtClean="0">
                <a:solidFill>
                  <a:srgbClr val="0070C0"/>
                </a:solidFill>
                <a:latin typeface="Times New Roman" panose="02020603050405020304" pitchFamily="18" charset="0"/>
                <a:cs typeface="Times New Roman" panose="02020603050405020304" pitchFamily="18" charset="0"/>
              </a:rPr>
              <a:t>	</a:t>
            </a:r>
            <a:r>
              <a:rPr lang="en-US" sz="3000" b="1" kern="0" dirty="0" err="1" smtClean="0">
                <a:solidFill>
                  <a:srgbClr val="0070C0"/>
                </a:solidFill>
                <a:latin typeface="Times New Roman" panose="02020603050405020304" pitchFamily="18" charset="0"/>
                <a:cs typeface="Times New Roman" panose="02020603050405020304" pitchFamily="18" charset="0"/>
              </a:rPr>
              <a:t>Xử</a:t>
            </a:r>
            <a:r>
              <a:rPr lang="en-US" sz="3000" b="1" kern="0" dirty="0" smtClean="0">
                <a:solidFill>
                  <a:srgbClr val="0070C0"/>
                </a:solidFill>
                <a:latin typeface="Times New Roman" panose="02020603050405020304" pitchFamily="18" charset="0"/>
                <a:cs typeface="Times New Roman" panose="02020603050405020304" pitchFamily="18" charset="0"/>
              </a:rPr>
              <a:t> </a:t>
            </a:r>
            <a:r>
              <a:rPr lang="en-US" sz="3000" b="1" kern="0" dirty="0" err="1" smtClean="0">
                <a:solidFill>
                  <a:srgbClr val="0070C0"/>
                </a:solidFill>
                <a:latin typeface="Times New Roman" panose="02020603050405020304" pitchFamily="18" charset="0"/>
                <a:cs typeface="Times New Roman" panose="02020603050405020304" pitchFamily="18" charset="0"/>
              </a:rPr>
              <a:t>lí</a:t>
            </a:r>
            <a:r>
              <a:rPr lang="en-US" sz="3000" b="1" kern="0" dirty="0" smtClean="0">
                <a:solidFill>
                  <a:srgbClr val="0070C0"/>
                </a:solidFill>
                <a:latin typeface="Times New Roman" panose="02020603050405020304" pitchFamily="18" charset="0"/>
                <a:cs typeface="Times New Roman" panose="02020603050405020304" pitchFamily="18" charset="0"/>
              </a:rPr>
              <a:t> </a:t>
            </a:r>
            <a:r>
              <a:rPr lang="en-US" sz="3000" b="1" kern="0" dirty="0" err="1" smtClean="0">
                <a:solidFill>
                  <a:srgbClr val="0070C0"/>
                </a:solidFill>
                <a:latin typeface="Times New Roman" panose="02020603050405020304" pitchFamily="18" charset="0"/>
                <a:cs typeface="Times New Roman" panose="02020603050405020304" pitchFamily="18" charset="0"/>
              </a:rPr>
              <a:t>tình</a:t>
            </a:r>
            <a:r>
              <a:rPr lang="en-US" sz="3000" b="1" kern="0" dirty="0" smtClean="0">
                <a:solidFill>
                  <a:srgbClr val="0070C0"/>
                </a:solidFill>
                <a:latin typeface="Times New Roman" panose="02020603050405020304" pitchFamily="18" charset="0"/>
                <a:cs typeface="Times New Roman" panose="02020603050405020304" pitchFamily="18" charset="0"/>
              </a:rPr>
              <a:t> </a:t>
            </a:r>
            <a:r>
              <a:rPr lang="en-US" sz="3000" b="1" kern="0" dirty="0" err="1" smtClean="0">
                <a:solidFill>
                  <a:srgbClr val="0070C0"/>
                </a:solidFill>
                <a:latin typeface="Times New Roman" panose="02020603050405020304" pitchFamily="18" charset="0"/>
                <a:cs typeface="Times New Roman" panose="02020603050405020304" pitchFamily="18" charset="0"/>
              </a:rPr>
              <a:t>huống</a:t>
            </a:r>
            <a:endParaRPr lang="en-US" sz="3000" b="1" kern="0" dirty="0">
              <a:solidFill>
                <a:srgbClr val="0070C0"/>
              </a:solidFill>
              <a:latin typeface="Times New Roman" panose="02020603050405020304" pitchFamily="18" charset="0"/>
              <a:cs typeface="Times New Roman" panose="02020603050405020304" pitchFamily="18" charset="0"/>
            </a:endParaRPr>
          </a:p>
          <a:p>
            <a:pPr marL="571500" indent="-571500" algn="just">
              <a:buFont typeface="Arial" panose="020B0604020202020204" pitchFamily="34" charset="0"/>
              <a:buChar char="•"/>
              <a:defRPr/>
            </a:pPr>
            <a:endParaRPr lang="en-US" sz="3000" b="1" kern="0" dirty="0" smtClean="0">
              <a:solidFill>
                <a:srgbClr val="0070C0"/>
              </a:solidFill>
              <a:latin typeface="Times New Roman" panose="02020603050405020304" pitchFamily="18" charset="0"/>
              <a:cs typeface="Times New Roman" panose="02020603050405020304" pitchFamily="18" charset="0"/>
            </a:endParaRPr>
          </a:p>
        </p:txBody>
      </p:sp>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9564"/>
            <a:ext cx="9144000" cy="4718872"/>
          </a:xfrm>
          <a:prstGeom prst="rect">
            <a:avLst/>
          </a:prstGeom>
        </p:spPr>
      </p:pic>
    </p:spTree>
    <p:extLst>
      <p:ext uri="{BB962C8B-B14F-4D97-AF65-F5344CB8AC3E}">
        <p14:creationId xmlns:p14="http://schemas.microsoft.com/office/powerpoint/2010/main" val="2913915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110344" y="679270"/>
            <a:ext cx="8268788" cy="992776"/>
          </a:xfrm>
          <a:prstGeom prst="rect">
            <a:avLst/>
          </a:prstGeom>
        </p:spPr>
        <p:txBody>
          <a:bodyPr>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just">
              <a:defRPr/>
            </a:pPr>
            <a:r>
              <a:rPr lang="en-US" sz="3000" b="1" kern="0" dirty="0" smtClean="0">
                <a:solidFill>
                  <a:srgbClr val="0070C0"/>
                </a:solidFill>
                <a:latin typeface="Times New Roman" panose="02020603050405020304" pitchFamily="18" charset="0"/>
                <a:cs typeface="Times New Roman" panose="02020603050405020304" pitchFamily="18" charset="0"/>
              </a:rPr>
              <a:t>	</a:t>
            </a:r>
            <a:r>
              <a:rPr lang="en-US" sz="3000" b="1" kern="0" dirty="0" err="1" smtClean="0">
                <a:solidFill>
                  <a:srgbClr val="0070C0"/>
                </a:solidFill>
                <a:latin typeface="Times New Roman" panose="02020603050405020304" pitchFamily="18" charset="0"/>
                <a:cs typeface="Times New Roman" panose="02020603050405020304" pitchFamily="18" charset="0"/>
              </a:rPr>
              <a:t>Thực</a:t>
            </a:r>
            <a:r>
              <a:rPr lang="en-US" sz="3000" b="1" kern="0" dirty="0" smtClean="0">
                <a:solidFill>
                  <a:srgbClr val="0070C0"/>
                </a:solidFill>
                <a:latin typeface="Times New Roman" panose="02020603050405020304" pitchFamily="18" charset="0"/>
                <a:cs typeface="Times New Roman" panose="02020603050405020304" pitchFamily="18" charset="0"/>
              </a:rPr>
              <a:t> </a:t>
            </a:r>
            <a:r>
              <a:rPr lang="en-US" sz="3000" b="1" kern="0" dirty="0" err="1" smtClean="0">
                <a:solidFill>
                  <a:srgbClr val="0070C0"/>
                </a:solidFill>
                <a:latin typeface="Times New Roman" panose="02020603050405020304" pitchFamily="18" charset="0"/>
                <a:cs typeface="Times New Roman" panose="02020603050405020304" pitchFamily="18" charset="0"/>
              </a:rPr>
              <a:t>hành</a:t>
            </a:r>
            <a:r>
              <a:rPr lang="en-US" sz="3000" b="1" kern="0" dirty="0" smtClean="0">
                <a:solidFill>
                  <a:srgbClr val="0070C0"/>
                </a:solidFill>
                <a:latin typeface="Times New Roman" panose="02020603050405020304" pitchFamily="18" charset="0"/>
                <a:cs typeface="Times New Roman" panose="02020603050405020304" pitchFamily="18" charset="0"/>
              </a:rPr>
              <a:t> </a:t>
            </a:r>
            <a:r>
              <a:rPr lang="en-US" sz="3000" b="1" kern="0" dirty="0" err="1" smtClean="0">
                <a:solidFill>
                  <a:srgbClr val="0070C0"/>
                </a:solidFill>
                <a:latin typeface="Times New Roman" panose="02020603050405020304" pitchFamily="18" charset="0"/>
                <a:cs typeface="Times New Roman" panose="02020603050405020304" pitchFamily="18" charset="0"/>
              </a:rPr>
              <a:t>những</a:t>
            </a:r>
            <a:r>
              <a:rPr lang="en-US" sz="3000" b="1" kern="0" dirty="0" smtClean="0">
                <a:solidFill>
                  <a:srgbClr val="0070C0"/>
                </a:solidFill>
                <a:latin typeface="Times New Roman" panose="02020603050405020304" pitchFamily="18" charset="0"/>
                <a:cs typeface="Times New Roman" panose="02020603050405020304" pitchFamily="18" charset="0"/>
              </a:rPr>
              <a:t> </a:t>
            </a:r>
            <a:r>
              <a:rPr lang="en-US" sz="3000" b="1" kern="0" dirty="0" err="1" smtClean="0">
                <a:solidFill>
                  <a:srgbClr val="0070C0"/>
                </a:solidFill>
                <a:latin typeface="Times New Roman" panose="02020603050405020304" pitchFamily="18" charset="0"/>
                <a:cs typeface="Times New Roman" panose="02020603050405020304" pitchFamily="18" charset="0"/>
              </a:rPr>
              <a:t>việc</a:t>
            </a:r>
            <a:r>
              <a:rPr lang="en-US" sz="3000" b="1" kern="0" dirty="0" smtClean="0">
                <a:solidFill>
                  <a:srgbClr val="0070C0"/>
                </a:solidFill>
                <a:latin typeface="Times New Roman" panose="02020603050405020304" pitchFamily="18" charset="0"/>
                <a:cs typeface="Times New Roman" panose="02020603050405020304" pitchFamily="18" charset="0"/>
              </a:rPr>
              <a:t> </a:t>
            </a:r>
            <a:r>
              <a:rPr lang="en-US" sz="3000" b="1" kern="0" dirty="0" err="1" smtClean="0">
                <a:solidFill>
                  <a:srgbClr val="0070C0"/>
                </a:solidFill>
                <a:latin typeface="Times New Roman" panose="02020603050405020304" pitchFamily="18" charset="0"/>
                <a:cs typeface="Times New Roman" panose="02020603050405020304" pitchFamily="18" charset="0"/>
              </a:rPr>
              <a:t>sau</a:t>
            </a:r>
            <a:r>
              <a:rPr lang="en-US" sz="3000" b="1" kern="0" dirty="0" smtClean="0">
                <a:solidFill>
                  <a:srgbClr val="0070C0"/>
                </a:solidFill>
                <a:latin typeface="Times New Roman" panose="02020603050405020304" pitchFamily="18" charset="0"/>
                <a:cs typeface="Times New Roman" panose="02020603050405020304" pitchFamily="18" charset="0"/>
              </a:rPr>
              <a:t>:</a:t>
            </a:r>
            <a:endParaRPr lang="en-US" sz="3000" b="1" kern="0" dirty="0">
              <a:solidFill>
                <a:srgbClr val="0070C0"/>
              </a:solidFill>
              <a:latin typeface="Times New Roman" panose="02020603050405020304" pitchFamily="18" charset="0"/>
              <a:cs typeface="Times New Roman" panose="02020603050405020304" pitchFamily="18" charset="0"/>
            </a:endParaRPr>
          </a:p>
          <a:p>
            <a:pPr marL="571500" indent="-571500" algn="just">
              <a:buFont typeface="Arial" panose="020B0604020202020204" pitchFamily="34" charset="0"/>
              <a:buChar char="•"/>
              <a:defRPr/>
            </a:pPr>
            <a:endParaRPr lang="en-US" sz="3000" b="1" kern="0" dirty="0" smtClean="0">
              <a:solidFill>
                <a:srgbClr val="0070C0"/>
              </a:solidFill>
              <a:latin typeface="Times New Roman" panose="02020603050405020304" pitchFamily="18" charset="0"/>
              <a:cs typeface="Times New Roman" panose="02020603050405020304" pitchFamily="18" charset="0"/>
            </a:endParaRPr>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63859"/>
            <a:ext cx="9144000" cy="3330281"/>
          </a:xfrm>
          <a:prstGeom prst="rect">
            <a:avLst/>
          </a:prstGeom>
        </p:spPr>
      </p:pic>
    </p:spTree>
    <p:extLst>
      <p:ext uri="{BB962C8B-B14F-4D97-AF65-F5344CB8AC3E}">
        <p14:creationId xmlns:p14="http://schemas.microsoft.com/office/powerpoint/2010/main" val="3436573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51520" y="404664"/>
            <a:ext cx="8268788" cy="3840478"/>
          </a:xfrm>
          <a:prstGeom prst="rect">
            <a:avLst/>
          </a:prstGeom>
        </p:spPr>
        <p:txBody>
          <a:bodyPr>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sz="4800" b="1" kern="0" dirty="0" smtClean="0">
                <a:solidFill>
                  <a:srgbClr val="0070C0"/>
                </a:solidFill>
                <a:latin typeface="Times New Roman" panose="02020603050405020304" pitchFamily="18" charset="0"/>
                <a:cs typeface="Times New Roman" panose="02020603050405020304" pitchFamily="18" charset="0"/>
              </a:rPr>
              <a:t>	</a:t>
            </a:r>
            <a:r>
              <a:rPr lang="en-US" b="1" kern="0" dirty="0" smtClean="0">
                <a:solidFill>
                  <a:srgbClr val="0070C0"/>
                </a:solidFill>
                <a:latin typeface="Times New Roman" panose="02020603050405020304" pitchFamily="18" charset="0"/>
                <a:cs typeface="Times New Roman" panose="02020603050405020304" pitchFamily="18" charset="0"/>
              </a:rPr>
              <a:t>LIÊN HỆ</a:t>
            </a:r>
          </a:p>
          <a:p>
            <a:pPr algn="just">
              <a:defRPr/>
            </a:pPr>
            <a:r>
              <a:rPr lang="en-US" b="1" kern="0" dirty="0" smtClean="0">
                <a:solidFill>
                  <a:srgbClr val="0070C0"/>
                </a:solidFill>
                <a:latin typeface="Times New Roman" panose="02020603050405020304" pitchFamily="18" charset="0"/>
                <a:cs typeface="Times New Roman" panose="02020603050405020304" pitchFamily="18" charset="0"/>
              </a:rPr>
              <a:t>- </a:t>
            </a:r>
            <a:r>
              <a:rPr lang="en-US" b="1" kern="0" dirty="0" err="1" smtClean="0">
                <a:solidFill>
                  <a:srgbClr val="0070C0"/>
                </a:solidFill>
                <a:latin typeface="Times New Roman" panose="02020603050405020304" pitchFamily="18" charset="0"/>
                <a:cs typeface="Times New Roman" panose="02020603050405020304" pitchFamily="18" charset="0"/>
              </a:rPr>
              <a:t>Em</a:t>
            </a:r>
            <a:r>
              <a:rPr lang="en-US" b="1" kern="0" dirty="0" smtClean="0">
                <a:solidFill>
                  <a:srgbClr val="0070C0"/>
                </a:solidFill>
                <a:latin typeface="Times New Roman" panose="02020603050405020304" pitchFamily="18" charset="0"/>
                <a:cs typeface="Times New Roman" panose="02020603050405020304" pitchFamily="18" charset="0"/>
              </a:rPr>
              <a:t> </a:t>
            </a:r>
            <a:r>
              <a:rPr lang="en-US" b="1" kern="0" dirty="0" err="1" smtClean="0">
                <a:solidFill>
                  <a:srgbClr val="0070C0"/>
                </a:solidFill>
                <a:latin typeface="Times New Roman" panose="02020603050405020304" pitchFamily="18" charset="0"/>
                <a:cs typeface="Times New Roman" panose="02020603050405020304" pitchFamily="18" charset="0"/>
              </a:rPr>
              <a:t>đã</a:t>
            </a:r>
            <a:r>
              <a:rPr lang="en-US" b="1" kern="0" dirty="0" smtClean="0">
                <a:solidFill>
                  <a:srgbClr val="0070C0"/>
                </a:solidFill>
                <a:latin typeface="Times New Roman" panose="02020603050405020304" pitchFamily="18" charset="0"/>
                <a:cs typeface="Times New Roman" panose="02020603050405020304" pitchFamily="18" charset="0"/>
              </a:rPr>
              <a:t> </a:t>
            </a:r>
            <a:r>
              <a:rPr lang="en-US" b="1" kern="0" dirty="0" err="1" smtClean="0">
                <a:solidFill>
                  <a:srgbClr val="0070C0"/>
                </a:solidFill>
                <a:latin typeface="Times New Roman" panose="02020603050405020304" pitchFamily="18" charset="0"/>
                <a:cs typeface="Times New Roman" panose="02020603050405020304" pitchFamily="18" charset="0"/>
              </a:rPr>
              <a:t>làm</a:t>
            </a:r>
            <a:r>
              <a:rPr lang="en-US" b="1" kern="0" dirty="0" smtClean="0">
                <a:solidFill>
                  <a:srgbClr val="0070C0"/>
                </a:solidFill>
                <a:latin typeface="Times New Roman" panose="02020603050405020304" pitchFamily="18" charset="0"/>
                <a:cs typeface="Times New Roman" panose="02020603050405020304" pitchFamily="18" charset="0"/>
              </a:rPr>
              <a:t> </a:t>
            </a:r>
            <a:r>
              <a:rPr lang="en-US" b="1" kern="0" dirty="0" err="1" smtClean="0">
                <a:solidFill>
                  <a:srgbClr val="0070C0"/>
                </a:solidFill>
                <a:latin typeface="Times New Roman" panose="02020603050405020304" pitchFamily="18" charset="0"/>
                <a:cs typeface="Times New Roman" panose="02020603050405020304" pitchFamily="18" charset="0"/>
              </a:rPr>
              <a:t>gì</a:t>
            </a:r>
            <a:r>
              <a:rPr lang="en-US" b="1" kern="0" dirty="0" smtClean="0">
                <a:solidFill>
                  <a:srgbClr val="0070C0"/>
                </a:solidFill>
                <a:latin typeface="Times New Roman" panose="02020603050405020304" pitchFamily="18" charset="0"/>
                <a:cs typeface="Times New Roman" panose="02020603050405020304" pitchFamily="18" charset="0"/>
              </a:rPr>
              <a:t> </a:t>
            </a:r>
            <a:r>
              <a:rPr lang="en-US" b="1" kern="0" dirty="0" err="1" smtClean="0">
                <a:solidFill>
                  <a:srgbClr val="0070C0"/>
                </a:solidFill>
                <a:latin typeface="Times New Roman" panose="02020603050405020304" pitchFamily="18" charset="0"/>
                <a:cs typeface="Times New Roman" panose="02020603050405020304" pitchFamily="18" charset="0"/>
              </a:rPr>
              <a:t>để</a:t>
            </a:r>
            <a:r>
              <a:rPr lang="en-US" b="1" kern="0" dirty="0" smtClean="0">
                <a:solidFill>
                  <a:srgbClr val="0070C0"/>
                </a:solidFill>
                <a:latin typeface="Times New Roman" panose="02020603050405020304" pitchFamily="18" charset="0"/>
                <a:cs typeface="Times New Roman" panose="02020603050405020304" pitchFamily="18" charset="0"/>
              </a:rPr>
              <a:t> </a:t>
            </a:r>
            <a:r>
              <a:rPr lang="en-US" b="1" kern="0" dirty="0" err="1" smtClean="0">
                <a:solidFill>
                  <a:srgbClr val="0070C0"/>
                </a:solidFill>
                <a:latin typeface="Times New Roman" panose="02020603050405020304" pitchFamily="18" charset="0"/>
                <a:cs typeface="Times New Roman" panose="02020603050405020304" pitchFamily="18" charset="0"/>
              </a:rPr>
              <a:t>bản</a:t>
            </a:r>
            <a:r>
              <a:rPr lang="en-US" b="1" kern="0" dirty="0" smtClean="0">
                <a:solidFill>
                  <a:srgbClr val="0070C0"/>
                </a:solidFill>
                <a:latin typeface="Times New Roman" panose="02020603050405020304" pitchFamily="18" charset="0"/>
                <a:cs typeface="Times New Roman" panose="02020603050405020304" pitchFamily="18" charset="0"/>
              </a:rPr>
              <a:t> </a:t>
            </a:r>
            <a:r>
              <a:rPr lang="en-US" b="1" kern="0" dirty="0" err="1" smtClean="0">
                <a:solidFill>
                  <a:srgbClr val="0070C0"/>
                </a:solidFill>
                <a:latin typeface="Times New Roman" panose="02020603050405020304" pitchFamily="18" charset="0"/>
                <a:cs typeface="Times New Roman" panose="02020603050405020304" pitchFamily="18" charset="0"/>
              </a:rPr>
              <a:t>thân</a:t>
            </a:r>
            <a:r>
              <a:rPr lang="en-US" b="1" kern="0" dirty="0" smtClean="0">
                <a:solidFill>
                  <a:srgbClr val="0070C0"/>
                </a:solidFill>
                <a:latin typeface="Times New Roman" panose="02020603050405020304" pitchFamily="18" charset="0"/>
                <a:cs typeface="Times New Roman" panose="02020603050405020304" pitchFamily="18" charset="0"/>
              </a:rPr>
              <a:t> </a:t>
            </a:r>
            <a:r>
              <a:rPr lang="en-US" b="1" kern="0" dirty="0" err="1" smtClean="0">
                <a:solidFill>
                  <a:srgbClr val="0070C0"/>
                </a:solidFill>
                <a:latin typeface="Times New Roman" panose="02020603050405020304" pitchFamily="18" charset="0"/>
                <a:cs typeface="Times New Roman" panose="02020603050405020304" pitchFamily="18" charset="0"/>
              </a:rPr>
              <a:t>luôn</a:t>
            </a:r>
            <a:r>
              <a:rPr lang="en-US" b="1" kern="0" dirty="0" smtClean="0">
                <a:solidFill>
                  <a:srgbClr val="0070C0"/>
                </a:solidFill>
                <a:latin typeface="Times New Roman" panose="02020603050405020304" pitchFamily="18" charset="0"/>
                <a:cs typeface="Times New Roman" panose="02020603050405020304" pitchFamily="18" charset="0"/>
              </a:rPr>
              <a:t> </a:t>
            </a:r>
            <a:r>
              <a:rPr lang="en-US" b="1" kern="0" dirty="0" err="1" smtClean="0">
                <a:solidFill>
                  <a:srgbClr val="0070C0"/>
                </a:solidFill>
                <a:latin typeface="Times New Roman" panose="02020603050405020304" pitchFamily="18" charset="0"/>
                <a:cs typeface="Times New Roman" panose="02020603050405020304" pitchFamily="18" charset="0"/>
              </a:rPr>
              <a:t>sạch</a:t>
            </a:r>
            <a:r>
              <a:rPr lang="en-US" b="1" kern="0" dirty="0" smtClean="0">
                <a:solidFill>
                  <a:srgbClr val="0070C0"/>
                </a:solidFill>
                <a:latin typeface="Times New Roman" panose="02020603050405020304" pitchFamily="18" charset="0"/>
                <a:cs typeface="Times New Roman" panose="02020603050405020304" pitchFamily="18" charset="0"/>
              </a:rPr>
              <a:t> </a:t>
            </a:r>
            <a:r>
              <a:rPr lang="en-US" b="1" kern="0" dirty="0" err="1" smtClean="0">
                <a:solidFill>
                  <a:srgbClr val="0070C0"/>
                </a:solidFill>
                <a:latin typeface="Times New Roman" panose="02020603050405020304" pitchFamily="18" charset="0"/>
                <a:cs typeface="Times New Roman" panose="02020603050405020304" pitchFamily="18" charset="0"/>
              </a:rPr>
              <a:t>sẽ</a:t>
            </a:r>
            <a:r>
              <a:rPr lang="en-US" b="1" kern="0" dirty="0" smtClean="0">
                <a:solidFill>
                  <a:srgbClr val="0070C0"/>
                </a:solidFill>
                <a:latin typeface="Times New Roman" panose="02020603050405020304" pitchFamily="18" charset="0"/>
                <a:cs typeface="Times New Roman" panose="02020603050405020304" pitchFamily="18" charset="0"/>
              </a:rPr>
              <a:t>, </a:t>
            </a:r>
            <a:r>
              <a:rPr lang="en-US" b="1" kern="0" dirty="0" err="1" smtClean="0">
                <a:solidFill>
                  <a:srgbClr val="0070C0"/>
                </a:solidFill>
                <a:latin typeface="Times New Roman" panose="02020603050405020304" pitchFamily="18" charset="0"/>
                <a:cs typeface="Times New Roman" panose="02020603050405020304" pitchFamily="18" charset="0"/>
              </a:rPr>
              <a:t>gọn</a:t>
            </a:r>
            <a:r>
              <a:rPr lang="en-US" b="1" kern="0" dirty="0" smtClean="0">
                <a:solidFill>
                  <a:srgbClr val="0070C0"/>
                </a:solidFill>
                <a:latin typeface="Times New Roman" panose="02020603050405020304" pitchFamily="18" charset="0"/>
                <a:cs typeface="Times New Roman" panose="02020603050405020304" pitchFamily="18" charset="0"/>
              </a:rPr>
              <a:t> </a:t>
            </a:r>
            <a:r>
              <a:rPr lang="en-US" b="1" kern="0" dirty="0" err="1" smtClean="0">
                <a:solidFill>
                  <a:srgbClr val="0070C0"/>
                </a:solidFill>
                <a:latin typeface="Times New Roman" panose="02020603050405020304" pitchFamily="18" charset="0"/>
                <a:cs typeface="Times New Roman" panose="02020603050405020304" pitchFamily="18" charset="0"/>
              </a:rPr>
              <a:t>gàng</a:t>
            </a:r>
            <a:r>
              <a:rPr lang="en-US" b="1" kern="0" dirty="0" smtClean="0">
                <a:solidFill>
                  <a:srgbClr val="0070C0"/>
                </a:solidFill>
                <a:latin typeface="Times New Roman" panose="02020603050405020304" pitchFamily="18" charset="0"/>
                <a:cs typeface="Times New Roman" panose="02020603050405020304" pitchFamily="18" charset="0"/>
              </a:rPr>
              <a:t>?</a:t>
            </a:r>
          </a:p>
          <a:p>
            <a:pPr algn="just">
              <a:defRPr/>
            </a:pPr>
            <a:r>
              <a:rPr lang="en-US" b="1" kern="0" dirty="0" smtClean="0">
                <a:solidFill>
                  <a:srgbClr val="0070C0"/>
                </a:solidFill>
                <a:latin typeface="Times New Roman" panose="02020603050405020304" pitchFamily="18" charset="0"/>
                <a:cs typeface="Times New Roman" panose="02020603050405020304" pitchFamily="18" charset="0"/>
              </a:rPr>
              <a:t>- </a:t>
            </a:r>
            <a:r>
              <a:rPr lang="en-US" b="1" kern="0" dirty="0" err="1" smtClean="0">
                <a:solidFill>
                  <a:srgbClr val="0070C0"/>
                </a:solidFill>
                <a:latin typeface="Times New Roman" panose="02020603050405020304" pitchFamily="18" charset="0"/>
                <a:cs typeface="Times New Roman" panose="02020603050405020304" pitchFamily="18" charset="0"/>
              </a:rPr>
              <a:t>Em</a:t>
            </a:r>
            <a:r>
              <a:rPr lang="en-US" b="1" kern="0" dirty="0" smtClean="0">
                <a:solidFill>
                  <a:srgbClr val="0070C0"/>
                </a:solidFill>
                <a:latin typeface="Times New Roman" panose="02020603050405020304" pitchFamily="18" charset="0"/>
                <a:cs typeface="Times New Roman" panose="02020603050405020304" pitchFamily="18" charset="0"/>
              </a:rPr>
              <a:t> </a:t>
            </a:r>
            <a:r>
              <a:rPr lang="en-US" b="1" kern="0" dirty="0" err="1" smtClean="0">
                <a:solidFill>
                  <a:srgbClr val="0070C0"/>
                </a:solidFill>
                <a:latin typeface="Times New Roman" panose="02020603050405020304" pitchFamily="18" charset="0"/>
                <a:cs typeface="Times New Roman" panose="02020603050405020304" pitchFamily="18" charset="0"/>
              </a:rPr>
              <a:t>cần</a:t>
            </a:r>
            <a:r>
              <a:rPr lang="en-US" b="1" kern="0" dirty="0" smtClean="0">
                <a:solidFill>
                  <a:srgbClr val="0070C0"/>
                </a:solidFill>
                <a:latin typeface="Times New Roman" panose="02020603050405020304" pitchFamily="18" charset="0"/>
                <a:cs typeface="Times New Roman" panose="02020603050405020304" pitchFamily="18" charset="0"/>
              </a:rPr>
              <a:t> </a:t>
            </a:r>
            <a:r>
              <a:rPr lang="en-US" b="1" kern="0" dirty="0" err="1" smtClean="0">
                <a:solidFill>
                  <a:srgbClr val="0070C0"/>
                </a:solidFill>
                <a:latin typeface="Times New Roman" panose="02020603050405020304" pitchFamily="18" charset="0"/>
                <a:cs typeface="Times New Roman" panose="02020603050405020304" pitchFamily="18" charset="0"/>
              </a:rPr>
              <a:t>làm</a:t>
            </a:r>
            <a:r>
              <a:rPr lang="en-US" b="1" kern="0" dirty="0" smtClean="0">
                <a:solidFill>
                  <a:srgbClr val="0070C0"/>
                </a:solidFill>
                <a:latin typeface="Times New Roman" panose="02020603050405020304" pitchFamily="18" charset="0"/>
                <a:cs typeface="Times New Roman" panose="02020603050405020304" pitchFamily="18" charset="0"/>
              </a:rPr>
              <a:t> </a:t>
            </a:r>
            <a:r>
              <a:rPr lang="en-US" b="1" kern="0" dirty="0" err="1" smtClean="0">
                <a:solidFill>
                  <a:srgbClr val="0070C0"/>
                </a:solidFill>
                <a:latin typeface="Times New Roman" panose="02020603050405020304" pitchFamily="18" charset="0"/>
                <a:cs typeface="Times New Roman" panose="02020603050405020304" pitchFamily="18" charset="0"/>
              </a:rPr>
              <a:t>thêm</a:t>
            </a:r>
            <a:r>
              <a:rPr lang="en-US" b="1" kern="0" dirty="0" smtClean="0">
                <a:solidFill>
                  <a:srgbClr val="0070C0"/>
                </a:solidFill>
                <a:latin typeface="Times New Roman" panose="02020603050405020304" pitchFamily="18" charset="0"/>
                <a:cs typeface="Times New Roman" panose="02020603050405020304" pitchFamily="18" charset="0"/>
              </a:rPr>
              <a:t> </a:t>
            </a:r>
            <a:r>
              <a:rPr lang="en-US" b="1" kern="0" dirty="0" err="1" smtClean="0">
                <a:solidFill>
                  <a:srgbClr val="0070C0"/>
                </a:solidFill>
                <a:latin typeface="Times New Roman" panose="02020603050405020304" pitchFamily="18" charset="0"/>
                <a:cs typeface="Times New Roman" panose="02020603050405020304" pitchFamily="18" charset="0"/>
              </a:rPr>
              <a:t>những</a:t>
            </a:r>
            <a:r>
              <a:rPr lang="en-US" b="1" kern="0" dirty="0" smtClean="0">
                <a:solidFill>
                  <a:srgbClr val="0070C0"/>
                </a:solidFill>
                <a:latin typeface="Times New Roman" panose="02020603050405020304" pitchFamily="18" charset="0"/>
                <a:cs typeface="Times New Roman" panose="02020603050405020304" pitchFamily="18" charset="0"/>
              </a:rPr>
              <a:t> </a:t>
            </a:r>
            <a:r>
              <a:rPr lang="en-US" b="1" kern="0" dirty="0" err="1" smtClean="0">
                <a:solidFill>
                  <a:srgbClr val="0070C0"/>
                </a:solidFill>
                <a:latin typeface="Times New Roman" panose="02020603050405020304" pitchFamily="18" charset="0"/>
                <a:cs typeface="Times New Roman" panose="02020603050405020304" pitchFamily="18" charset="0"/>
              </a:rPr>
              <a:t>việc</a:t>
            </a:r>
            <a:r>
              <a:rPr lang="en-US" b="1" kern="0" dirty="0" smtClean="0">
                <a:solidFill>
                  <a:srgbClr val="0070C0"/>
                </a:solidFill>
                <a:latin typeface="Times New Roman" panose="02020603050405020304" pitchFamily="18" charset="0"/>
                <a:cs typeface="Times New Roman" panose="02020603050405020304" pitchFamily="18" charset="0"/>
              </a:rPr>
              <a:t> </a:t>
            </a:r>
            <a:r>
              <a:rPr lang="en-US" b="1" kern="0" dirty="0" err="1" smtClean="0">
                <a:solidFill>
                  <a:srgbClr val="0070C0"/>
                </a:solidFill>
                <a:latin typeface="Times New Roman" panose="02020603050405020304" pitchFamily="18" charset="0"/>
                <a:cs typeface="Times New Roman" panose="02020603050405020304" pitchFamily="18" charset="0"/>
              </a:rPr>
              <a:t>gì</a:t>
            </a:r>
            <a:r>
              <a:rPr lang="en-US" b="1" kern="0" dirty="0" smtClean="0">
                <a:solidFill>
                  <a:srgbClr val="0070C0"/>
                </a:solidFill>
                <a:latin typeface="Times New Roman" panose="02020603050405020304" pitchFamily="18" charset="0"/>
                <a:cs typeface="Times New Roman" panose="02020603050405020304" pitchFamily="18" charset="0"/>
              </a:rPr>
              <a:t> </a:t>
            </a:r>
            <a:r>
              <a:rPr lang="en-US" b="1" kern="0" dirty="0" err="1" smtClean="0">
                <a:solidFill>
                  <a:srgbClr val="0070C0"/>
                </a:solidFill>
                <a:latin typeface="Times New Roman" panose="02020603050405020304" pitchFamily="18" charset="0"/>
                <a:cs typeface="Times New Roman" panose="02020603050405020304" pitchFamily="18" charset="0"/>
              </a:rPr>
              <a:t>để</a:t>
            </a:r>
            <a:r>
              <a:rPr lang="en-US" b="1" kern="0" dirty="0" smtClean="0">
                <a:solidFill>
                  <a:srgbClr val="0070C0"/>
                </a:solidFill>
                <a:latin typeface="Times New Roman" panose="02020603050405020304" pitchFamily="18" charset="0"/>
                <a:cs typeface="Times New Roman" panose="02020603050405020304" pitchFamily="18" charset="0"/>
              </a:rPr>
              <a:t> </a:t>
            </a:r>
            <a:r>
              <a:rPr lang="en-US" b="1" kern="0" dirty="0" err="1" smtClean="0">
                <a:solidFill>
                  <a:srgbClr val="0070C0"/>
                </a:solidFill>
                <a:latin typeface="Times New Roman" panose="02020603050405020304" pitchFamily="18" charset="0"/>
                <a:cs typeface="Times New Roman" panose="02020603050405020304" pitchFamily="18" charset="0"/>
              </a:rPr>
              <a:t>luôn</a:t>
            </a:r>
            <a:r>
              <a:rPr lang="en-US" b="1" kern="0" dirty="0" smtClean="0">
                <a:solidFill>
                  <a:srgbClr val="0070C0"/>
                </a:solidFill>
                <a:latin typeface="Times New Roman" panose="02020603050405020304" pitchFamily="18" charset="0"/>
                <a:cs typeface="Times New Roman" panose="02020603050405020304" pitchFamily="18" charset="0"/>
              </a:rPr>
              <a:t> </a:t>
            </a:r>
            <a:r>
              <a:rPr lang="en-US" b="1" kern="0" dirty="0" err="1" smtClean="0">
                <a:solidFill>
                  <a:srgbClr val="0070C0"/>
                </a:solidFill>
                <a:latin typeface="Times New Roman" panose="02020603050405020304" pitchFamily="18" charset="0"/>
                <a:cs typeface="Times New Roman" panose="02020603050405020304" pitchFamily="18" charset="0"/>
              </a:rPr>
              <a:t>sạch</a:t>
            </a:r>
            <a:r>
              <a:rPr lang="en-US" b="1" kern="0" dirty="0" smtClean="0">
                <a:solidFill>
                  <a:srgbClr val="0070C0"/>
                </a:solidFill>
                <a:latin typeface="Times New Roman" panose="02020603050405020304" pitchFamily="18" charset="0"/>
                <a:cs typeface="Times New Roman" panose="02020603050405020304" pitchFamily="18" charset="0"/>
              </a:rPr>
              <a:t> </a:t>
            </a:r>
            <a:r>
              <a:rPr lang="en-US" b="1" kern="0" dirty="0" err="1" smtClean="0">
                <a:solidFill>
                  <a:srgbClr val="0070C0"/>
                </a:solidFill>
                <a:latin typeface="Times New Roman" panose="02020603050405020304" pitchFamily="18" charset="0"/>
                <a:cs typeface="Times New Roman" panose="02020603050405020304" pitchFamily="18" charset="0"/>
              </a:rPr>
              <a:t>sẽ</a:t>
            </a:r>
            <a:r>
              <a:rPr lang="en-US" b="1" kern="0" dirty="0" smtClean="0">
                <a:solidFill>
                  <a:srgbClr val="0070C0"/>
                </a:solidFill>
                <a:latin typeface="Times New Roman" panose="02020603050405020304" pitchFamily="18" charset="0"/>
                <a:cs typeface="Times New Roman" panose="02020603050405020304" pitchFamily="18" charset="0"/>
              </a:rPr>
              <a:t>, </a:t>
            </a:r>
            <a:r>
              <a:rPr lang="en-US" b="1" kern="0" dirty="0" err="1" smtClean="0">
                <a:solidFill>
                  <a:srgbClr val="0070C0"/>
                </a:solidFill>
                <a:latin typeface="Times New Roman" panose="02020603050405020304" pitchFamily="18" charset="0"/>
                <a:cs typeface="Times New Roman" panose="02020603050405020304" pitchFamily="18" charset="0"/>
              </a:rPr>
              <a:t>gọn</a:t>
            </a:r>
            <a:r>
              <a:rPr lang="en-US" b="1" kern="0" dirty="0" smtClean="0">
                <a:solidFill>
                  <a:srgbClr val="0070C0"/>
                </a:solidFill>
                <a:latin typeface="Times New Roman" panose="02020603050405020304" pitchFamily="18" charset="0"/>
                <a:cs typeface="Times New Roman" panose="02020603050405020304" pitchFamily="18" charset="0"/>
              </a:rPr>
              <a:t> </a:t>
            </a:r>
            <a:r>
              <a:rPr lang="en-US" b="1" kern="0" dirty="0" err="1" smtClean="0">
                <a:solidFill>
                  <a:srgbClr val="0070C0"/>
                </a:solidFill>
                <a:latin typeface="Times New Roman" panose="02020603050405020304" pitchFamily="18" charset="0"/>
                <a:cs typeface="Times New Roman" panose="02020603050405020304" pitchFamily="18" charset="0"/>
              </a:rPr>
              <a:t>gàng</a:t>
            </a:r>
            <a:r>
              <a:rPr lang="en-US" b="1" kern="0" dirty="0" smtClean="0">
                <a:solidFill>
                  <a:srgbClr val="0070C0"/>
                </a:solidFill>
                <a:latin typeface="Times New Roman" panose="02020603050405020304" pitchFamily="18" charset="0"/>
                <a:cs typeface="Times New Roman" panose="02020603050405020304" pitchFamily="18" charset="0"/>
              </a:rPr>
              <a:t>?</a:t>
            </a:r>
          </a:p>
          <a:p>
            <a:pPr algn="just">
              <a:defRPr/>
            </a:pPr>
            <a:endParaRPr lang="en-US" sz="4800" b="1" kern="0" dirty="0">
              <a:solidFill>
                <a:srgbClr val="0070C0"/>
              </a:solidFill>
              <a:latin typeface="Times New Roman" panose="02020603050405020304" pitchFamily="18" charset="0"/>
              <a:cs typeface="Times New Roman" panose="02020603050405020304" pitchFamily="18" charset="0"/>
            </a:endParaRPr>
          </a:p>
          <a:p>
            <a:pPr algn="just">
              <a:defRPr/>
            </a:pPr>
            <a:endParaRPr lang="en-US" sz="4800" b="1" kern="0" dirty="0">
              <a:solidFill>
                <a:srgbClr val="0070C0"/>
              </a:solidFill>
              <a:latin typeface="Times New Roman" panose="02020603050405020304" pitchFamily="18" charset="0"/>
              <a:cs typeface="Times New Roman" panose="02020603050405020304" pitchFamily="18" charset="0"/>
            </a:endParaRPr>
          </a:p>
          <a:p>
            <a:pPr marL="571500" indent="-571500" algn="just">
              <a:buFont typeface="Arial" panose="020B0604020202020204" pitchFamily="34" charset="0"/>
              <a:buChar char="•"/>
              <a:defRPr/>
            </a:pPr>
            <a:endParaRPr lang="en-US" sz="4800" b="1" kern="0" dirty="0" smtClean="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1541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D:\Dao Duc 1 moi\Package - Lesson\Data\image_paste_20071010093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588986" cy="90182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16221" y="1298381"/>
            <a:ext cx="1839093" cy="400110"/>
          </a:xfrm>
          <a:prstGeom prst="rect">
            <a:avLst/>
          </a:prstGeom>
        </p:spPr>
        <p:txBody>
          <a:bodyPr wrap="none">
            <a:spAutoFit/>
          </a:bodyPr>
          <a:lstStyle/>
          <a:p>
            <a:r>
              <a:rPr lang="en-US" sz="2000" dirty="0" err="1">
                <a:solidFill>
                  <a:srgbClr val="C00000"/>
                </a:solidFill>
                <a:latin typeface="Arial" pitchFamily="34" charset="0"/>
                <a:cs typeface="Arial" pitchFamily="34" charset="0"/>
              </a:rPr>
              <a:t>Trong</a:t>
            </a:r>
            <a:r>
              <a:rPr lang="en-US" sz="2000" dirty="0">
                <a:solidFill>
                  <a:srgbClr val="C00000"/>
                </a:solidFill>
                <a:latin typeface="Arial" pitchFamily="34" charset="0"/>
                <a:cs typeface="Arial" pitchFamily="34" charset="0"/>
              </a:rPr>
              <a:t> </a:t>
            </a:r>
            <a:r>
              <a:rPr lang="en-US" sz="2000" dirty="0" err="1">
                <a:solidFill>
                  <a:srgbClr val="C00000"/>
                </a:solidFill>
                <a:latin typeface="Arial" pitchFamily="34" charset="0"/>
                <a:cs typeface="Arial" pitchFamily="34" charset="0"/>
              </a:rPr>
              <a:t>giờ</a:t>
            </a:r>
            <a:r>
              <a:rPr lang="en-US" sz="2000" dirty="0">
                <a:solidFill>
                  <a:srgbClr val="C00000"/>
                </a:solidFill>
                <a:latin typeface="Arial" pitchFamily="34" charset="0"/>
                <a:cs typeface="Arial" pitchFamily="34" charset="0"/>
              </a:rPr>
              <a:t> </a:t>
            </a:r>
            <a:r>
              <a:rPr lang="en-US" sz="2000" dirty="0" err="1">
                <a:solidFill>
                  <a:srgbClr val="C00000"/>
                </a:solidFill>
                <a:latin typeface="Arial" pitchFamily="34" charset="0"/>
                <a:cs typeface="Arial" pitchFamily="34" charset="0"/>
              </a:rPr>
              <a:t>học</a:t>
            </a:r>
            <a:r>
              <a:rPr lang="en-US" sz="2000" dirty="0">
                <a:solidFill>
                  <a:srgbClr val="C00000"/>
                </a:solidFill>
                <a:latin typeface="Arial" pitchFamily="34" charset="0"/>
                <a:cs typeface="Arial" pitchFamily="34" charset="0"/>
              </a:rPr>
              <a:t>:</a:t>
            </a:r>
          </a:p>
        </p:txBody>
      </p:sp>
      <p:sp>
        <p:nvSpPr>
          <p:cNvPr id="11" name="Rectangle 10"/>
          <p:cNvSpPr/>
          <p:nvPr/>
        </p:nvSpPr>
        <p:spPr>
          <a:xfrm>
            <a:off x="1328403" y="1763896"/>
            <a:ext cx="6122189" cy="1015663"/>
          </a:xfrm>
          <a:prstGeom prst="rect">
            <a:avLst/>
          </a:prstGeom>
        </p:spPr>
        <p:txBody>
          <a:bodyPr wrap="none">
            <a:spAutoFit/>
          </a:bodyPr>
          <a:lstStyle/>
          <a:p>
            <a:pPr algn="just"/>
            <a:r>
              <a:rPr lang="en-US" sz="2000" dirty="0">
                <a:solidFill>
                  <a:srgbClr val="006600"/>
                </a:solidFill>
                <a:latin typeface="Arial" pitchFamily="34" charset="0"/>
                <a:cs typeface="Arial" pitchFamily="34" charset="0"/>
              </a:rPr>
              <a:t>1, </a:t>
            </a:r>
            <a:r>
              <a:rPr lang="en-US" sz="2000" dirty="0" err="1">
                <a:solidFill>
                  <a:srgbClr val="006600"/>
                </a:solidFill>
                <a:latin typeface="Arial" pitchFamily="34" charset="0"/>
                <a:cs typeface="Arial" pitchFamily="34" charset="0"/>
              </a:rPr>
              <a:t>Cùng</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bạn</a:t>
            </a:r>
            <a:r>
              <a:rPr lang="en-US" sz="2000" dirty="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tham</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gia</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Ngày</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hội</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sạch</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sẽ</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gọn</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gàng</a:t>
            </a:r>
            <a:r>
              <a:rPr lang="en-US" sz="2000" dirty="0" smtClean="0">
                <a:solidFill>
                  <a:srgbClr val="006600"/>
                </a:solidFill>
                <a:latin typeface="Arial" pitchFamily="34" charset="0"/>
                <a:cs typeface="Arial" pitchFamily="34" charset="0"/>
              </a:rPr>
              <a:t>”:</a:t>
            </a:r>
          </a:p>
          <a:p>
            <a:pPr algn="just"/>
            <a:r>
              <a:rPr lang="en-US" sz="2000" dirty="0" smtClean="0">
                <a:solidFill>
                  <a:srgbClr val="006600"/>
                </a:solidFill>
                <a:latin typeface="Arial" pitchFamily="34" charset="0"/>
                <a:cs typeface="Arial" pitchFamily="34" charset="0"/>
              </a:rPr>
              <a:t>-</a:t>
            </a:r>
            <a:r>
              <a:rPr lang="en-US" sz="2000" dirty="0" err="1" smtClean="0">
                <a:solidFill>
                  <a:srgbClr val="006600"/>
                </a:solidFill>
                <a:latin typeface="Arial" pitchFamily="34" charset="0"/>
                <a:cs typeface="Arial" pitchFamily="34" charset="0"/>
              </a:rPr>
              <a:t>Thi</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các</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kĩ</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năng</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chải</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đầu</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buộc</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dây</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giày</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rửa</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tay</a:t>
            </a:r>
            <a:r>
              <a:rPr lang="en-US" sz="2000" dirty="0" smtClean="0">
                <a:solidFill>
                  <a:srgbClr val="006600"/>
                </a:solidFill>
                <a:latin typeface="Arial" pitchFamily="34" charset="0"/>
                <a:cs typeface="Arial" pitchFamily="34" charset="0"/>
              </a:rPr>
              <a:t>.</a:t>
            </a:r>
          </a:p>
          <a:p>
            <a:pPr algn="just"/>
            <a:r>
              <a:rPr lang="en-US" sz="2000" dirty="0" smtClean="0">
                <a:solidFill>
                  <a:srgbClr val="006600"/>
                </a:solidFill>
                <a:latin typeface="Arial" pitchFamily="34" charset="0"/>
                <a:cs typeface="Arial" pitchFamily="34" charset="0"/>
              </a:rPr>
              <a:t>-</a:t>
            </a:r>
            <a:r>
              <a:rPr lang="en-US" sz="2000" dirty="0" err="1" smtClean="0">
                <a:solidFill>
                  <a:srgbClr val="006600"/>
                </a:solidFill>
                <a:latin typeface="Arial" pitchFamily="34" charset="0"/>
                <a:cs typeface="Arial" pitchFamily="34" charset="0"/>
              </a:rPr>
              <a:t>Thi</a:t>
            </a:r>
            <a:r>
              <a:rPr lang="en-US" sz="2000" dirty="0" smtClean="0">
                <a:solidFill>
                  <a:srgbClr val="006600"/>
                </a:solidFill>
                <a:latin typeface="Arial" pitchFamily="34" charset="0"/>
                <a:cs typeface="Arial" pitchFamily="34" charset="0"/>
              </a:rPr>
              <a:t> “Ai </a:t>
            </a:r>
            <a:r>
              <a:rPr lang="en-US" sz="2000" dirty="0" err="1" smtClean="0">
                <a:solidFill>
                  <a:srgbClr val="006600"/>
                </a:solidFill>
                <a:latin typeface="Arial" pitchFamily="34" charset="0"/>
                <a:cs typeface="Arial" pitchFamily="34" charset="0"/>
              </a:rPr>
              <a:t>sạch</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sẽ</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gọn</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gàng</a:t>
            </a:r>
            <a:r>
              <a:rPr lang="en-US" sz="2000" dirty="0" smtClean="0">
                <a:solidFill>
                  <a:srgbClr val="006600"/>
                </a:solidFill>
                <a:latin typeface="Arial" pitchFamily="34" charset="0"/>
                <a:cs typeface="Arial" pitchFamily="34" charset="0"/>
              </a:rPr>
              <a:t>?”.</a:t>
            </a:r>
            <a:endParaRPr lang="en-US" sz="2000" dirty="0">
              <a:solidFill>
                <a:srgbClr val="006600"/>
              </a:solidFill>
              <a:latin typeface="Arial" pitchFamily="34" charset="0"/>
              <a:cs typeface="Arial" pitchFamily="34" charset="0"/>
            </a:endParaRPr>
          </a:p>
        </p:txBody>
      </p:sp>
      <p:sp>
        <p:nvSpPr>
          <p:cNvPr id="13" name="Rectangle 12"/>
          <p:cNvSpPr/>
          <p:nvPr/>
        </p:nvSpPr>
        <p:spPr>
          <a:xfrm>
            <a:off x="161127" y="2921747"/>
            <a:ext cx="1635384" cy="400110"/>
          </a:xfrm>
          <a:prstGeom prst="rect">
            <a:avLst/>
          </a:prstGeom>
        </p:spPr>
        <p:txBody>
          <a:bodyPr wrap="none">
            <a:spAutoFit/>
          </a:bodyPr>
          <a:lstStyle/>
          <a:p>
            <a:r>
              <a:rPr lang="en-US" sz="2000" dirty="0" err="1">
                <a:solidFill>
                  <a:srgbClr val="C00000"/>
                </a:solidFill>
                <a:latin typeface="Arial" pitchFamily="34" charset="0"/>
                <a:cs typeface="Arial" pitchFamily="34" charset="0"/>
              </a:rPr>
              <a:t>Sau</a:t>
            </a:r>
            <a:r>
              <a:rPr lang="en-US" sz="2000" dirty="0">
                <a:solidFill>
                  <a:srgbClr val="C00000"/>
                </a:solidFill>
                <a:latin typeface="Arial" pitchFamily="34" charset="0"/>
                <a:cs typeface="Arial" pitchFamily="34" charset="0"/>
              </a:rPr>
              <a:t> </a:t>
            </a:r>
            <a:r>
              <a:rPr lang="en-US" sz="2000" dirty="0" err="1">
                <a:solidFill>
                  <a:srgbClr val="C00000"/>
                </a:solidFill>
                <a:latin typeface="Arial" pitchFamily="34" charset="0"/>
                <a:cs typeface="Arial" pitchFamily="34" charset="0"/>
              </a:rPr>
              <a:t>giờ</a:t>
            </a:r>
            <a:r>
              <a:rPr lang="en-US" sz="2000" dirty="0">
                <a:solidFill>
                  <a:srgbClr val="C00000"/>
                </a:solidFill>
                <a:latin typeface="Arial" pitchFamily="34" charset="0"/>
                <a:cs typeface="Arial" pitchFamily="34" charset="0"/>
              </a:rPr>
              <a:t> </a:t>
            </a:r>
            <a:r>
              <a:rPr lang="en-US" sz="2000" dirty="0" err="1">
                <a:solidFill>
                  <a:srgbClr val="C00000"/>
                </a:solidFill>
                <a:latin typeface="Arial" pitchFamily="34" charset="0"/>
                <a:cs typeface="Arial" pitchFamily="34" charset="0"/>
              </a:rPr>
              <a:t>học</a:t>
            </a:r>
            <a:r>
              <a:rPr lang="en-US" sz="2000" dirty="0">
                <a:solidFill>
                  <a:srgbClr val="C00000"/>
                </a:solidFill>
                <a:latin typeface="Arial" pitchFamily="34" charset="0"/>
                <a:cs typeface="Arial" pitchFamily="34" charset="0"/>
              </a:rPr>
              <a:t>:</a:t>
            </a:r>
          </a:p>
        </p:txBody>
      </p:sp>
      <p:sp>
        <p:nvSpPr>
          <p:cNvPr id="14" name="Rectangle 13"/>
          <p:cNvSpPr/>
          <p:nvPr/>
        </p:nvSpPr>
        <p:spPr>
          <a:xfrm>
            <a:off x="1180590" y="3525268"/>
            <a:ext cx="6782819" cy="707886"/>
          </a:xfrm>
          <a:prstGeom prst="rect">
            <a:avLst/>
          </a:prstGeom>
        </p:spPr>
        <p:txBody>
          <a:bodyPr wrap="none">
            <a:spAutoFit/>
          </a:bodyPr>
          <a:lstStyle/>
          <a:p>
            <a:pPr algn="just"/>
            <a:r>
              <a:rPr lang="vi-VN" sz="2000" dirty="0">
                <a:solidFill>
                  <a:srgbClr val="006600"/>
                </a:solidFill>
                <a:latin typeface="Arial" pitchFamily="34" charset="0"/>
                <a:cs typeface="Arial" pitchFamily="34" charset="0"/>
              </a:rPr>
              <a:t>1, Hằng ngày </a:t>
            </a:r>
            <a:r>
              <a:rPr lang="en-US" sz="2000" dirty="0" err="1" smtClean="0">
                <a:solidFill>
                  <a:srgbClr val="006600"/>
                </a:solidFill>
                <a:latin typeface="Arial" pitchFamily="34" charset="0"/>
                <a:cs typeface="Arial" pitchFamily="34" charset="0"/>
              </a:rPr>
              <a:t>cùng</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bạn</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kiểm</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tra</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vệ</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sinh</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cá</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nhân</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mặt</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tay</a:t>
            </a:r>
            <a:r>
              <a:rPr lang="en-US" sz="2000" dirty="0" smtClean="0">
                <a:solidFill>
                  <a:srgbClr val="006600"/>
                </a:solidFill>
                <a:latin typeface="Arial" pitchFamily="34" charset="0"/>
                <a:cs typeface="Arial" pitchFamily="34" charset="0"/>
              </a:rPr>
              <a:t>.</a:t>
            </a:r>
          </a:p>
          <a:p>
            <a:pPr algn="just"/>
            <a:r>
              <a:rPr lang="en-US" sz="2000" dirty="0" err="1" smtClean="0">
                <a:solidFill>
                  <a:srgbClr val="006600"/>
                </a:solidFill>
                <a:latin typeface="Arial" pitchFamily="34" charset="0"/>
                <a:cs typeface="Arial" pitchFamily="34" charset="0"/>
              </a:rPr>
              <a:t>chân</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quần</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áo</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đầu</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tóc</a:t>
            </a:r>
            <a:r>
              <a:rPr lang="vi-VN" sz="2000" dirty="0" smtClean="0">
                <a:solidFill>
                  <a:srgbClr val="006600"/>
                </a:solidFill>
                <a:latin typeface="Arial" pitchFamily="34" charset="0"/>
                <a:cs typeface="Arial" pitchFamily="34" charset="0"/>
              </a:rPr>
              <a:t>.</a:t>
            </a:r>
            <a:endParaRPr lang="vi-VN" sz="2000" dirty="0">
              <a:solidFill>
                <a:srgbClr val="006600"/>
              </a:solidFill>
              <a:latin typeface="Arial" pitchFamily="34" charset="0"/>
              <a:cs typeface="Arial" pitchFamily="34" charset="0"/>
            </a:endParaRPr>
          </a:p>
        </p:txBody>
      </p:sp>
      <p:sp>
        <p:nvSpPr>
          <p:cNvPr id="15" name="Rectangle 14"/>
          <p:cNvSpPr/>
          <p:nvPr/>
        </p:nvSpPr>
        <p:spPr>
          <a:xfrm>
            <a:off x="1180590" y="4233154"/>
            <a:ext cx="7074565" cy="1631216"/>
          </a:xfrm>
          <a:prstGeom prst="rect">
            <a:avLst/>
          </a:prstGeom>
        </p:spPr>
        <p:txBody>
          <a:bodyPr wrap="none">
            <a:spAutoFit/>
          </a:bodyPr>
          <a:lstStyle/>
          <a:p>
            <a:pPr algn="just"/>
            <a:r>
              <a:rPr lang="vi-VN" sz="2000" dirty="0">
                <a:solidFill>
                  <a:srgbClr val="006600"/>
                </a:solidFill>
                <a:latin typeface="Arial" pitchFamily="34" charset="0"/>
                <a:cs typeface="Arial" pitchFamily="34" charset="0"/>
              </a:rPr>
              <a:t>2, </a:t>
            </a:r>
            <a:r>
              <a:rPr lang="en-US" sz="2000" dirty="0" smtClean="0">
                <a:solidFill>
                  <a:srgbClr val="006600"/>
                </a:solidFill>
                <a:latin typeface="Arial" pitchFamily="34" charset="0"/>
                <a:cs typeface="Arial" pitchFamily="34" charset="0"/>
              </a:rPr>
              <a:t>T</a:t>
            </a:r>
            <a:r>
              <a:rPr lang="vi-VN" sz="2000" dirty="0" smtClean="0">
                <a:solidFill>
                  <a:srgbClr val="006600"/>
                </a:solidFill>
                <a:latin typeface="Arial" pitchFamily="34" charset="0"/>
                <a:cs typeface="Arial" pitchFamily="34" charset="0"/>
              </a:rPr>
              <a:t>hực </a:t>
            </a:r>
            <a:r>
              <a:rPr lang="vi-VN" sz="2000" dirty="0">
                <a:solidFill>
                  <a:srgbClr val="006600"/>
                </a:solidFill>
                <a:latin typeface="Arial" pitchFamily="34" charset="0"/>
                <a:cs typeface="Arial" pitchFamily="34" charset="0"/>
              </a:rPr>
              <a:t>hiện </a:t>
            </a:r>
            <a:r>
              <a:rPr lang="en-US" sz="2000" dirty="0" err="1" smtClean="0">
                <a:solidFill>
                  <a:srgbClr val="006600"/>
                </a:solidFill>
                <a:latin typeface="Arial" pitchFamily="34" charset="0"/>
                <a:cs typeface="Arial" pitchFamily="34" charset="0"/>
              </a:rPr>
              <a:t>những</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việc</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làm</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sau</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để</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luôn</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sạch</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sẽ</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gọn</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gàng</a:t>
            </a:r>
            <a:r>
              <a:rPr lang="en-US" sz="2000" dirty="0" smtClean="0">
                <a:solidFill>
                  <a:srgbClr val="006600"/>
                </a:solidFill>
                <a:latin typeface="Arial" pitchFamily="34" charset="0"/>
                <a:cs typeface="Arial" pitchFamily="34" charset="0"/>
              </a:rPr>
              <a:t>:</a:t>
            </a:r>
          </a:p>
          <a:p>
            <a:pPr algn="just"/>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Đánh</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răng</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rửa</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mặt</a:t>
            </a:r>
            <a:r>
              <a:rPr lang="en-US" sz="2000" dirty="0" smtClean="0">
                <a:solidFill>
                  <a:srgbClr val="006600"/>
                </a:solidFill>
                <a:latin typeface="Arial" pitchFamily="34" charset="0"/>
                <a:cs typeface="Arial" pitchFamily="34" charset="0"/>
              </a:rPr>
              <a:t>.</a:t>
            </a:r>
          </a:p>
          <a:p>
            <a:pPr algn="just"/>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Tắm</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gội</a:t>
            </a:r>
            <a:r>
              <a:rPr lang="en-US" sz="2000" dirty="0" smtClean="0">
                <a:solidFill>
                  <a:srgbClr val="006600"/>
                </a:solidFill>
                <a:latin typeface="Arial" pitchFamily="34" charset="0"/>
                <a:cs typeface="Arial" pitchFamily="34" charset="0"/>
              </a:rPr>
              <a:t>.</a:t>
            </a:r>
          </a:p>
          <a:p>
            <a:pPr algn="just"/>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Chải</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tóc</a:t>
            </a:r>
            <a:r>
              <a:rPr lang="en-US" sz="2000" dirty="0" smtClean="0">
                <a:solidFill>
                  <a:srgbClr val="006600"/>
                </a:solidFill>
                <a:latin typeface="Arial" pitchFamily="34" charset="0"/>
                <a:cs typeface="Arial" pitchFamily="34" charset="0"/>
              </a:rPr>
              <a:t>.</a:t>
            </a:r>
          </a:p>
          <a:p>
            <a:pPr algn="just"/>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Chỉnh</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trang</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quần</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áo</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giày</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dép</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trước</a:t>
            </a:r>
            <a:r>
              <a:rPr lang="en-US" sz="2000" dirty="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khi</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đi</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học</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đi</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chơi</a:t>
            </a:r>
            <a:r>
              <a:rPr lang="en-US" sz="2000" dirty="0" smtClean="0">
                <a:solidFill>
                  <a:srgbClr val="006600"/>
                </a:solidFill>
                <a:latin typeface="Arial" pitchFamily="34" charset="0"/>
                <a:cs typeface="Arial" pitchFamily="34" charset="0"/>
              </a:rPr>
              <a:t>.</a:t>
            </a:r>
            <a:endParaRPr lang="vi-VN" sz="2000" dirty="0">
              <a:solidFill>
                <a:srgbClr val="006600"/>
              </a:solidFill>
              <a:latin typeface="Arial" pitchFamily="34" charset="0"/>
              <a:cs typeface="Arial" pitchFamily="34" charset="0"/>
            </a:endParaRPr>
          </a:p>
        </p:txBody>
      </p:sp>
      <p:pic>
        <p:nvPicPr>
          <p:cNvPr id="17" name="Picture 2" descr="D:\Dao Duc 1 moi\Package - Lesson\Data\dd1b001tr003h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44114" y="154319"/>
            <a:ext cx="899887" cy="673483"/>
          </a:xfrm>
          <a:prstGeom prst="rect">
            <a:avLst/>
          </a:prstGeom>
          <a:noFill/>
          <a:extLst>
            <a:ext uri="{909E8E84-426E-40DD-AFC4-6F175D3DCCD1}">
              <a14:hiddenFill xmlns:a14="http://schemas.microsoft.com/office/drawing/2010/main">
                <a:solidFill>
                  <a:srgbClr val="FFFFFF"/>
                </a:solidFill>
              </a14:hiddenFill>
            </a:ext>
          </a:extLst>
        </p:spPr>
      </p:pic>
      <p:sp>
        <p:nvSpPr>
          <p:cNvPr id="18" name="Line 12"/>
          <p:cNvSpPr>
            <a:spLocks noChangeShapeType="1"/>
          </p:cNvSpPr>
          <p:nvPr/>
        </p:nvSpPr>
        <p:spPr bwMode="auto">
          <a:xfrm>
            <a:off x="0" y="9906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Tree>
    <p:extLst>
      <p:ext uri="{BB962C8B-B14F-4D97-AF65-F5344CB8AC3E}">
        <p14:creationId xmlns:p14="http://schemas.microsoft.com/office/powerpoint/2010/main" val="3613421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14"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Vector khung hình trẻ em dễ thương với cậu bé và cô gái hạnh phúc | Thư  viện stock vector đẹp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338284" y="1182469"/>
            <a:ext cx="2706190" cy="707886"/>
          </a:xfrm>
          <a:prstGeom prst="rect">
            <a:avLst/>
          </a:prstGeom>
          <a:noFill/>
        </p:spPr>
        <p:txBody>
          <a:bodyPr wrap="none" rtlCol="0">
            <a:spAutoFit/>
          </a:bodyPr>
          <a:lstStyle/>
          <a:p>
            <a:r>
              <a:rPr lang="vi-VN" sz="4000" b="1" dirty="0" smtClean="0">
                <a:latin typeface="Times New Roman" pitchFamily="18" charset="0"/>
                <a:cs typeface="Times New Roman" pitchFamily="18" charset="0"/>
              </a:rPr>
              <a:t>Lời khuyên</a:t>
            </a:r>
            <a:endParaRPr lang="en-US" sz="4000" b="1" dirty="0">
              <a:latin typeface="Times New Roman" pitchFamily="18" charset="0"/>
              <a:cs typeface="Times New Roman" pitchFamily="18" charset="0"/>
            </a:endParaRPr>
          </a:p>
        </p:txBody>
      </p:sp>
      <p:sp>
        <p:nvSpPr>
          <p:cNvPr id="5" name="Rectangle 4"/>
          <p:cNvSpPr/>
          <p:nvPr/>
        </p:nvSpPr>
        <p:spPr>
          <a:xfrm>
            <a:off x="899592" y="2060848"/>
            <a:ext cx="6558012" cy="1754326"/>
          </a:xfrm>
          <a:prstGeom prst="rect">
            <a:avLst/>
          </a:prstGeom>
        </p:spPr>
        <p:txBody>
          <a:bodyPr wrap="square">
            <a:spAutoFit/>
          </a:bodyPr>
          <a:lstStyle/>
          <a:p>
            <a:pPr algn="ct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Quần</a:t>
            </a:r>
            <a:r>
              <a:rPr lang="en-US" sz="3600" b="1" dirty="0" smtClean="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áo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đầu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tóc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gọn</a:t>
            </a:r>
            <a:r>
              <a:rPr lang="en-US" sz="3600" b="1" dirty="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gàng</a:t>
            </a:r>
            <a:endParaRPr lang="en-US" sz="3600" b="1" dirty="0" smtClean="0">
              <a:latin typeface="Times New Roman" panose="02020603050405020304" pitchFamily="18" charset="0"/>
              <a:cs typeface="Times New Roman" panose="02020603050405020304" pitchFamily="18" charset="0"/>
            </a:endParaRPr>
          </a:p>
          <a:p>
            <a:pPr algn="ctr"/>
            <a:r>
              <a:rPr lang="en-US" sz="3600" b="1" dirty="0" err="1" smtClean="0">
                <a:latin typeface="Times New Roman" panose="02020603050405020304" pitchFamily="18" charset="0"/>
                <a:cs typeface="Times New Roman" panose="02020603050405020304" pitchFamily="18" charset="0"/>
              </a:rPr>
              <a:t>Thơm</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tho</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sạch</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sẽ</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em</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càng</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đáng</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yêu</a:t>
            </a:r>
            <a:r>
              <a:rPr lang="en-US" sz="3600" b="1" dirty="0" smtClean="0">
                <a:solidFill>
                  <a:srgbClr val="0070C0"/>
                </a:solidFill>
                <a:latin typeface="Times New Roman" panose="02020603050405020304" pitchFamily="18" charset="0"/>
                <a:cs typeface="Times New Roman" panose="02020603050405020304" pitchFamily="18" charset="0"/>
              </a:rPr>
              <a:t>.</a:t>
            </a:r>
            <a:endParaRPr lang="en-US" sz="36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672524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3755"/>
          <a:stretch/>
        </p:blipFill>
        <p:spPr>
          <a:xfrm>
            <a:off x="0" y="0"/>
            <a:ext cx="9144000" cy="6858000"/>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9813" y="2366011"/>
            <a:ext cx="6353175" cy="2129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537305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8" y="1052736"/>
            <a:ext cx="9144000" cy="3939540"/>
          </a:xfrm>
          <a:prstGeom prst="rect">
            <a:avLst/>
          </a:prstGeom>
          <a:noFill/>
        </p:spPr>
        <p:txBody>
          <a:bodyPr wrap="square" rtlCol="0">
            <a:spAutoFit/>
          </a:bodyPr>
          <a:lstStyle/>
          <a:p>
            <a:r>
              <a:rPr lang="en-US" sz="3200" dirty="0" smtClean="0">
                <a:cs typeface="Times New Roman" panose="02020603050405020304" pitchFamily="18" charset="0"/>
              </a:rPr>
              <a:t>       </a:t>
            </a:r>
            <a:r>
              <a:rPr lang="en-US" sz="3200" dirty="0" err="1" smtClean="0">
                <a:cs typeface="Times New Roman" panose="02020603050405020304" pitchFamily="18" charset="0"/>
              </a:rPr>
              <a:t>Mục</a:t>
            </a:r>
            <a:r>
              <a:rPr lang="en-US" sz="3200" dirty="0" smtClean="0">
                <a:cs typeface="Times New Roman" panose="02020603050405020304" pitchFamily="18" charset="0"/>
              </a:rPr>
              <a:t> </a:t>
            </a:r>
            <a:r>
              <a:rPr lang="en-US" sz="3200" dirty="0" err="1" smtClean="0">
                <a:cs typeface="Times New Roman" panose="02020603050405020304" pitchFamily="18" charset="0"/>
              </a:rPr>
              <a:t>tiêu:Học</a:t>
            </a:r>
            <a:r>
              <a:rPr lang="en-US" sz="3200" dirty="0" smtClean="0">
                <a:cs typeface="Times New Roman" panose="02020603050405020304" pitchFamily="18" charset="0"/>
              </a:rPr>
              <a:t> </a:t>
            </a:r>
            <a:r>
              <a:rPr lang="en-US" sz="3200" dirty="0" err="1" smtClean="0">
                <a:cs typeface="Times New Roman" panose="02020603050405020304" pitchFamily="18" charset="0"/>
              </a:rPr>
              <a:t>sinh</a:t>
            </a:r>
            <a:r>
              <a:rPr lang="en-US" sz="3200" dirty="0" smtClean="0">
                <a:cs typeface="Times New Roman" panose="02020603050405020304" pitchFamily="18" charset="0"/>
              </a:rPr>
              <a:t> </a:t>
            </a:r>
          </a:p>
          <a:p>
            <a:r>
              <a:rPr lang="it-IT" sz="3200" dirty="0"/>
              <a:t>+ Nêu được những việc làm chăm sóc bản thân như: vệ sinh răng, miệng, tóc, cơ thể; ăn mặc chỉnh tề để sạch sẽ, gọn gàng.</a:t>
            </a:r>
            <a:endParaRPr lang="en-US" sz="3200" dirty="0"/>
          </a:p>
          <a:p>
            <a:r>
              <a:rPr lang="it-IT" sz="3200" dirty="0" smtClean="0"/>
              <a:t>+ </a:t>
            </a:r>
            <a:r>
              <a:rPr lang="it-IT" sz="3200" dirty="0"/>
              <a:t>Giải thích được vì sao phải sạch sẽ, gọn gàng.</a:t>
            </a:r>
            <a:endParaRPr lang="en-US" sz="3200" dirty="0"/>
          </a:p>
          <a:p>
            <a:r>
              <a:rPr lang="it-IT" sz="3200" dirty="0" smtClean="0"/>
              <a:t>+</a:t>
            </a:r>
            <a:r>
              <a:rPr lang="it-IT" sz="3200" dirty="0"/>
              <a:t>Tự làm được một số việc vừa sức để bản thân luôn sạch sẽ, gọn gàng</a:t>
            </a:r>
            <a:r>
              <a:rPr lang="it-IT" sz="4000" dirty="0"/>
              <a:t>.</a:t>
            </a:r>
            <a:endParaRPr lang="en-US" sz="4000" dirty="0"/>
          </a:p>
          <a:p>
            <a:endParaRPr lang="en-US" dirty="0"/>
          </a:p>
        </p:txBody>
      </p:sp>
    </p:spTree>
    <p:extLst>
      <p:ext uri="{BB962C8B-B14F-4D97-AF65-F5344CB8AC3E}">
        <p14:creationId xmlns:p14="http://schemas.microsoft.com/office/powerpoint/2010/main" val="3061068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heel(1)">
                                      <p:cBhvr>
                                        <p:cTn id="7"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endParaRPr lang="en-US" altLang="en-US" smtClean="0"/>
          </a:p>
        </p:txBody>
      </p:sp>
      <p:sp>
        <p:nvSpPr>
          <p:cNvPr id="21507" name="Rectangle 3"/>
          <p:cNvSpPr>
            <a:spLocks noGrp="1" noChangeArrowheads="1"/>
          </p:cNvSpPr>
          <p:nvPr>
            <p:ph type="body" idx="1"/>
          </p:nvPr>
        </p:nvSpPr>
        <p:spPr/>
        <p:txBody>
          <a:bodyPr/>
          <a:lstStyle/>
          <a:p>
            <a:endParaRPr lang="en-US" altLang="en-US" smtClean="0"/>
          </a:p>
        </p:txBody>
      </p:sp>
      <p:pic>
        <p:nvPicPr>
          <p:cNvPr id="21508" name="Picture 4" descr="Sunset">
            <a:hlinkHover r:id="" action="ppaction://noaction" highlightClick="1">
              <a:snd r:embed="rId2" name="drumroll.wav"/>
            </a:hlinkHover>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860"/>
            <a:ext cx="9448800" cy="7088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5830" name="Text Box 6"/>
          <p:cNvSpPr txBox="1">
            <a:spLocks noChangeArrowheads="1"/>
          </p:cNvSpPr>
          <p:nvPr/>
        </p:nvSpPr>
        <p:spPr bwMode="auto">
          <a:xfrm>
            <a:off x="0" y="838200"/>
            <a:ext cx="9448800" cy="4315126"/>
          </a:xfrm>
          <a:prstGeom prst="rect">
            <a:avLst/>
          </a:prstGeom>
          <a:solidFill>
            <a:srgbClr val="0000CC"/>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095" tIns="47547" rIns="95095" bIns="47547">
            <a:spAutoFit/>
          </a:bodyPr>
          <a:lstStyle/>
          <a:p>
            <a:pPr algn="just">
              <a:lnSpc>
                <a:spcPts val="4680"/>
              </a:lnSpc>
              <a:defRPr/>
            </a:pPr>
            <a:r>
              <a:rPr lang="en-US" sz="2400" b="1" dirty="0" err="1" smtClean="0">
                <a:solidFill>
                  <a:schemeClr val="bg1"/>
                </a:solidFill>
              </a:rPr>
              <a:t>Luật</a:t>
            </a:r>
            <a:r>
              <a:rPr lang="en-US" sz="2400" b="1" dirty="0">
                <a:solidFill>
                  <a:schemeClr val="bg1"/>
                </a:solidFill>
              </a:rPr>
              <a:t> </a:t>
            </a:r>
            <a:r>
              <a:rPr lang="en-US" sz="2400" b="1" dirty="0" err="1" smtClean="0">
                <a:solidFill>
                  <a:schemeClr val="bg1"/>
                </a:solidFill>
              </a:rPr>
              <a:t>chơi</a:t>
            </a:r>
            <a:r>
              <a:rPr lang="en-US" sz="2400" b="1" dirty="0" smtClean="0">
                <a:solidFill>
                  <a:schemeClr val="bg1"/>
                </a:solidFill>
              </a:rPr>
              <a:t> </a:t>
            </a:r>
            <a:r>
              <a:rPr lang="vi-VN" sz="2400" b="1" dirty="0" smtClean="0">
                <a:solidFill>
                  <a:schemeClr val="bg1"/>
                </a:solidFill>
              </a:rPr>
              <a:t>như </a:t>
            </a:r>
            <a:r>
              <a:rPr lang="vi-VN" sz="2400" b="1" dirty="0">
                <a:solidFill>
                  <a:schemeClr val="bg1"/>
                </a:solidFill>
              </a:rPr>
              <a:t>sau:</a:t>
            </a:r>
          </a:p>
          <a:p>
            <a:pPr algn="just">
              <a:lnSpc>
                <a:spcPts val="4680"/>
              </a:lnSpc>
              <a:defRPr/>
            </a:pPr>
            <a:r>
              <a:rPr lang="vi-VN" sz="2400" b="1" dirty="0">
                <a:solidFill>
                  <a:schemeClr val="bg1"/>
                </a:solidFill>
              </a:rPr>
              <a:t> - Có </a:t>
            </a:r>
            <a:r>
              <a:rPr lang="en-US" sz="2400" b="1" dirty="0">
                <a:solidFill>
                  <a:schemeClr val="bg1"/>
                </a:solidFill>
              </a:rPr>
              <a:t>5</a:t>
            </a:r>
            <a:r>
              <a:rPr lang="vi-VN" sz="2400" b="1" dirty="0">
                <a:solidFill>
                  <a:schemeClr val="bg1"/>
                </a:solidFill>
              </a:rPr>
              <a:t> quả bóng, mỗi quả tương ứng với một câu hỏi. Trong đó có 1 quả bóng may mắn nếu chọn được sẽ được một phần quà.</a:t>
            </a:r>
          </a:p>
          <a:p>
            <a:pPr algn="just">
              <a:lnSpc>
                <a:spcPts val="4680"/>
              </a:lnSpc>
              <a:defRPr/>
            </a:pPr>
            <a:r>
              <a:rPr lang="vi-VN" sz="2400" b="1" dirty="0">
                <a:solidFill>
                  <a:schemeClr val="bg1"/>
                </a:solidFill>
              </a:rPr>
              <a:t> - Bạn nào giơ tay trước sẽ được quyền chọn quả bóng cho mình, sau khi chọn bóng nếu trả lời đúng người chơi sẽ nhận được một phần qùa. Sau thời gian </a:t>
            </a:r>
            <a:r>
              <a:rPr lang="en-US" sz="2400" b="1" dirty="0">
                <a:solidFill>
                  <a:schemeClr val="bg1"/>
                </a:solidFill>
              </a:rPr>
              <a:t>5</a:t>
            </a:r>
            <a:r>
              <a:rPr lang="vi-VN" sz="2400" b="1" dirty="0">
                <a:solidFill>
                  <a:schemeClr val="bg1"/>
                </a:solidFill>
              </a:rPr>
              <a:t> giây không trả lời được thì quyền trả lời sẽ thuộc về bạn khác. </a:t>
            </a:r>
          </a:p>
        </p:txBody>
      </p:sp>
      <p:sp>
        <p:nvSpPr>
          <p:cNvPr id="21511" name="WordArt 7"/>
          <p:cNvSpPr>
            <a:spLocks noChangeArrowheads="1" noChangeShapeType="1" noTextEdit="1"/>
          </p:cNvSpPr>
          <p:nvPr/>
        </p:nvSpPr>
        <p:spPr bwMode="auto">
          <a:xfrm>
            <a:off x="0" y="6289675"/>
            <a:ext cx="9448800" cy="695326"/>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95095" tIns="47547" rIns="95095" bIns="47547" fromWordArt="1">
            <a:prstTxWarp prst="textPlain">
              <a:avLst>
                <a:gd name="adj" fmla="val 50000"/>
              </a:avLst>
            </a:prstTxWarp>
          </a:bodyPr>
          <a:lstStyle/>
          <a:p>
            <a:r>
              <a:rPr lang="pt-BR" sz="3700" kern="10">
                <a:solidFill>
                  <a:srgbClr val="FFFF00"/>
                </a:solidFill>
                <a:effectLst>
                  <a:outerShdw dist="45791" dir="2021404" algn="ctr" rotWithShape="0">
                    <a:srgbClr val="B2B2B2">
                      <a:alpha val="79999"/>
                    </a:srgbClr>
                  </a:outerShdw>
                </a:effectLst>
                <a:latin typeface=".VnTifani HeavyH"/>
              </a:rPr>
              <a:t>Chóc c¸c b¹n may m¾n!</a:t>
            </a:r>
            <a:endParaRPr lang="en-US" sz="3700" kern="10">
              <a:solidFill>
                <a:srgbClr val="FFFF00"/>
              </a:solidFill>
              <a:effectLst>
                <a:outerShdw dist="45791" dir="2021404" algn="ctr" rotWithShape="0">
                  <a:srgbClr val="B2B2B2">
                    <a:alpha val="79999"/>
                  </a:srgbClr>
                </a:outerShdw>
              </a:effectLst>
              <a:latin typeface=".VnTifani HeavyH"/>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4" y="-127000"/>
            <a:ext cx="9480550" cy="1284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471613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Káº¿t quáº£ hÃ¬nh áº£nh cho mÃ¢y trá»i"/>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969" y="-7881"/>
            <a:ext cx="9140032" cy="6865883"/>
          </a:xfrm>
          <a:prstGeom prst="rect">
            <a:avLst/>
          </a:prstGeom>
          <a:noFill/>
          <a:extLst>
            <a:ext uri="{909E8E84-426E-40DD-AFC4-6F175D3DCCD1}">
              <a14:hiddenFill xmlns:a14="http://schemas.microsoft.com/office/drawing/2010/main">
                <a:solidFill>
                  <a:srgbClr val="FFFFFF"/>
                </a:solidFill>
              </a14:hiddenFill>
            </a:ext>
          </a:extLst>
        </p:spPr>
      </p:pic>
      <p:pic>
        <p:nvPicPr>
          <p:cNvPr id="22530" name="Picture 24" descr="91120688555712"/>
          <p:cNvPicPr>
            <a:picLocks noChangeAspect="1" noChangeArrowheads="1"/>
          </p:cNvPicPr>
          <p:nvPr/>
        </p:nvPicPr>
        <p:blipFill>
          <a:blip r:embed="rId4">
            <a:extLst>
              <a:ext uri="{28A0092B-C50C-407E-A947-70E740481C1C}">
                <a14:useLocalDpi xmlns:a14="http://schemas.microsoft.com/office/drawing/2010/main" val="0"/>
              </a:ext>
            </a:extLst>
          </a:blip>
          <a:srcRect l="21205" t="36253"/>
          <a:stretch>
            <a:fillRect/>
          </a:stretch>
        </p:blipFill>
        <p:spPr bwMode="auto">
          <a:xfrm>
            <a:off x="7543800" y="4191004"/>
            <a:ext cx="1600200" cy="2009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5" descr="Picture3">
            <a:hlinkClick r:id="" action="ppaction://noaction"/>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39782" y="1396327"/>
            <a:ext cx="715964" cy="281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7" descr="Picture6">
            <a:hlinkClick r:id="" action="ppaction://noaction"/>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95994" y="2891990"/>
            <a:ext cx="673697" cy="312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8" descr="Picture4">
            <a:hlinkClick r:id="" action="ppaction://noaction"/>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24200" y="1546938"/>
            <a:ext cx="677592" cy="332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9" descr="Picture9">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67400" y="2016502"/>
            <a:ext cx="709506" cy="330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7" name="Text Box 19"/>
          <p:cNvSpPr txBox="1">
            <a:spLocks noChangeArrowheads="1"/>
          </p:cNvSpPr>
          <p:nvPr/>
        </p:nvSpPr>
        <p:spPr bwMode="auto">
          <a:xfrm>
            <a:off x="304800" y="6019801"/>
            <a:ext cx="838200" cy="388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95" tIns="47547" rIns="95095" bIns="47547">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spcBef>
                <a:spcPct val="50000"/>
              </a:spcBef>
            </a:pPr>
            <a:r>
              <a:rPr lang="en-US" altLang="en-US" sz="1900">
                <a:solidFill>
                  <a:schemeClr val="bg1"/>
                </a:solidFill>
                <a:cs typeface="Arial" pitchFamily="34" charset="0"/>
              </a:rPr>
              <a:t>Tom</a:t>
            </a:r>
          </a:p>
        </p:txBody>
      </p:sp>
      <p:sp>
        <p:nvSpPr>
          <p:cNvPr id="22538" name="WordArt 23"/>
          <p:cNvSpPr>
            <a:spLocks noChangeArrowheads="1" noChangeShapeType="1" noTextEdit="1"/>
          </p:cNvSpPr>
          <p:nvPr/>
        </p:nvSpPr>
        <p:spPr bwMode="auto">
          <a:xfrm rot="-1147083">
            <a:off x="102490" y="503505"/>
            <a:ext cx="3087498" cy="880720"/>
          </a:xfrm>
          <a:prstGeom prst="rect">
            <a:avLst/>
          </a:prstGeom>
        </p:spPr>
        <p:txBody>
          <a:bodyPr wrap="none" lIns="95095" tIns="47547" rIns="95095" bIns="47547" fromWordArt="1">
            <a:prstTxWarp prst="textDoubleWave1">
              <a:avLst>
                <a:gd name="adj1" fmla="val 6500"/>
                <a:gd name="adj2" fmla="val 0"/>
              </a:avLst>
            </a:prstTxWarp>
          </a:bodyPr>
          <a:lstStyle/>
          <a:p>
            <a:r>
              <a:rPr lang="en-US" sz="3700" b="1" kern="10">
                <a:ln w="31550">
                  <a:solidFill>
                    <a:srgbClr val="000000"/>
                  </a:solidFill>
                  <a:round/>
                  <a:headEnd/>
                  <a:tailEnd/>
                </a:ln>
                <a:solidFill>
                  <a:srgbClr val="FF0000"/>
                </a:solidFill>
                <a:effectLst>
                  <a:outerShdw blurRad="50800" dist="40000" dir="5400000" algn="tl" rotWithShape="0">
                    <a:srgbClr val="000000">
                      <a:alpha val="32999"/>
                    </a:srgbClr>
                  </a:outerShdw>
                </a:effectLst>
                <a:latin typeface="Arial"/>
                <a:cs typeface="Arial"/>
              </a:rPr>
              <a:t>Bắt bóng</a:t>
            </a:r>
          </a:p>
        </p:txBody>
      </p:sp>
      <p:pic>
        <p:nvPicPr>
          <p:cNvPr id="22539" name="Picture 25" descr="277673-175026-jerry_larg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5372101"/>
            <a:ext cx="12192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0" name="Text Box 26"/>
          <p:cNvSpPr txBox="1">
            <a:spLocks noChangeArrowheads="1"/>
          </p:cNvSpPr>
          <p:nvPr/>
        </p:nvSpPr>
        <p:spPr bwMode="auto">
          <a:xfrm>
            <a:off x="152400" y="4953001"/>
            <a:ext cx="914400" cy="388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95" tIns="47547" rIns="95095" bIns="47547">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spcBef>
                <a:spcPct val="50000"/>
              </a:spcBef>
            </a:pPr>
            <a:endParaRPr lang="en-US" altLang="en-US" sz="1900">
              <a:cs typeface="Arial" pitchFamily="34" charset="0"/>
            </a:endParaRPr>
          </a:p>
        </p:txBody>
      </p:sp>
      <p:sp>
        <p:nvSpPr>
          <p:cNvPr id="11298" name="Oval 34"/>
          <p:cNvSpPr>
            <a:spLocks noChangeArrowheads="1"/>
          </p:cNvSpPr>
          <p:nvPr/>
        </p:nvSpPr>
        <p:spPr bwMode="auto">
          <a:xfrm>
            <a:off x="1219200" y="5943601"/>
            <a:ext cx="274638" cy="274639"/>
          </a:xfrm>
          <a:prstGeom prst="ellipse">
            <a:avLst/>
          </a:prstGeom>
          <a:blipFill dpi="0" rotWithShape="1">
            <a:blip r:embed="rId11"/>
            <a:srcRect/>
            <a:tile tx="0" ty="0" sx="100000" sy="100000" flip="none" algn="tl"/>
          </a:blipFill>
          <a:ln w="9525">
            <a:solidFill>
              <a:srgbClr val="FF0000"/>
            </a:solidFill>
            <a:round/>
            <a:headEnd/>
            <a:tailEnd/>
          </a:ln>
        </p:spPr>
        <p:txBody>
          <a:bodyPr wrap="none" lIns="95095" tIns="47547" rIns="95095" bIns="47547" anchor="ctr"/>
          <a:lstStyle/>
          <a:p>
            <a:endParaRPr lang="en-US" altLang="en-US">
              <a:latin typeface="Calibri" pitchFamily="34" charset="0"/>
              <a:cs typeface="Arial" pitchFamily="34" charset="0"/>
            </a:endParaRPr>
          </a:p>
        </p:txBody>
      </p:sp>
      <p:sp>
        <p:nvSpPr>
          <p:cNvPr id="11303" name="Oval 39"/>
          <p:cNvSpPr>
            <a:spLocks noChangeArrowheads="1"/>
          </p:cNvSpPr>
          <p:nvPr/>
        </p:nvSpPr>
        <p:spPr bwMode="auto">
          <a:xfrm>
            <a:off x="1219200" y="6248401"/>
            <a:ext cx="274638" cy="274639"/>
          </a:xfrm>
          <a:prstGeom prst="ellipse">
            <a:avLst/>
          </a:prstGeom>
          <a:blipFill dpi="0" rotWithShape="1">
            <a:blip r:embed="rId11"/>
            <a:srcRect/>
            <a:tile tx="0" ty="0" sx="100000" sy="100000" flip="none" algn="tl"/>
          </a:blipFill>
          <a:ln w="9525">
            <a:solidFill>
              <a:srgbClr val="FF0000"/>
            </a:solidFill>
            <a:round/>
            <a:headEnd/>
            <a:tailEnd/>
          </a:ln>
        </p:spPr>
        <p:txBody>
          <a:bodyPr wrap="none" lIns="95095" tIns="47547" rIns="95095" bIns="47547" anchor="ctr"/>
          <a:lstStyle/>
          <a:p>
            <a:endParaRPr lang="en-US" altLang="en-US">
              <a:latin typeface="Calibri" pitchFamily="34" charset="0"/>
              <a:cs typeface="Arial" pitchFamily="34" charset="0"/>
            </a:endParaRPr>
          </a:p>
        </p:txBody>
      </p:sp>
      <p:sp>
        <p:nvSpPr>
          <p:cNvPr id="11305" name="Oval 41"/>
          <p:cNvSpPr>
            <a:spLocks noChangeArrowheads="1"/>
          </p:cNvSpPr>
          <p:nvPr/>
        </p:nvSpPr>
        <p:spPr bwMode="auto">
          <a:xfrm>
            <a:off x="1371600" y="5334001"/>
            <a:ext cx="274638" cy="274639"/>
          </a:xfrm>
          <a:prstGeom prst="ellipse">
            <a:avLst/>
          </a:prstGeom>
          <a:blipFill dpi="0" rotWithShape="1">
            <a:blip r:embed="rId11"/>
            <a:srcRect/>
            <a:tile tx="0" ty="0" sx="100000" sy="100000" flip="none" algn="tl"/>
          </a:blipFill>
          <a:ln w="9525">
            <a:solidFill>
              <a:srgbClr val="FF0000"/>
            </a:solidFill>
            <a:round/>
            <a:headEnd/>
            <a:tailEnd/>
          </a:ln>
        </p:spPr>
        <p:txBody>
          <a:bodyPr wrap="none" lIns="95095" tIns="47547" rIns="95095" bIns="47547" anchor="ctr"/>
          <a:lstStyle/>
          <a:p>
            <a:endParaRPr lang="en-US" altLang="en-US">
              <a:latin typeface="Calibri" pitchFamily="34" charset="0"/>
              <a:cs typeface="Arial" pitchFamily="34" charset="0"/>
            </a:endParaRPr>
          </a:p>
        </p:txBody>
      </p:sp>
      <p:sp>
        <p:nvSpPr>
          <p:cNvPr id="11306" name="Oval 42"/>
          <p:cNvSpPr>
            <a:spLocks noChangeArrowheads="1"/>
          </p:cNvSpPr>
          <p:nvPr/>
        </p:nvSpPr>
        <p:spPr bwMode="auto">
          <a:xfrm>
            <a:off x="1219200" y="6583364"/>
            <a:ext cx="274638" cy="274637"/>
          </a:xfrm>
          <a:prstGeom prst="ellipse">
            <a:avLst/>
          </a:prstGeom>
          <a:blipFill dpi="0" rotWithShape="1">
            <a:blip r:embed="rId11"/>
            <a:srcRect/>
            <a:tile tx="0" ty="0" sx="100000" sy="100000" flip="none" algn="tl"/>
          </a:blipFill>
          <a:ln w="9525">
            <a:solidFill>
              <a:srgbClr val="FF0000"/>
            </a:solidFill>
            <a:round/>
            <a:headEnd/>
            <a:tailEnd/>
          </a:ln>
        </p:spPr>
        <p:txBody>
          <a:bodyPr wrap="none" lIns="95095" tIns="47547" rIns="95095" bIns="47547" anchor="ctr"/>
          <a:lstStyle/>
          <a:p>
            <a:endParaRPr lang="en-US" altLang="en-US">
              <a:latin typeface="Calibri" pitchFamily="34" charset="0"/>
              <a:cs typeface="Arial" pitchFamily="34" charset="0"/>
            </a:endParaRPr>
          </a:p>
        </p:txBody>
      </p:sp>
      <p:sp>
        <p:nvSpPr>
          <p:cNvPr id="11307" name="Oval 43"/>
          <p:cNvSpPr>
            <a:spLocks noChangeArrowheads="1"/>
          </p:cNvSpPr>
          <p:nvPr/>
        </p:nvSpPr>
        <p:spPr bwMode="auto">
          <a:xfrm>
            <a:off x="1295400" y="5638801"/>
            <a:ext cx="274638" cy="274639"/>
          </a:xfrm>
          <a:prstGeom prst="ellipse">
            <a:avLst/>
          </a:prstGeom>
          <a:blipFill dpi="0" rotWithShape="1">
            <a:blip r:embed="rId11"/>
            <a:srcRect/>
            <a:tile tx="0" ty="0" sx="100000" sy="100000" flip="none" algn="tl"/>
          </a:blipFill>
          <a:ln w="9525">
            <a:solidFill>
              <a:srgbClr val="FF0000"/>
            </a:solidFill>
            <a:round/>
            <a:headEnd/>
            <a:tailEnd/>
          </a:ln>
        </p:spPr>
        <p:txBody>
          <a:bodyPr wrap="none" lIns="95095" tIns="47547" rIns="95095" bIns="47547" anchor="ctr"/>
          <a:lstStyle/>
          <a:p>
            <a:endParaRPr lang="en-US" altLang="en-US">
              <a:latin typeface="Calibri" pitchFamily="34" charset="0"/>
              <a:cs typeface="Arial" pitchFamily="34" charset="0"/>
            </a:endParaRPr>
          </a:p>
        </p:txBody>
      </p:sp>
      <p:sp>
        <p:nvSpPr>
          <p:cNvPr id="11308" name="Oval 44"/>
          <p:cNvSpPr>
            <a:spLocks noChangeArrowheads="1"/>
          </p:cNvSpPr>
          <p:nvPr/>
        </p:nvSpPr>
        <p:spPr bwMode="auto">
          <a:xfrm>
            <a:off x="1066800" y="5334001"/>
            <a:ext cx="274638" cy="274639"/>
          </a:xfrm>
          <a:prstGeom prst="ellipse">
            <a:avLst/>
          </a:prstGeom>
          <a:blipFill dpi="0" rotWithShape="1">
            <a:blip r:embed="rId11"/>
            <a:srcRect/>
            <a:tile tx="0" ty="0" sx="100000" sy="100000" flip="none" algn="tl"/>
          </a:blipFill>
          <a:ln w="9525">
            <a:solidFill>
              <a:srgbClr val="FF0000"/>
            </a:solidFill>
            <a:round/>
            <a:headEnd/>
            <a:tailEnd/>
          </a:ln>
        </p:spPr>
        <p:txBody>
          <a:bodyPr wrap="none" lIns="95095" tIns="47547" rIns="95095" bIns="47547" anchor="ctr"/>
          <a:lstStyle/>
          <a:p>
            <a:endParaRPr lang="en-US" altLang="en-US">
              <a:latin typeface="Calibri" pitchFamily="34" charset="0"/>
              <a:cs typeface="Arial" pitchFamily="34" charset="0"/>
            </a:endParaRPr>
          </a:p>
        </p:txBody>
      </p:sp>
      <p:sp>
        <p:nvSpPr>
          <p:cNvPr id="11309" name="Oval 45"/>
          <p:cNvSpPr>
            <a:spLocks noChangeArrowheads="1"/>
          </p:cNvSpPr>
          <p:nvPr/>
        </p:nvSpPr>
        <p:spPr bwMode="auto">
          <a:xfrm flipH="1">
            <a:off x="7543805" y="5486401"/>
            <a:ext cx="258763" cy="274639"/>
          </a:xfrm>
          <a:prstGeom prst="ellipse">
            <a:avLst/>
          </a:prstGeom>
          <a:blipFill dpi="0" rotWithShape="1">
            <a:blip r:embed="rId12"/>
            <a:srcRect/>
            <a:tile tx="0" ty="0" sx="100000" sy="100000" flip="none" algn="tl"/>
          </a:blipFill>
          <a:ln w="9525">
            <a:solidFill>
              <a:schemeClr val="bg1"/>
            </a:solidFill>
            <a:round/>
            <a:headEnd/>
            <a:tailEnd/>
          </a:ln>
        </p:spPr>
        <p:txBody>
          <a:bodyPr wrap="none" lIns="95095" tIns="47547" rIns="95095" bIns="47547" anchor="ctr"/>
          <a:lstStyle/>
          <a:p>
            <a:endParaRPr lang="en-US" altLang="en-US">
              <a:latin typeface="Calibri" pitchFamily="34" charset="0"/>
              <a:cs typeface="Arial" pitchFamily="34" charset="0"/>
            </a:endParaRPr>
          </a:p>
        </p:txBody>
      </p:sp>
      <p:sp>
        <p:nvSpPr>
          <p:cNvPr id="11310" name="Oval 46"/>
          <p:cNvSpPr>
            <a:spLocks noChangeArrowheads="1"/>
          </p:cNvSpPr>
          <p:nvPr/>
        </p:nvSpPr>
        <p:spPr bwMode="auto">
          <a:xfrm flipH="1">
            <a:off x="7696205" y="5791201"/>
            <a:ext cx="258763" cy="274639"/>
          </a:xfrm>
          <a:prstGeom prst="ellipse">
            <a:avLst/>
          </a:prstGeom>
          <a:blipFill dpi="0" rotWithShape="1">
            <a:blip r:embed="rId12"/>
            <a:srcRect/>
            <a:tile tx="0" ty="0" sx="100000" sy="100000" flip="none" algn="tl"/>
          </a:blipFill>
          <a:ln w="9525">
            <a:solidFill>
              <a:schemeClr val="bg1"/>
            </a:solidFill>
            <a:round/>
            <a:headEnd/>
            <a:tailEnd/>
          </a:ln>
        </p:spPr>
        <p:txBody>
          <a:bodyPr wrap="none" lIns="95095" tIns="47547" rIns="95095" bIns="47547" anchor="ctr"/>
          <a:lstStyle/>
          <a:p>
            <a:endParaRPr lang="en-US" altLang="en-US">
              <a:latin typeface="Calibri" pitchFamily="34" charset="0"/>
              <a:cs typeface="Arial" pitchFamily="34" charset="0"/>
            </a:endParaRPr>
          </a:p>
        </p:txBody>
      </p:sp>
      <p:sp>
        <p:nvSpPr>
          <p:cNvPr id="11311" name="Oval 47"/>
          <p:cNvSpPr>
            <a:spLocks noChangeArrowheads="1"/>
          </p:cNvSpPr>
          <p:nvPr/>
        </p:nvSpPr>
        <p:spPr bwMode="auto">
          <a:xfrm flipH="1">
            <a:off x="7924803" y="6096001"/>
            <a:ext cx="258763" cy="274639"/>
          </a:xfrm>
          <a:prstGeom prst="ellipse">
            <a:avLst/>
          </a:prstGeom>
          <a:blipFill dpi="0" rotWithShape="1">
            <a:blip r:embed="rId12"/>
            <a:srcRect/>
            <a:tile tx="0" ty="0" sx="100000" sy="100000" flip="none" algn="tl"/>
          </a:blipFill>
          <a:ln w="9525">
            <a:solidFill>
              <a:schemeClr val="bg1"/>
            </a:solidFill>
            <a:round/>
            <a:headEnd/>
            <a:tailEnd/>
          </a:ln>
        </p:spPr>
        <p:txBody>
          <a:bodyPr wrap="none" lIns="95095" tIns="47547" rIns="95095" bIns="47547" anchor="ctr"/>
          <a:lstStyle/>
          <a:p>
            <a:endParaRPr lang="en-US" altLang="en-US">
              <a:latin typeface="Calibri" pitchFamily="34" charset="0"/>
              <a:cs typeface="Arial" pitchFamily="34" charset="0"/>
            </a:endParaRPr>
          </a:p>
        </p:txBody>
      </p:sp>
      <p:sp>
        <p:nvSpPr>
          <p:cNvPr id="11312" name="Oval 48"/>
          <p:cNvSpPr>
            <a:spLocks noChangeArrowheads="1"/>
          </p:cNvSpPr>
          <p:nvPr/>
        </p:nvSpPr>
        <p:spPr bwMode="auto">
          <a:xfrm flipH="1">
            <a:off x="7239002" y="4572001"/>
            <a:ext cx="258763" cy="274639"/>
          </a:xfrm>
          <a:prstGeom prst="ellipse">
            <a:avLst/>
          </a:prstGeom>
          <a:blipFill dpi="0" rotWithShape="1">
            <a:blip r:embed="rId12"/>
            <a:srcRect/>
            <a:tile tx="0" ty="0" sx="100000" sy="100000" flip="none" algn="tl"/>
          </a:blipFill>
          <a:ln w="9525">
            <a:solidFill>
              <a:schemeClr val="bg1"/>
            </a:solidFill>
            <a:round/>
            <a:headEnd/>
            <a:tailEnd/>
          </a:ln>
        </p:spPr>
        <p:txBody>
          <a:bodyPr wrap="none" lIns="95095" tIns="47547" rIns="95095" bIns="47547" anchor="ctr"/>
          <a:lstStyle/>
          <a:p>
            <a:endParaRPr lang="en-US" altLang="en-US">
              <a:latin typeface="Calibri" pitchFamily="34" charset="0"/>
              <a:cs typeface="Arial" pitchFamily="34" charset="0"/>
            </a:endParaRPr>
          </a:p>
        </p:txBody>
      </p:sp>
      <p:sp>
        <p:nvSpPr>
          <p:cNvPr id="11313" name="Oval 49"/>
          <p:cNvSpPr>
            <a:spLocks noChangeArrowheads="1"/>
          </p:cNvSpPr>
          <p:nvPr/>
        </p:nvSpPr>
        <p:spPr bwMode="auto">
          <a:xfrm flipH="1">
            <a:off x="7315205" y="4876801"/>
            <a:ext cx="258763" cy="274639"/>
          </a:xfrm>
          <a:prstGeom prst="ellipse">
            <a:avLst/>
          </a:prstGeom>
          <a:blipFill dpi="0" rotWithShape="1">
            <a:blip r:embed="rId12"/>
            <a:srcRect/>
            <a:tile tx="0" ty="0" sx="100000" sy="100000" flip="none" algn="tl"/>
          </a:blipFill>
          <a:ln w="9525">
            <a:solidFill>
              <a:schemeClr val="bg1"/>
            </a:solidFill>
            <a:round/>
            <a:headEnd/>
            <a:tailEnd/>
          </a:ln>
        </p:spPr>
        <p:txBody>
          <a:bodyPr wrap="none" lIns="95095" tIns="47547" rIns="95095" bIns="47547" anchor="ctr"/>
          <a:lstStyle/>
          <a:p>
            <a:endParaRPr lang="en-US" altLang="en-US">
              <a:latin typeface="Calibri" pitchFamily="34" charset="0"/>
              <a:cs typeface="Arial" pitchFamily="34" charset="0"/>
            </a:endParaRPr>
          </a:p>
        </p:txBody>
      </p:sp>
      <p:sp>
        <p:nvSpPr>
          <p:cNvPr id="11314" name="Oval 50"/>
          <p:cNvSpPr>
            <a:spLocks noChangeArrowheads="1"/>
          </p:cNvSpPr>
          <p:nvPr/>
        </p:nvSpPr>
        <p:spPr bwMode="auto">
          <a:xfrm flipH="1">
            <a:off x="7467605" y="5181601"/>
            <a:ext cx="258763" cy="274639"/>
          </a:xfrm>
          <a:prstGeom prst="ellipse">
            <a:avLst/>
          </a:prstGeom>
          <a:blipFill dpi="0" rotWithShape="1">
            <a:blip r:embed="rId12"/>
            <a:srcRect/>
            <a:tile tx="0" ty="0" sx="100000" sy="100000" flip="none" algn="tl"/>
          </a:blipFill>
          <a:ln w="9525">
            <a:solidFill>
              <a:schemeClr val="bg1"/>
            </a:solidFill>
            <a:round/>
            <a:headEnd/>
            <a:tailEnd/>
          </a:ln>
        </p:spPr>
        <p:txBody>
          <a:bodyPr wrap="none" lIns="95095" tIns="47547" rIns="95095" bIns="47547" anchor="ctr"/>
          <a:lstStyle/>
          <a:p>
            <a:endParaRPr lang="en-US" altLang="en-US">
              <a:latin typeface="Calibri" pitchFamily="34" charset="0"/>
              <a:cs typeface="Arial" pitchFamily="34" charset="0"/>
            </a:endParaRPr>
          </a:p>
        </p:txBody>
      </p:sp>
      <p:sp>
        <p:nvSpPr>
          <p:cNvPr id="22553" name="Cloud"/>
          <p:cNvSpPr>
            <a:spLocks noChangeAspect="1" noEditPoints="1" noChangeArrowheads="1"/>
          </p:cNvSpPr>
          <p:nvPr/>
        </p:nvSpPr>
        <p:spPr bwMode="auto">
          <a:xfrm>
            <a:off x="3124200" y="76200"/>
            <a:ext cx="2743200" cy="4572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gradFill rotWithShape="1">
            <a:gsLst>
              <a:gs pos="0">
                <a:srgbClr val="3366FF"/>
              </a:gs>
              <a:gs pos="100000">
                <a:srgbClr val="FFFFFF"/>
              </a:gs>
            </a:gsLst>
            <a:lin ang="5400000" scaled="1"/>
          </a:gradFill>
          <a:ln w="9525">
            <a:solidFill>
              <a:srgbClr val="3366FF"/>
            </a:solidFill>
            <a:miter lim="800000"/>
            <a:headEnd/>
            <a:tailEnd/>
          </a:ln>
          <a:effectLst>
            <a:outerShdw dist="107763" dir="2700000" algn="ctr" rotWithShape="0">
              <a:srgbClr val="808080"/>
            </a:outerShdw>
          </a:effectLst>
        </p:spPr>
        <p:txBody>
          <a:bodyPr lIns="95095" tIns="47547" rIns="95095" bIns="47547"/>
          <a:lstStyle/>
          <a:p>
            <a:endParaRPr lang="en-US"/>
          </a:p>
        </p:txBody>
      </p:sp>
      <p:sp>
        <p:nvSpPr>
          <p:cNvPr id="22554" name="Cloud"/>
          <p:cNvSpPr>
            <a:spLocks noChangeAspect="1" noEditPoints="1" noChangeArrowheads="1"/>
          </p:cNvSpPr>
          <p:nvPr/>
        </p:nvSpPr>
        <p:spPr bwMode="auto">
          <a:xfrm>
            <a:off x="5638800" y="533400"/>
            <a:ext cx="1600200" cy="3048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gradFill rotWithShape="1">
            <a:gsLst>
              <a:gs pos="0">
                <a:srgbClr val="3366FF"/>
              </a:gs>
              <a:gs pos="100000">
                <a:srgbClr val="FFFFFF"/>
              </a:gs>
            </a:gsLst>
            <a:lin ang="5400000" scaled="1"/>
          </a:gradFill>
          <a:ln w="9525">
            <a:solidFill>
              <a:srgbClr val="3366FF"/>
            </a:solidFill>
            <a:miter lim="800000"/>
            <a:headEnd/>
            <a:tailEnd/>
          </a:ln>
          <a:effectLst>
            <a:outerShdw dist="107763" dir="2700000" algn="ctr" rotWithShape="0">
              <a:srgbClr val="808080"/>
            </a:outerShdw>
          </a:effectLst>
        </p:spPr>
        <p:txBody>
          <a:bodyPr lIns="95095" tIns="47547" rIns="95095" bIns="47547"/>
          <a:lstStyle/>
          <a:p>
            <a:endParaRPr lang="en-US"/>
          </a:p>
        </p:txBody>
      </p:sp>
      <p:sp>
        <p:nvSpPr>
          <p:cNvPr id="22555" name="Cloud"/>
          <p:cNvSpPr>
            <a:spLocks noChangeAspect="1" noEditPoints="1" noChangeArrowheads="1"/>
          </p:cNvSpPr>
          <p:nvPr/>
        </p:nvSpPr>
        <p:spPr bwMode="auto">
          <a:xfrm>
            <a:off x="7010400" y="152400"/>
            <a:ext cx="1600200" cy="4572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gradFill rotWithShape="1">
            <a:gsLst>
              <a:gs pos="0">
                <a:srgbClr val="3366FF"/>
              </a:gs>
              <a:gs pos="100000">
                <a:srgbClr val="FFFFFF"/>
              </a:gs>
            </a:gsLst>
            <a:lin ang="5400000" scaled="1"/>
          </a:gradFill>
          <a:ln w="9525">
            <a:solidFill>
              <a:srgbClr val="3366FF"/>
            </a:solidFill>
            <a:miter lim="800000"/>
            <a:headEnd/>
            <a:tailEnd/>
          </a:ln>
          <a:effectLst>
            <a:outerShdw dist="107763" dir="2700000" algn="ctr" rotWithShape="0">
              <a:srgbClr val="808080"/>
            </a:outerShdw>
          </a:effectLst>
        </p:spPr>
        <p:txBody>
          <a:bodyPr lIns="95095" tIns="47547" rIns="95095" bIns="47547"/>
          <a:lstStyle/>
          <a:p>
            <a:endParaRPr lang="en-US"/>
          </a:p>
        </p:txBody>
      </p:sp>
      <p:pic>
        <p:nvPicPr>
          <p:cNvPr id="3" name="Picture 6" descr="Picture5">
            <a:hlinkClick r:id="" action="ppaction://noaction"/>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596315" y="2497141"/>
            <a:ext cx="689517"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ction Button: Home 1">
            <a:hlinkClick r:id="" action="ppaction://noaction" highlightClick="1"/>
          </p:cNvPr>
          <p:cNvSpPr/>
          <p:nvPr/>
        </p:nvSpPr>
        <p:spPr>
          <a:xfrm>
            <a:off x="8610600" y="6218240"/>
            <a:ext cx="533400" cy="639761"/>
          </a:xfrm>
          <a:prstGeom prst="actionButtonHome">
            <a:avLst/>
          </a:prstGeom>
          <a:solidFill>
            <a:srgbClr val="CC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95095" tIns="47547" rIns="95095" bIns="47547" rtlCol="0" anchor="ctr"/>
          <a:lstStyle/>
          <a:p>
            <a:pPr algn="ctr"/>
            <a:endParaRPr lang="en-US"/>
          </a:p>
        </p:txBody>
      </p:sp>
    </p:spTree>
    <p:extLst>
      <p:ext uri="{BB962C8B-B14F-4D97-AF65-F5344CB8AC3E}">
        <p14:creationId xmlns:p14="http://schemas.microsoft.com/office/powerpoint/2010/main" val="413577659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repeatCount="indefinite" fill="hold" grpId="0" nodeType="withEffect">
                                  <p:stCondLst>
                                    <p:cond delay="0"/>
                                  </p:stCondLst>
                                  <p:endCondLst>
                                    <p:cond evt="onNext" delay="0">
                                      <p:tgtEl>
                                        <p:sldTgt/>
                                      </p:tgtEl>
                                    </p:cond>
                                  </p:endCondLst>
                                  <p:childTnLst>
                                    <p:animEffect transition="out" filter="fade">
                                      <p:cBhvr>
                                        <p:cTn id="6" dur="500" tmFilter="0, 0; .2, .5; .8, .5; 1, 0"/>
                                        <p:tgtEl>
                                          <p:spTgt spid="22538"/>
                                        </p:tgtEl>
                                      </p:cBhvr>
                                    </p:animEffect>
                                    <p:animScale>
                                      <p:cBhvr>
                                        <p:cTn id="7" dur="250" autoRev="1" fill="hold"/>
                                        <p:tgtEl>
                                          <p:spTgt spid="22538"/>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khoi dong 2.wav"/>
                                        </p:tgtEl>
                                      </p:cMediaNode>
                                    </p:audio>
                                  </p:subTnLst>
                                </p:cTn>
                              </p:par>
                              <p:par>
                                <p:cTn id="8" presetID="7" presetClass="entr" presetSubtype="4" repeatCount="indefinite" nodeType="withEffect">
                                  <p:stCondLst>
                                    <p:cond delay="0"/>
                                  </p:stCondLst>
                                  <p:endCondLst>
                                    <p:cond evt="onNext" delay="0">
                                      <p:tgtEl>
                                        <p:sldTgt/>
                                      </p:tgtEl>
                                    </p:cond>
                                  </p:endCondLst>
                                  <p:childTnLst>
                                    <p:set>
                                      <p:cBhvr>
                                        <p:cTn id="9" dur="1" fill="hold">
                                          <p:stCondLst>
                                            <p:cond delay="0"/>
                                          </p:stCondLst>
                                        </p:cTn>
                                        <p:tgtEl>
                                          <p:spTgt spid="11271"/>
                                        </p:tgtEl>
                                        <p:attrNameLst>
                                          <p:attrName>style.visibility</p:attrName>
                                        </p:attrNameLst>
                                      </p:cBhvr>
                                      <p:to>
                                        <p:strVal val="visible"/>
                                      </p:to>
                                    </p:set>
                                    <p:anim calcmode="lin" valueType="num">
                                      <p:cBhvr additive="base">
                                        <p:cTn id="10" dur="10000" fill="hold"/>
                                        <p:tgtEl>
                                          <p:spTgt spid="11271"/>
                                        </p:tgtEl>
                                        <p:attrNameLst>
                                          <p:attrName>ppt_x</p:attrName>
                                        </p:attrNameLst>
                                      </p:cBhvr>
                                      <p:tavLst>
                                        <p:tav tm="0">
                                          <p:val>
                                            <p:strVal val="#ppt_x"/>
                                          </p:val>
                                        </p:tav>
                                        <p:tav tm="100000">
                                          <p:val>
                                            <p:strVal val="#ppt_x"/>
                                          </p:val>
                                        </p:tav>
                                      </p:tavLst>
                                    </p:anim>
                                    <p:anim calcmode="lin" valueType="num">
                                      <p:cBhvr additive="base">
                                        <p:cTn id="11" dur="10000" fill="hold"/>
                                        <p:tgtEl>
                                          <p:spTgt spid="11271"/>
                                        </p:tgtEl>
                                        <p:attrNameLst>
                                          <p:attrName>ppt_y</p:attrName>
                                        </p:attrNameLst>
                                      </p:cBhvr>
                                      <p:tavLst>
                                        <p:tav tm="0">
                                          <p:val>
                                            <p:strVal val="1+#ppt_h/2"/>
                                          </p:val>
                                        </p:tav>
                                        <p:tav tm="100000">
                                          <p:val>
                                            <p:strVal val="#ppt_y"/>
                                          </p:val>
                                        </p:tav>
                                      </p:tavLst>
                                    </p:anim>
                                  </p:childTnLst>
                                </p:cTn>
                              </p:par>
                              <p:par>
                                <p:cTn id="12" presetID="7" presetClass="entr" presetSubtype="4" repeatCount="indefinite" nodeType="withEffect">
                                  <p:stCondLst>
                                    <p:cond delay="0"/>
                                  </p:stCondLst>
                                  <p:endCondLst>
                                    <p:cond evt="onNext" delay="0">
                                      <p:tgtEl>
                                        <p:sldTgt/>
                                      </p:tgtEl>
                                    </p:cond>
                                  </p:endCondLst>
                                  <p:childTnLst>
                                    <p:set>
                                      <p:cBhvr>
                                        <p:cTn id="13" dur="1" fill="hold">
                                          <p:stCondLst>
                                            <p:cond delay="0"/>
                                          </p:stCondLst>
                                        </p:cTn>
                                        <p:tgtEl>
                                          <p:spTgt spid="11272"/>
                                        </p:tgtEl>
                                        <p:attrNameLst>
                                          <p:attrName>style.visibility</p:attrName>
                                        </p:attrNameLst>
                                      </p:cBhvr>
                                      <p:to>
                                        <p:strVal val="visible"/>
                                      </p:to>
                                    </p:set>
                                    <p:anim calcmode="lin" valueType="num">
                                      <p:cBhvr additive="base">
                                        <p:cTn id="14" dur="9000" fill="hold"/>
                                        <p:tgtEl>
                                          <p:spTgt spid="11272"/>
                                        </p:tgtEl>
                                        <p:attrNameLst>
                                          <p:attrName>ppt_x</p:attrName>
                                        </p:attrNameLst>
                                      </p:cBhvr>
                                      <p:tavLst>
                                        <p:tav tm="0">
                                          <p:val>
                                            <p:strVal val="#ppt_x"/>
                                          </p:val>
                                        </p:tav>
                                        <p:tav tm="100000">
                                          <p:val>
                                            <p:strVal val="#ppt_x"/>
                                          </p:val>
                                        </p:tav>
                                      </p:tavLst>
                                    </p:anim>
                                    <p:anim calcmode="lin" valueType="num">
                                      <p:cBhvr additive="base">
                                        <p:cTn id="15" dur="9000" fill="hold"/>
                                        <p:tgtEl>
                                          <p:spTgt spid="11272"/>
                                        </p:tgtEl>
                                        <p:attrNameLst>
                                          <p:attrName>ppt_y</p:attrName>
                                        </p:attrNameLst>
                                      </p:cBhvr>
                                      <p:tavLst>
                                        <p:tav tm="0">
                                          <p:val>
                                            <p:strVal val="1+#ppt_h/2"/>
                                          </p:val>
                                        </p:tav>
                                        <p:tav tm="100000">
                                          <p:val>
                                            <p:strVal val="#ppt_y"/>
                                          </p:val>
                                        </p:tav>
                                      </p:tavLst>
                                    </p:anim>
                                  </p:childTnLst>
                                </p:cTn>
                              </p:par>
                              <p:par>
                                <p:cTn id="16" presetID="7" presetClass="entr" presetSubtype="4" repeatCount="indefinite" nodeType="withEffect">
                                  <p:stCondLst>
                                    <p:cond delay="0"/>
                                  </p:stCondLst>
                                  <p:endCondLst>
                                    <p:cond evt="onNext" delay="0">
                                      <p:tgtEl>
                                        <p:sldTgt/>
                                      </p:tgtEl>
                                    </p:cond>
                                  </p:endCondLst>
                                  <p:childTnLst>
                                    <p:set>
                                      <p:cBhvr>
                                        <p:cTn id="17" dur="1" fill="hold">
                                          <p:stCondLst>
                                            <p:cond delay="0"/>
                                          </p:stCondLst>
                                        </p:cTn>
                                        <p:tgtEl>
                                          <p:spTgt spid="11269"/>
                                        </p:tgtEl>
                                        <p:attrNameLst>
                                          <p:attrName>style.visibility</p:attrName>
                                        </p:attrNameLst>
                                      </p:cBhvr>
                                      <p:to>
                                        <p:strVal val="visible"/>
                                      </p:to>
                                    </p:set>
                                    <p:anim calcmode="lin" valueType="num">
                                      <p:cBhvr additive="base">
                                        <p:cTn id="18" dur="5000" fill="hold"/>
                                        <p:tgtEl>
                                          <p:spTgt spid="11269"/>
                                        </p:tgtEl>
                                        <p:attrNameLst>
                                          <p:attrName>ppt_x</p:attrName>
                                        </p:attrNameLst>
                                      </p:cBhvr>
                                      <p:tavLst>
                                        <p:tav tm="0">
                                          <p:val>
                                            <p:strVal val="#ppt_x"/>
                                          </p:val>
                                        </p:tav>
                                        <p:tav tm="100000">
                                          <p:val>
                                            <p:strVal val="#ppt_x"/>
                                          </p:val>
                                        </p:tav>
                                      </p:tavLst>
                                    </p:anim>
                                    <p:anim calcmode="lin" valueType="num">
                                      <p:cBhvr additive="base">
                                        <p:cTn id="19" dur="5000" fill="hold"/>
                                        <p:tgtEl>
                                          <p:spTgt spid="11269"/>
                                        </p:tgtEl>
                                        <p:attrNameLst>
                                          <p:attrName>ppt_y</p:attrName>
                                        </p:attrNameLst>
                                      </p:cBhvr>
                                      <p:tavLst>
                                        <p:tav tm="0">
                                          <p:val>
                                            <p:strVal val="1+#ppt_h/2"/>
                                          </p:val>
                                        </p:tav>
                                        <p:tav tm="100000">
                                          <p:val>
                                            <p:strVal val="#ppt_y"/>
                                          </p:val>
                                        </p:tav>
                                      </p:tavLst>
                                    </p:anim>
                                  </p:childTnLst>
                                </p:cTn>
                              </p:par>
                              <p:par>
                                <p:cTn id="20" presetID="7" presetClass="entr" presetSubtype="4" repeatCount="indefinite" fill="hold" nodeType="withEffect">
                                  <p:stCondLst>
                                    <p:cond delay="0"/>
                                  </p:stCondLst>
                                  <p:endCondLst>
                                    <p:cond evt="onNext" delay="0">
                                      <p:tgtEl>
                                        <p:sldTgt/>
                                      </p:tgtEl>
                                    </p:cond>
                                  </p:endCondLst>
                                  <p:childTnLst>
                                    <p:set>
                                      <p:cBhvr>
                                        <p:cTn id="21" dur="1" fill="hold">
                                          <p:stCondLst>
                                            <p:cond delay="0"/>
                                          </p:stCondLst>
                                        </p:cTn>
                                        <p:tgtEl>
                                          <p:spTgt spid="11273"/>
                                        </p:tgtEl>
                                        <p:attrNameLst>
                                          <p:attrName>style.visibility</p:attrName>
                                        </p:attrNameLst>
                                      </p:cBhvr>
                                      <p:to>
                                        <p:strVal val="visible"/>
                                      </p:to>
                                    </p:set>
                                    <p:anim calcmode="lin" valueType="num">
                                      <p:cBhvr additive="base">
                                        <p:cTn id="22" dur="5000" fill="hold"/>
                                        <p:tgtEl>
                                          <p:spTgt spid="11273"/>
                                        </p:tgtEl>
                                        <p:attrNameLst>
                                          <p:attrName>ppt_x</p:attrName>
                                        </p:attrNameLst>
                                      </p:cBhvr>
                                      <p:tavLst>
                                        <p:tav tm="0">
                                          <p:val>
                                            <p:strVal val="#ppt_x"/>
                                          </p:val>
                                        </p:tav>
                                        <p:tav tm="100000">
                                          <p:val>
                                            <p:strVal val="#ppt_x"/>
                                          </p:val>
                                        </p:tav>
                                      </p:tavLst>
                                    </p:anim>
                                    <p:anim calcmode="lin" valueType="num">
                                      <p:cBhvr additive="base">
                                        <p:cTn id="23" dur="5000" fill="hold"/>
                                        <p:tgtEl>
                                          <p:spTgt spid="11273"/>
                                        </p:tgtEl>
                                        <p:attrNameLst>
                                          <p:attrName>ppt_y</p:attrName>
                                        </p:attrNameLst>
                                      </p:cBhvr>
                                      <p:tavLst>
                                        <p:tav tm="0">
                                          <p:val>
                                            <p:strVal val="1+#ppt_h/2"/>
                                          </p:val>
                                        </p:tav>
                                        <p:tav tm="100000">
                                          <p:val>
                                            <p:strVal val="#ppt_y"/>
                                          </p:val>
                                        </p:tav>
                                      </p:tavLst>
                                    </p:anim>
                                  </p:childTnLst>
                                </p:cTn>
                              </p:par>
                              <p:par>
                                <p:cTn id="24" presetID="7" presetClass="entr" presetSubtype="4" repeatCount="indefinite" fill="hold" nodeType="withEffect">
                                  <p:stCondLst>
                                    <p:cond delay="0"/>
                                  </p:stCondLst>
                                  <p:endCondLst>
                                    <p:cond evt="onNext" delay="0">
                                      <p:tgtEl>
                                        <p:sldTgt/>
                                      </p:tgtEl>
                                    </p:cond>
                                  </p:end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10000" fill="hold"/>
                                        <p:tgtEl>
                                          <p:spTgt spid="3"/>
                                        </p:tgtEl>
                                        <p:attrNameLst>
                                          <p:attrName>ppt_x</p:attrName>
                                        </p:attrNameLst>
                                      </p:cBhvr>
                                      <p:tavLst>
                                        <p:tav tm="0">
                                          <p:val>
                                            <p:strVal val="#ppt_x"/>
                                          </p:val>
                                        </p:tav>
                                        <p:tav tm="100000">
                                          <p:val>
                                            <p:strVal val="#ppt_x"/>
                                          </p:val>
                                        </p:tav>
                                      </p:tavLst>
                                    </p:anim>
                                    <p:anim calcmode="lin" valueType="num">
                                      <p:cBhvr additive="base">
                                        <p:cTn id="27" dur="10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1311"/>
                                        </p:tgtEl>
                                        <p:attrNameLst>
                                          <p:attrName>style.visibility</p:attrName>
                                        </p:attrNameLst>
                                      </p:cBhvr>
                                      <p:to>
                                        <p:strVal val="visible"/>
                                      </p:to>
                                    </p:set>
                                    <p:animEffect transition="in" filter="blinds(horizontal)">
                                      <p:cBhvr>
                                        <p:cTn id="32" dur="500"/>
                                        <p:tgtEl>
                                          <p:spTgt spid="1131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1310"/>
                                        </p:tgtEl>
                                        <p:attrNameLst>
                                          <p:attrName>style.visibility</p:attrName>
                                        </p:attrNameLst>
                                      </p:cBhvr>
                                      <p:to>
                                        <p:strVal val="visible"/>
                                      </p:to>
                                    </p:set>
                                    <p:animEffect transition="in" filter="blinds(horizontal)">
                                      <p:cBhvr>
                                        <p:cTn id="37" dur="500"/>
                                        <p:tgtEl>
                                          <p:spTgt spid="1131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1309"/>
                                        </p:tgtEl>
                                        <p:attrNameLst>
                                          <p:attrName>style.visibility</p:attrName>
                                        </p:attrNameLst>
                                      </p:cBhvr>
                                      <p:to>
                                        <p:strVal val="visible"/>
                                      </p:to>
                                    </p:set>
                                    <p:animEffect transition="in" filter="blinds(horizontal)">
                                      <p:cBhvr>
                                        <p:cTn id="42" dur="500"/>
                                        <p:tgtEl>
                                          <p:spTgt spid="11309"/>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1314"/>
                                        </p:tgtEl>
                                        <p:attrNameLst>
                                          <p:attrName>style.visibility</p:attrName>
                                        </p:attrNameLst>
                                      </p:cBhvr>
                                      <p:to>
                                        <p:strVal val="visible"/>
                                      </p:to>
                                    </p:set>
                                    <p:animEffect transition="in" filter="blinds(horizontal)">
                                      <p:cBhvr>
                                        <p:cTn id="47" dur="500"/>
                                        <p:tgtEl>
                                          <p:spTgt spid="11314"/>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1313"/>
                                        </p:tgtEl>
                                        <p:attrNameLst>
                                          <p:attrName>style.visibility</p:attrName>
                                        </p:attrNameLst>
                                      </p:cBhvr>
                                      <p:to>
                                        <p:strVal val="visible"/>
                                      </p:to>
                                    </p:set>
                                    <p:animEffect transition="in" filter="blinds(horizontal)">
                                      <p:cBhvr>
                                        <p:cTn id="52" dur="500"/>
                                        <p:tgtEl>
                                          <p:spTgt spid="11313"/>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11312"/>
                                        </p:tgtEl>
                                        <p:attrNameLst>
                                          <p:attrName>style.visibility</p:attrName>
                                        </p:attrNameLst>
                                      </p:cBhvr>
                                      <p:to>
                                        <p:strVal val="visible"/>
                                      </p:to>
                                    </p:set>
                                    <p:animEffect transition="in" filter="blinds(horizontal)">
                                      <p:cBhvr>
                                        <p:cTn id="57" dur="500"/>
                                        <p:tgtEl>
                                          <p:spTgt spid="11312"/>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11298"/>
                                        </p:tgtEl>
                                        <p:attrNameLst>
                                          <p:attrName>style.visibility</p:attrName>
                                        </p:attrNameLst>
                                      </p:cBhvr>
                                      <p:to>
                                        <p:strVal val="visible"/>
                                      </p:to>
                                    </p:set>
                                    <p:animEffect transition="in" filter="blinds(horizontal)">
                                      <p:cBhvr>
                                        <p:cTn id="62" dur="500"/>
                                        <p:tgtEl>
                                          <p:spTgt spid="11298"/>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11303"/>
                                        </p:tgtEl>
                                        <p:attrNameLst>
                                          <p:attrName>style.visibility</p:attrName>
                                        </p:attrNameLst>
                                      </p:cBhvr>
                                      <p:to>
                                        <p:strVal val="visible"/>
                                      </p:to>
                                    </p:set>
                                    <p:animEffect transition="in" filter="blinds(horizontal)">
                                      <p:cBhvr>
                                        <p:cTn id="67" dur="500"/>
                                        <p:tgtEl>
                                          <p:spTgt spid="11303"/>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11305"/>
                                        </p:tgtEl>
                                        <p:attrNameLst>
                                          <p:attrName>style.visibility</p:attrName>
                                        </p:attrNameLst>
                                      </p:cBhvr>
                                      <p:to>
                                        <p:strVal val="visible"/>
                                      </p:to>
                                    </p:set>
                                    <p:animEffect transition="in" filter="blinds(horizontal)">
                                      <p:cBhvr>
                                        <p:cTn id="72" dur="500"/>
                                        <p:tgtEl>
                                          <p:spTgt spid="11305"/>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11306"/>
                                        </p:tgtEl>
                                        <p:attrNameLst>
                                          <p:attrName>style.visibility</p:attrName>
                                        </p:attrNameLst>
                                      </p:cBhvr>
                                      <p:to>
                                        <p:strVal val="visible"/>
                                      </p:to>
                                    </p:set>
                                    <p:animEffect transition="in" filter="blinds(horizontal)">
                                      <p:cBhvr>
                                        <p:cTn id="77" dur="500"/>
                                        <p:tgtEl>
                                          <p:spTgt spid="11306"/>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3" presetClass="entr" presetSubtype="10" fill="hold" grpId="0" nodeType="clickEffect">
                                  <p:stCondLst>
                                    <p:cond delay="0"/>
                                  </p:stCondLst>
                                  <p:childTnLst>
                                    <p:set>
                                      <p:cBhvr>
                                        <p:cTn id="81" dur="1" fill="hold">
                                          <p:stCondLst>
                                            <p:cond delay="0"/>
                                          </p:stCondLst>
                                        </p:cTn>
                                        <p:tgtEl>
                                          <p:spTgt spid="11307"/>
                                        </p:tgtEl>
                                        <p:attrNameLst>
                                          <p:attrName>style.visibility</p:attrName>
                                        </p:attrNameLst>
                                      </p:cBhvr>
                                      <p:to>
                                        <p:strVal val="visible"/>
                                      </p:to>
                                    </p:set>
                                    <p:animEffect transition="in" filter="blinds(horizontal)">
                                      <p:cBhvr>
                                        <p:cTn id="82" dur="500"/>
                                        <p:tgtEl>
                                          <p:spTgt spid="11307"/>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3" presetClass="entr" presetSubtype="10" fill="hold" grpId="0" nodeType="clickEffect">
                                  <p:stCondLst>
                                    <p:cond delay="0"/>
                                  </p:stCondLst>
                                  <p:childTnLst>
                                    <p:set>
                                      <p:cBhvr>
                                        <p:cTn id="86" dur="1" fill="hold">
                                          <p:stCondLst>
                                            <p:cond delay="0"/>
                                          </p:stCondLst>
                                        </p:cTn>
                                        <p:tgtEl>
                                          <p:spTgt spid="11308"/>
                                        </p:tgtEl>
                                        <p:attrNameLst>
                                          <p:attrName>style.visibility</p:attrName>
                                        </p:attrNameLst>
                                      </p:cBhvr>
                                      <p:to>
                                        <p:strVal val="visible"/>
                                      </p:to>
                                    </p:set>
                                    <p:animEffect transition="in" filter="blinds(horizontal)">
                                      <p:cBhvr>
                                        <p:cTn id="87" dur="500"/>
                                        <p:tgtEl>
                                          <p:spTgt spid="1130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8" restart="whenNotActive" fill="hold" evtFilter="cancelBubble" nodeType="interactiveSeq">
                <p:stCondLst>
                  <p:cond evt="onClick" delay="0">
                    <p:tgtEl>
                      <p:spTgt spid="11273"/>
                    </p:tgtEl>
                  </p:cond>
                </p:stCondLst>
                <p:endSync evt="end" delay="0">
                  <p:rtn val="all"/>
                </p:endSync>
                <p:childTnLst>
                  <p:par>
                    <p:cTn id="89" fill="hold" nodeType="clickPar">
                      <p:stCondLst>
                        <p:cond delay="0"/>
                      </p:stCondLst>
                      <p:childTnLst>
                        <p:par>
                          <p:cTn id="90" fill="hold" nodeType="withGroup">
                            <p:stCondLst>
                              <p:cond delay="0"/>
                            </p:stCondLst>
                            <p:childTnLst>
                              <p:par>
                                <p:cTn id="91" presetID="3" presetClass="exit" presetSubtype="10" fill="hold" nodeType="clickEffect">
                                  <p:stCondLst>
                                    <p:cond delay="0"/>
                                  </p:stCondLst>
                                  <p:childTnLst>
                                    <p:animEffect transition="out" filter="blinds(horizontal)">
                                      <p:cBhvr>
                                        <p:cTn id="92" dur="500"/>
                                        <p:tgtEl>
                                          <p:spTgt spid="11273"/>
                                        </p:tgtEl>
                                      </p:cBhvr>
                                    </p:animEffect>
                                    <p:set>
                                      <p:cBhvr>
                                        <p:cTn id="93" dur="1" fill="hold">
                                          <p:stCondLst>
                                            <p:cond delay="499"/>
                                          </p:stCondLst>
                                        </p:cTn>
                                        <p:tgtEl>
                                          <p:spTgt spid="11273"/>
                                        </p:tgtEl>
                                        <p:attrNameLst>
                                          <p:attrName>style.visibility</p:attrName>
                                        </p:attrNameLst>
                                      </p:cBhvr>
                                      <p:to>
                                        <p:strVal val="hidden"/>
                                      </p:to>
                                    </p:set>
                                  </p:childTnLst>
                                </p:cTn>
                              </p:par>
                            </p:childTnLst>
                          </p:cTn>
                        </p:par>
                      </p:childTnLst>
                    </p:cTn>
                  </p:par>
                </p:childTnLst>
              </p:cTn>
              <p:nextCondLst>
                <p:cond evt="onClick" delay="0">
                  <p:tgtEl>
                    <p:spTgt spid="11273"/>
                  </p:tgtEl>
                </p:cond>
              </p:nextCondLst>
            </p:seq>
            <p:seq concurrent="1" nextAc="seek">
              <p:cTn id="94" restart="whenNotActive" fill="hold" evtFilter="cancelBubble" nodeType="interactiveSeq">
                <p:stCondLst>
                  <p:cond evt="onClick" delay="0">
                    <p:tgtEl>
                      <p:spTgt spid="11269"/>
                    </p:tgtEl>
                  </p:cond>
                </p:stCondLst>
                <p:endSync evt="end" delay="0">
                  <p:rtn val="all"/>
                </p:endSync>
                <p:childTnLst>
                  <p:par>
                    <p:cTn id="95" fill="hold" nodeType="clickPar">
                      <p:stCondLst>
                        <p:cond delay="0"/>
                      </p:stCondLst>
                      <p:childTnLst>
                        <p:par>
                          <p:cTn id="96" fill="hold" nodeType="withGroup">
                            <p:stCondLst>
                              <p:cond delay="0"/>
                            </p:stCondLst>
                            <p:childTnLst>
                              <p:par>
                                <p:cTn id="97" presetID="3" presetClass="exit" presetSubtype="10" fill="hold" nodeType="clickEffect">
                                  <p:stCondLst>
                                    <p:cond delay="0"/>
                                  </p:stCondLst>
                                  <p:childTnLst>
                                    <p:animEffect transition="out" filter="blinds(horizontal)">
                                      <p:cBhvr>
                                        <p:cTn id="98" dur="500"/>
                                        <p:tgtEl>
                                          <p:spTgt spid="11269"/>
                                        </p:tgtEl>
                                      </p:cBhvr>
                                    </p:animEffect>
                                    <p:set>
                                      <p:cBhvr>
                                        <p:cTn id="99" dur="1" fill="hold">
                                          <p:stCondLst>
                                            <p:cond delay="499"/>
                                          </p:stCondLst>
                                        </p:cTn>
                                        <p:tgtEl>
                                          <p:spTgt spid="11269"/>
                                        </p:tgtEl>
                                        <p:attrNameLst>
                                          <p:attrName>style.visibility</p:attrName>
                                        </p:attrNameLst>
                                      </p:cBhvr>
                                      <p:to>
                                        <p:strVal val="hidden"/>
                                      </p:to>
                                    </p:set>
                                  </p:childTnLst>
                                </p:cTn>
                              </p:par>
                            </p:childTnLst>
                          </p:cTn>
                        </p:par>
                      </p:childTnLst>
                    </p:cTn>
                  </p:par>
                </p:childTnLst>
              </p:cTn>
              <p:nextCondLst>
                <p:cond evt="onClick" delay="0">
                  <p:tgtEl>
                    <p:spTgt spid="11269"/>
                  </p:tgtEl>
                </p:cond>
              </p:nextCondLst>
            </p:seq>
            <p:seq concurrent="1" nextAc="seek">
              <p:cTn id="100" restart="whenNotActive" fill="hold" evtFilter="cancelBubble" nodeType="interactiveSeq">
                <p:stCondLst>
                  <p:cond evt="onClick" delay="0">
                    <p:tgtEl>
                      <p:spTgt spid="11272"/>
                    </p:tgtEl>
                  </p:cond>
                </p:stCondLst>
                <p:endSync evt="end" delay="0">
                  <p:rtn val="all"/>
                </p:endSync>
                <p:childTnLst>
                  <p:par>
                    <p:cTn id="101" fill="hold" nodeType="clickPar">
                      <p:stCondLst>
                        <p:cond delay="0"/>
                      </p:stCondLst>
                      <p:childTnLst>
                        <p:par>
                          <p:cTn id="102" fill="hold" nodeType="withGroup">
                            <p:stCondLst>
                              <p:cond delay="0"/>
                            </p:stCondLst>
                            <p:childTnLst>
                              <p:par>
                                <p:cTn id="103" presetID="3" presetClass="exit" presetSubtype="10" fill="hold" nodeType="clickEffect">
                                  <p:stCondLst>
                                    <p:cond delay="0"/>
                                  </p:stCondLst>
                                  <p:childTnLst>
                                    <p:animEffect transition="out" filter="blinds(horizontal)">
                                      <p:cBhvr>
                                        <p:cTn id="104" dur="500"/>
                                        <p:tgtEl>
                                          <p:spTgt spid="11272"/>
                                        </p:tgtEl>
                                      </p:cBhvr>
                                    </p:animEffect>
                                    <p:set>
                                      <p:cBhvr>
                                        <p:cTn id="105" dur="1" fill="hold">
                                          <p:stCondLst>
                                            <p:cond delay="499"/>
                                          </p:stCondLst>
                                        </p:cTn>
                                        <p:tgtEl>
                                          <p:spTgt spid="11272"/>
                                        </p:tgtEl>
                                        <p:attrNameLst>
                                          <p:attrName>style.visibility</p:attrName>
                                        </p:attrNameLst>
                                      </p:cBhvr>
                                      <p:to>
                                        <p:strVal val="hidden"/>
                                      </p:to>
                                    </p:set>
                                  </p:childTnLst>
                                </p:cTn>
                              </p:par>
                            </p:childTnLst>
                          </p:cTn>
                        </p:par>
                      </p:childTnLst>
                    </p:cTn>
                  </p:par>
                </p:childTnLst>
              </p:cTn>
              <p:nextCondLst>
                <p:cond evt="onClick" delay="0">
                  <p:tgtEl>
                    <p:spTgt spid="11272"/>
                  </p:tgtEl>
                </p:cond>
              </p:nextCondLst>
            </p:seq>
            <p:seq concurrent="1" nextAc="seek">
              <p:cTn id="106" restart="whenNotActive" fill="hold" evtFilter="cancelBubble" nodeType="interactiveSeq">
                <p:stCondLst>
                  <p:cond evt="onClick" delay="0">
                    <p:tgtEl>
                      <p:spTgt spid="11271"/>
                    </p:tgtEl>
                  </p:cond>
                </p:stCondLst>
                <p:endSync evt="end" delay="0">
                  <p:rtn val="all"/>
                </p:endSync>
                <p:childTnLst>
                  <p:par>
                    <p:cTn id="107" fill="hold" nodeType="clickPar">
                      <p:stCondLst>
                        <p:cond delay="0"/>
                      </p:stCondLst>
                      <p:childTnLst>
                        <p:par>
                          <p:cTn id="108" fill="hold" nodeType="withGroup">
                            <p:stCondLst>
                              <p:cond delay="0"/>
                            </p:stCondLst>
                            <p:childTnLst>
                              <p:par>
                                <p:cTn id="109" presetID="3" presetClass="exit" presetSubtype="10" fill="hold" nodeType="clickEffect">
                                  <p:stCondLst>
                                    <p:cond delay="0"/>
                                  </p:stCondLst>
                                  <p:childTnLst>
                                    <p:animEffect transition="out" filter="blinds(horizontal)">
                                      <p:cBhvr>
                                        <p:cTn id="110" dur="500"/>
                                        <p:tgtEl>
                                          <p:spTgt spid="11271"/>
                                        </p:tgtEl>
                                      </p:cBhvr>
                                    </p:animEffect>
                                    <p:set>
                                      <p:cBhvr>
                                        <p:cTn id="111" dur="1" fill="hold">
                                          <p:stCondLst>
                                            <p:cond delay="499"/>
                                          </p:stCondLst>
                                        </p:cTn>
                                        <p:tgtEl>
                                          <p:spTgt spid="11271"/>
                                        </p:tgtEl>
                                        <p:attrNameLst>
                                          <p:attrName>style.visibility</p:attrName>
                                        </p:attrNameLst>
                                      </p:cBhvr>
                                      <p:to>
                                        <p:strVal val="hidden"/>
                                      </p:to>
                                    </p:set>
                                  </p:childTnLst>
                                </p:cTn>
                              </p:par>
                            </p:childTnLst>
                          </p:cTn>
                        </p:par>
                      </p:childTnLst>
                    </p:cTn>
                  </p:par>
                </p:childTnLst>
              </p:cTn>
              <p:nextCondLst>
                <p:cond evt="onClick" delay="0">
                  <p:tgtEl>
                    <p:spTgt spid="11271"/>
                  </p:tgtEl>
                </p:cond>
              </p:nextCondLst>
            </p:seq>
            <p:seq concurrent="1" nextAc="seek">
              <p:cTn id="112" restart="whenNotActive" fill="hold" evtFilter="cancelBubble" nodeType="interactiveSeq">
                <p:stCondLst>
                  <p:cond evt="onClick" delay="0">
                    <p:tgtEl>
                      <p:spTgt spid="3"/>
                    </p:tgtEl>
                  </p:cond>
                </p:stCondLst>
                <p:endSync evt="end" delay="0">
                  <p:rtn val="all"/>
                </p:endSync>
                <p:childTnLst>
                  <p:par>
                    <p:cTn id="113" fill="hold" nodeType="clickPar">
                      <p:stCondLst>
                        <p:cond delay="0"/>
                      </p:stCondLst>
                      <p:childTnLst>
                        <p:par>
                          <p:cTn id="114" fill="hold" nodeType="withGroup">
                            <p:stCondLst>
                              <p:cond delay="0"/>
                            </p:stCondLst>
                            <p:childTnLst>
                              <p:par>
                                <p:cTn id="115" presetID="3" presetClass="exit" presetSubtype="10" fill="hold" nodeType="clickEffect">
                                  <p:stCondLst>
                                    <p:cond delay="0"/>
                                  </p:stCondLst>
                                  <p:childTnLst>
                                    <p:animEffect transition="out" filter="blinds(horizontal)">
                                      <p:cBhvr>
                                        <p:cTn id="116" dur="500"/>
                                        <p:tgtEl>
                                          <p:spTgt spid="3"/>
                                        </p:tgtEl>
                                      </p:cBhvr>
                                    </p:animEffect>
                                    <p:set>
                                      <p:cBhvr>
                                        <p:cTn id="117"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22538" grpId="0"/>
      <p:bldP spid="11298" grpId="0" animBg="1"/>
      <p:bldP spid="11303" grpId="0" animBg="1"/>
      <p:bldP spid="11305" grpId="0" animBg="1"/>
      <p:bldP spid="11306" grpId="0" animBg="1"/>
      <p:bldP spid="11307" grpId="0" animBg="1"/>
      <p:bldP spid="11308" grpId="0" animBg="1"/>
      <p:bldP spid="11309" grpId="0" animBg="1"/>
      <p:bldP spid="11310" grpId="0" animBg="1"/>
      <p:bldP spid="11311" grpId="0" animBg="1"/>
      <p:bldP spid="11312" grpId="0" animBg="1"/>
      <p:bldP spid="11313" grpId="0" animBg="1"/>
      <p:bldP spid="113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10">
            <a:extLst>
              <a:ext uri="{BEBA8EAE-BF5A-486C-A8C5-ECC9F3942E4B}">
                <a14:imgProps xmlns:a14="http://schemas.microsoft.com/office/drawing/2010/main">
                  <a14:imgLayer r:embed="rId11">
                    <a14:imgEffect>
                      <a14:artisticTexturizer/>
                    </a14:imgEffect>
                  </a14:imgLayer>
                </a14:imgProps>
              </a:ext>
              <a:ext uri="{28A0092B-C50C-407E-A947-70E740481C1C}">
                <a14:useLocalDpi xmlns:a14="http://schemas.microsoft.com/office/drawing/2010/main" val="0"/>
              </a:ext>
            </a:extLst>
          </a:blip>
          <a:stretch>
            <a:fillRect/>
          </a:stretch>
        </p:blipFill>
        <p:spPr>
          <a:xfrm>
            <a:off x="0" y="1219200"/>
            <a:ext cx="9144000" cy="5638800"/>
          </a:xfrm>
          <a:prstGeom prst="rect">
            <a:avLst/>
          </a:prstGeom>
        </p:spPr>
      </p:pic>
      <p:pic>
        <p:nvPicPr>
          <p:cNvPr id="9" name="Picture 8">
            <a:hlinkClick r:id="" action="ppaction://noaction"/>
            <a:extLst>
              <a:ext uri="{FF2B5EF4-FFF2-40B4-BE49-F238E27FC236}">
                <a16:creationId xmlns:a16="http://schemas.microsoft.com/office/drawing/2014/main" xmlns="" id="{2752541A-CCD0-44E9-A966-4E4DB58C9439}"/>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a:off x="6568932" y="4495800"/>
            <a:ext cx="2880115" cy="2461841"/>
          </a:xfrm>
          <a:prstGeom prst="rect">
            <a:avLst/>
          </a:prstGeom>
        </p:spPr>
      </p:pic>
      <p:sp>
        <p:nvSpPr>
          <p:cNvPr id="4" name="Flowchart: Terminator 3"/>
          <p:cNvSpPr/>
          <p:nvPr>
            <p:custDataLst>
              <p:tags r:id="rId1"/>
            </p:custDataLst>
          </p:nvPr>
        </p:nvSpPr>
        <p:spPr>
          <a:xfrm>
            <a:off x="377431" y="2259199"/>
            <a:ext cx="2514600" cy="651641"/>
          </a:xfrm>
          <a:prstGeom prst="flowChartTerminator">
            <a:avLst/>
          </a:prstGeom>
          <a:solidFill>
            <a:srgbClr val="00206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lnSpc>
                <a:spcPct val="80000"/>
              </a:lnSpc>
              <a:defRPr/>
            </a:pPr>
            <a:r>
              <a:rPr lang="en-US" sz="2400" b="1" dirty="0">
                <a:solidFill>
                  <a:srgbClr val="FFFF00"/>
                </a:solidFill>
                <a:latin typeface="Arial" pitchFamily="34" charset="0"/>
                <a:cs typeface="Arial" pitchFamily="34" charset="0"/>
              </a:rPr>
              <a:t>A. </a:t>
            </a:r>
            <a:r>
              <a:rPr lang="en-US" sz="2400" b="1" dirty="0" err="1" smtClean="0">
                <a:solidFill>
                  <a:srgbClr val="FFFF00"/>
                </a:solidFill>
                <a:latin typeface="Arial" pitchFamily="34" charset="0"/>
                <a:cs typeface="Arial" pitchFamily="34" charset="0"/>
              </a:rPr>
              <a:t>Đáng</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yêu</a:t>
            </a:r>
            <a:endParaRPr lang="en-US" sz="2400" b="1" dirty="0">
              <a:solidFill>
                <a:srgbClr val="FFFF00"/>
              </a:solidFill>
              <a:latin typeface="Arial" pitchFamily="34" charset="0"/>
              <a:cs typeface="Arial" pitchFamily="34" charset="0"/>
            </a:endParaRPr>
          </a:p>
        </p:txBody>
      </p:sp>
      <p:sp>
        <p:nvSpPr>
          <p:cNvPr id="6" name="Flowchart: Terminator 5"/>
          <p:cNvSpPr/>
          <p:nvPr>
            <p:custDataLst>
              <p:tags r:id="rId2"/>
            </p:custDataLst>
          </p:nvPr>
        </p:nvSpPr>
        <p:spPr>
          <a:xfrm>
            <a:off x="6340298" y="2259199"/>
            <a:ext cx="2662192" cy="651641"/>
          </a:xfrm>
          <a:prstGeom prst="flowChartTerminator">
            <a:avLst/>
          </a:prstGeom>
          <a:solidFill>
            <a:srgbClr val="00206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lnSpc>
                <a:spcPct val="80000"/>
              </a:lnSpc>
              <a:defRPr/>
            </a:pPr>
            <a:r>
              <a:rPr lang="en-US" sz="2400" b="1" dirty="0">
                <a:solidFill>
                  <a:srgbClr val="FFFF00"/>
                </a:solidFill>
                <a:latin typeface="Arial" pitchFamily="34" charset="0"/>
                <a:cs typeface="Arial" pitchFamily="34" charset="0"/>
              </a:rPr>
              <a:t>C</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Xinh</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hơn</a:t>
            </a:r>
            <a:endParaRPr lang="en-US" sz="2400" b="1" dirty="0">
              <a:solidFill>
                <a:srgbClr val="FFFF00"/>
              </a:solidFill>
              <a:latin typeface="Arial" pitchFamily="34" charset="0"/>
              <a:cs typeface="Arial" pitchFamily="34" charset="0"/>
            </a:endParaRPr>
          </a:p>
        </p:txBody>
      </p:sp>
      <p:sp>
        <p:nvSpPr>
          <p:cNvPr id="7" name="Flowchart: Terminator 6"/>
          <p:cNvSpPr/>
          <p:nvPr>
            <p:custDataLst>
              <p:tags r:id="rId3"/>
            </p:custDataLst>
          </p:nvPr>
        </p:nvSpPr>
        <p:spPr>
          <a:xfrm>
            <a:off x="3483233" y="2259199"/>
            <a:ext cx="2476067" cy="651641"/>
          </a:xfrm>
          <a:prstGeom prst="flowChartTerminator">
            <a:avLst/>
          </a:prstGeom>
          <a:solidFill>
            <a:srgbClr val="00206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lnSpc>
                <a:spcPct val="80000"/>
              </a:lnSpc>
              <a:defRPr/>
            </a:pPr>
            <a:r>
              <a:rPr lang="en-US" sz="2400" b="1" dirty="0">
                <a:solidFill>
                  <a:srgbClr val="FFFF00"/>
                </a:solidFill>
                <a:latin typeface="Arial" pitchFamily="34" charset="0"/>
                <a:cs typeface="Arial" pitchFamily="34" charset="0"/>
              </a:rPr>
              <a:t>B. </a:t>
            </a:r>
            <a:r>
              <a:rPr lang="en-US" sz="2400" b="1" dirty="0" err="1" smtClean="0">
                <a:solidFill>
                  <a:srgbClr val="FFFF00"/>
                </a:solidFill>
                <a:latin typeface="Arial" pitchFamily="34" charset="0"/>
                <a:cs typeface="Arial" pitchFamily="34" charset="0"/>
              </a:rPr>
              <a:t>Yêu</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hơn</a:t>
            </a:r>
            <a:endParaRPr lang="en-US" sz="2400" b="1" dirty="0">
              <a:solidFill>
                <a:srgbClr val="FFFF00"/>
              </a:solidFill>
              <a:latin typeface="Arial" pitchFamily="34" charset="0"/>
              <a:cs typeface="Arial" pitchFamily="34" charset="0"/>
            </a:endParaRPr>
          </a:p>
        </p:txBody>
      </p:sp>
      <p:sp>
        <p:nvSpPr>
          <p:cNvPr id="10" name="AutoShape 46"/>
          <p:cNvSpPr>
            <a:spLocks noChangeArrowheads="1"/>
          </p:cNvSpPr>
          <p:nvPr/>
        </p:nvSpPr>
        <p:spPr bwMode="auto">
          <a:xfrm>
            <a:off x="5867400" y="5540874"/>
            <a:ext cx="1028700" cy="900113"/>
          </a:xfrm>
          <a:prstGeom prst="hexagon">
            <a:avLst>
              <a:gd name="adj" fmla="val 26667"/>
              <a:gd name="vf" fmla="val 115470"/>
            </a:avLst>
          </a:prstGeom>
          <a:solidFill>
            <a:srgbClr val="FFFF00"/>
          </a:solidFill>
          <a:ln w="38100" cmpd="dbl" algn="ctr">
            <a:solidFill>
              <a:srgbClr val="FF0000"/>
            </a:solidFill>
            <a:miter lim="800000"/>
            <a:headEnd/>
            <a:tailEnd/>
          </a:ln>
          <a:effectLst/>
          <a:scene3d>
            <a:camera prst="orthographicFront"/>
            <a:lightRig rig="threePt" dir="t"/>
          </a:scene3d>
          <a:sp3d>
            <a:bevelT prst="angle"/>
          </a:sp3d>
          <a:extLst/>
        </p:spPr>
        <p:txBody>
          <a:bodyPr wrap="none" anchor="ctr"/>
          <a:lstStyle/>
          <a:p>
            <a:pPr eaLnBrk="0" hangingPunct="0">
              <a:defRPr/>
            </a:pPr>
            <a:endParaRPr lang="en-US">
              <a:cs typeface="+mn-cs"/>
            </a:endParaRPr>
          </a:p>
        </p:txBody>
      </p:sp>
      <p:pic>
        <p:nvPicPr>
          <p:cNvPr id="11" name="Picture 10" descr="11"/>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6171128" y="5679320"/>
            <a:ext cx="606425"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2"/>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6171128" y="5603121"/>
            <a:ext cx="512763"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3"/>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6171126" y="5603120"/>
            <a:ext cx="5207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4"/>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5942526" y="5679320"/>
            <a:ext cx="5207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5"/>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6094928" y="5603121"/>
            <a:ext cx="582613"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2" descr="bell"/>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6050476" y="5585658"/>
            <a:ext cx="76835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 y="7478"/>
            <a:ext cx="9144000" cy="1211722"/>
          </a:xfrm>
          <a:prstGeom prst="rect">
            <a:avLst/>
          </a:prstGeom>
          <a:solidFill>
            <a:srgbClr val="FF0000">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2" y="76200"/>
            <a:ext cx="8850089" cy="1552600"/>
          </a:xfrm>
          <a:prstGeom prst="rect">
            <a:avLst/>
          </a:prstGeom>
          <a:solidFill>
            <a:srgbClr val="FF0000">
              <a:alpha val="72157"/>
            </a:srgbClr>
          </a:solidFill>
          <a:ln w="57150">
            <a:solidFill>
              <a:srgbClr val="FFFF00"/>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b="1" dirty="0" err="1" smtClean="0">
                <a:latin typeface="Arial" pitchFamily="34" charset="0"/>
                <a:cs typeface="Arial" pitchFamily="34" charset="0"/>
              </a:rPr>
              <a:t>Câu</a:t>
            </a:r>
            <a:r>
              <a:rPr lang="en-US" sz="2800" b="1" dirty="0">
                <a:latin typeface="Arial" pitchFamily="34" charset="0"/>
                <a:cs typeface="Arial" pitchFamily="34" charset="0"/>
              </a:rPr>
              <a:t> </a:t>
            </a:r>
            <a:r>
              <a:rPr lang="en-US" sz="2800" b="1" dirty="0" err="1" smtClean="0">
                <a:latin typeface="Arial" pitchFamily="34" charset="0"/>
                <a:cs typeface="Arial" pitchFamily="34" charset="0"/>
              </a:rPr>
              <a:t>hỏi</a:t>
            </a:r>
            <a:r>
              <a:rPr lang="en-US" sz="2800" b="1" dirty="0" smtClean="0">
                <a:latin typeface="Arial" pitchFamily="34" charset="0"/>
                <a:cs typeface="Arial" pitchFamily="34" charset="0"/>
              </a:rPr>
              <a:t> </a:t>
            </a:r>
          </a:p>
          <a:p>
            <a:pPr algn="ctr"/>
            <a:r>
              <a:rPr lang="en-US" sz="2800" b="1" dirty="0" err="1" smtClean="0">
                <a:latin typeface="Times New Roman" panose="02020603050405020304" pitchFamily="18" charset="0"/>
                <a:cs typeface="Times New Roman" panose="02020603050405020304" pitchFamily="18" charset="0"/>
              </a:rPr>
              <a:t>Quần</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áo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đầu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tóc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gọn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gàng</a:t>
            </a:r>
            <a:endParaRPr lang="en-US" sz="2800" b="1" dirty="0">
              <a:latin typeface="Times New Roman" panose="02020603050405020304" pitchFamily="18" charset="0"/>
              <a:cs typeface="Times New Roman" panose="02020603050405020304" pitchFamily="18" charset="0"/>
            </a:endParaRPr>
          </a:p>
          <a:p>
            <a:pPr algn="ctr"/>
            <a:r>
              <a:rPr lang="en-US" sz="2800" b="1" dirty="0" err="1">
                <a:latin typeface="Times New Roman" panose="02020603050405020304" pitchFamily="18" charset="0"/>
                <a:cs typeface="Times New Roman" panose="02020603050405020304" pitchFamily="18" charset="0"/>
              </a:rPr>
              <a:t>Thơm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sẽ</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càng</a:t>
            </a:r>
            <a:r>
              <a:rPr lang="en-US" sz="2800" b="1" dirty="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a:t>
            </a:r>
            <a:endParaRPr lang="en-US" sz="2800" b="1" dirty="0">
              <a:solidFill>
                <a:srgbClr val="0070C0"/>
              </a:solidFill>
              <a:latin typeface="Times New Roman" panose="02020603050405020304" pitchFamily="18" charset="0"/>
              <a:cs typeface="Times New Roman" panose="02020603050405020304" pitchFamily="18" charset="0"/>
            </a:endParaRPr>
          </a:p>
          <a:p>
            <a:pPr algn="ctr"/>
            <a:endParaRPr lang="en-US" sz="2800" b="1" dirty="0" smtClean="0">
              <a:latin typeface="Arial" pitchFamily="34" charset="0"/>
              <a:cs typeface="Arial" pitchFamily="34" charset="0"/>
            </a:endParaRPr>
          </a:p>
        </p:txBody>
      </p:sp>
    </p:spTree>
    <p:extLst>
      <p:ext uri="{BB962C8B-B14F-4D97-AF65-F5344CB8AC3E}">
        <p14:creationId xmlns:p14="http://schemas.microsoft.com/office/powerpoint/2010/main" val="5173588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par>
                                <p:cTn id="19" presetID="50" presetClass="entr" presetSubtype="0" decel="10000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1000" fill="hold"/>
                                        <p:tgtEl>
                                          <p:spTgt spid="15"/>
                                        </p:tgtEl>
                                        <p:attrNameLst>
                                          <p:attrName>ppt_w</p:attrName>
                                        </p:attrNameLst>
                                      </p:cBhvr>
                                      <p:tavLst>
                                        <p:tav tm="0">
                                          <p:val>
                                            <p:strVal val="#ppt_w+.3"/>
                                          </p:val>
                                        </p:tav>
                                        <p:tav tm="100000">
                                          <p:val>
                                            <p:strVal val="#ppt_w"/>
                                          </p:val>
                                        </p:tav>
                                      </p:tavLst>
                                    </p:anim>
                                    <p:anim calcmode="lin" valueType="num">
                                      <p:cBhvr>
                                        <p:cTn id="22" dur="1000" fill="hold"/>
                                        <p:tgtEl>
                                          <p:spTgt spid="15"/>
                                        </p:tgtEl>
                                        <p:attrNameLst>
                                          <p:attrName>ppt_h</p:attrName>
                                        </p:attrNameLst>
                                      </p:cBhvr>
                                      <p:tavLst>
                                        <p:tav tm="0">
                                          <p:val>
                                            <p:strVal val="#ppt_h"/>
                                          </p:val>
                                        </p:tav>
                                        <p:tav tm="100000">
                                          <p:val>
                                            <p:strVal val="#ppt_h"/>
                                          </p:val>
                                        </p:tav>
                                      </p:tavLst>
                                    </p:anim>
                                    <p:animEffect transition="in" filter="fade">
                                      <p:cBhvr>
                                        <p:cTn id="23" dur="1000"/>
                                        <p:tgtEl>
                                          <p:spTgt spid="15"/>
                                        </p:tgtEl>
                                      </p:cBhvr>
                                    </p:animEffect>
                                  </p:childTnLst>
                                  <p:subTnLst>
                                    <p:set>
                                      <p:cBhvr override="childStyle">
                                        <p:cTn dur="1" fill="hold" display="0" masterRel="sameClick" afterEffect="1">
                                          <p:stCondLst>
                                            <p:cond evt="end" delay="0">
                                              <p:tn val="19"/>
                                            </p:cond>
                                          </p:stCondLst>
                                        </p:cTn>
                                        <p:tgtEl>
                                          <p:spTgt spid="15"/>
                                        </p:tgtEl>
                                        <p:attrNameLst>
                                          <p:attrName>style.visibility</p:attrName>
                                        </p:attrNameLst>
                                      </p:cBhvr>
                                      <p:to>
                                        <p:strVal val="hidden"/>
                                      </p:to>
                                    </p:set>
                                    <p:audio>
                                      <p:cMediaNode>
                                        <p:cTn display="0" masterRel="sameClick">
                                          <p:stCondLst>
                                            <p:cond evt="begin" delay="0">
                                              <p:tn val="19"/>
                                            </p:cond>
                                          </p:stCondLst>
                                          <p:endCondLst>
                                            <p:cond evt="onStopAudio" delay="0">
                                              <p:tgtEl>
                                                <p:sldTgt/>
                                              </p:tgtEl>
                                            </p:cond>
                                          </p:endCondLst>
                                        </p:cTn>
                                        <p:tgtEl>
                                          <p:sndTgt r:embed="rId5" name="click.wav"/>
                                        </p:tgtEl>
                                      </p:cMediaNode>
                                    </p:audio>
                                  </p:subTnLst>
                                </p:cTn>
                              </p:par>
                            </p:childTnLst>
                          </p:cTn>
                        </p:par>
                        <p:par>
                          <p:cTn id="24" fill="hold">
                            <p:stCondLst>
                              <p:cond delay="1000"/>
                            </p:stCondLst>
                            <p:childTnLst>
                              <p:par>
                                <p:cTn id="25" presetID="50" presetClass="entr" presetSubtype="0" decel="10000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strVal val="#ppt_w+.3"/>
                                          </p:val>
                                        </p:tav>
                                        <p:tav tm="100000">
                                          <p:val>
                                            <p:strVal val="#ppt_w"/>
                                          </p:val>
                                        </p:tav>
                                      </p:tavLst>
                                    </p:anim>
                                    <p:anim calcmode="lin" valueType="num">
                                      <p:cBhvr>
                                        <p:cTn id="28" dur="1000" fill="hold"/>
                                        <p:tgtEl>
                                          <p:spTgt spid="14"/>
                                        </p:tgtEl>
                                        <p:attrNameLst>
                                          <p:attrName>ppt_h</p:attrName>
                                        </p:attrNameLst>
                                      </p:cBhvr>
                                      <p:tavLst>
                                        <p:tav tm="0">
                                          <p:val>
                                            <p:strVal val="#ppt_h"/>
                                          </p:val>
                                        </p:tav>
                                        <p:tav tm="100000">
                                          <p:val>
                                            <p:strVal val="#ppt_h"/>
                                          </p:val>
                                        </p:tav>
                                      </p:tavLst>
                                    </p:anim>
                                    <p:animEffect transition="in" filter="fade">
                                      <p:cBhvr>
                                        <p:cTn id="29" dur="1000"/>
                                        <p:tgtEl>
                                          <p:spTgt spid="14"/>
                                        </p:tgtEl>
                                      </p:cBhvr>
                                    </p:animEffect>
                                  </p:childTnLst>
                                  <p:subTnLst>
                                    <p:set>
                                      <p:cBhvr override="childStyle">
                                        <p:cTn dur="1" fill="hold" display="0" masterRel="sameClick" afterEffect="1">
                                          <p:stCondLst>
                                            <p:cond evt="end" delay="0">
                                              <p:tn val="25"/>
                                            </p:cond>
                                          </p:stCondLst>
                                        </p:cTn>
                                        <p:tgtEl>
                                          <p:spTgt spid="14"/>
                                        </p:tgtEl>
                                        <p:attrNameLst>
                                          <p:attrName>style.visibility</p:attrName>
                                        </p:attrNameLst>
                                      </p:cBhvr>
                                      <p:to>
                                        <p:strVal val="hidden"/>
                                      </p:to>
                                    </p:set>
                                    <p:audio>
                                      <p:cMediaNode>
                                        <p:cTn display="0" masterRel="sameClick">
                                          <p:stCondLst>
                                            <p:cond evt="begin" delay="0">
                                              <p:tn val="25"/>
                                            </p:cond>
                                          </p:stCondLst>
                                          <p:endCondLst>
                                            <p:cond evt="onStopAudio" delay="0">
                                              <p:tgtEl>
                                                <p:sldTgt/>
                                              </p:tgtEl>
                                            </p:cond>
                                          </p:endCondLst>
                                        </p:cTn>
                                        <p:tgtEl>
                                          <p:sndTgt r:embed="rId5" name="click.wav"/>
                                        </p:tgtEl>
                                      </p:cMediaNode>
                                    </p:audio>
                                  </p:subTnLst>
                                </p:cTn>
                              </p:par>
                            </p:childTnLst>
                          </p:cTn>
                        </p:par>
                        <p:par>
                          <p:cTn id="30" fill="hold">
                            <p:stCondLst>
                              <p:cond delay="2000"/>
                            </p:stCondLst>
                            <p:childTnLst>
                              <p:par>
                                <p:cTn id="31" presetID="50" presetClass="entr" presetSubtype="0" decel="100000"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1000" fill="hold"/>
                                        <p:tgtEl>
                                          <p:spTgt spid="13"/>
                                        </p:tgtEl>
                                        <p:attrNameLst>
                                          <p:attrName>ppt_w</p:attrName>
                                        </p:attrNameLst>
                                      </p:cBhvr>
                                      <p:tavLst>
                                        <p:tav tm="0">
                                          <p:val>
                                            <p:strVal val="#ppt_w+.3"/>
                                          </p:val>
                                        </p:tav>
                                        <p:tav tm="100000">
                                          <p:val>
                                            <p:strVal val="#ppt_w"/>
                                          </p:val>
                                        </p:tav>
                                      </p:tavLst>
                                    </p:anim>
                                    <p:anim calcmode="lin" valueType="num">
                                      <p:cBhvr>
                                        <p:cTn id="34" dur="1000" fill="hold"/>
                                        <p:tgtEl>
                                          <p:spTgt spid="13"/>
                                        </p:tgtEl>
                                        <p:attrNameLst>
                                          <p:attrName>ppt_h</p:attrName>
                                        </p:attrNameLst>
                                      </p:cBhvr>
                                      <p:tavLst>
                                        <p:tav tm="0">
                                          <p:val>
                                            <p:strVal val="#ppt_h"/>
                                          </p:val>
                                        </p:tav>
                                        <p:tav tm="100000">
                                          <p:val>
                                            <p:strVal val="#ppt_h"/>
                                          </p:val>
                                        </p:tav>
                                      </p:tavLst>
                                    </p:anim>
                                    <p:animEffect transition="in" filter="fade">
                                      <p:cBhvr>
                                        <p:cTn id="35" dur="1000"/>
                                        <p:tgtEl>
                                          <p:spTgt spid="13"/>
                                        </p:tgtEl>
                                      </p:cBhvr>
                                    </p:animEffect>
                                  </p:childTnLst>
                                  <p:subTnLst>
                                    <p:set>
                                      <p:cBhvr override="childStyle">
                                        <p:cTn dur="1" fill="hold" display="0" masterRel="sameClick" afterEffect="1">
                                          <p:stCondLst>
                                            <p:cond evt="end" delay="0">
                                              <p:tn val="31"/>
                                            </p:cond>
                                          </p:stCondLst>
                                        </p:cTn>
                                        <p:tgtEl>
                                          <p:spTgt spid="13"/>
                                        </p:tgtEl>
                                        <p:attrNameLst>
                                          <p:attrName>style.visibility</p:attrName>
                                        </p:attrNameLst>
                                      </p:cBhvr>
                                      <p:to>
                                        <p:strVal val="hidden"/>
                                      </p:to>
                                    </p:set>
                                    <p:audio>
                                      <p:cMediaNode>
                                        <p:cTn display="0" masterRel="sameClick">
                                          <p:stCondLst>
                                            <p:cond evt="begin" delay="0">
                                              <p:tn val="31"/>
                                            </p:cond>
                                          </p:stCondLst>
                                          <p:endCondLst>
                                            <p:cond evt="onStopAudio" delay="0">
                                              <p:tgtEl>
                                                <p:sldTgt/>
                                              </p:tgtEl>
                                            </p:cond>
                                          </p:endCondLst>
                                        </p:cTn>
                                        <p:tgtEl>
                                          <p:sndTgt r:embed="rId5" name="click.wav"/>
                                        </p:tgtEl>
                                      </p:cMediaNode>
                                    </p:audio>
                                  </p:subTnLst>
                                </p:cTn>
                              </p:par>
                            </p:childTnLst>
                          </p:cTn>
                        </p:par>
                        <p:par>
                          <p:cTn id="36" fill="hold">
                            <p:stCondLst>
                              <p:cond delay="3000"/>
                            </p:stCondLst>
                            <p:childTnLst>
                              <p:par>
                                <p:cTn id="37" presetID="50" presetClass="entr" presetSubtype="0" decel="100000"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1000" fill="hold"/>
                                        <p:tgtEl>
                                          <p:spTgt spid="12"/>
                                        </p:tgtEl>
                                        <p:attrNameLst>
                                          <p:attrName>ppt_w</p:attrName>
                                        </p:attrNameLst>
                                      </p:cBhvr>
                                      <p:tavLst>
                                        <p:tav tm="0">
                                          <p:val>
                                            <p:strVal val="#ppt_w+.3"/>
                                          </p:val>
                                        </p:tav>
                                        <p:tav tm="100000">
                                          <p:val>
                                            <p:strVal val="#ppt_w"/>
                                          </p:val>
                                        </p:tav>
                                      </p:tavLst>
                                    </p:anim>
                                    <p:anim calcmode="lin" valueType="num">
                                      <p:cBhvr>
                                        <p:cTn id="40" dur="1000" fill="hold"/>
                                        <p:tgtEl>
                                          <p:spTgt spid="12"/>
                                        </p:tgtEl>
                                        <p:attrNameLst>
                                          <p:attrName>ppt_h</p:attrName>
                                        </p:attrNameLst>
                                      </p:cBhvr>
                                      <p:tavLst>
                                        <p:tav tm="0">
                                          <p:val>
                                            <p:strVal val="#ppt_h"/>
                                          </p:val>
                                        </p:tav>
                                        <p:tav tm="100000">
                                          <p:val>
                                            <p:strVal val="#ppt_h"/>
                                          </p:val>
                                        </p:tav>
                                      </p:tavLst>
                                    </p:anim>
                                    <p:animEffect transition="in" filter="fade">
                                      <p:cBhvr>
                                        <p:cTn id="41" dur="1000"/>
                                        <p:tgtEl>
                                          <p:spTgt spid="12"/>
                                        </p:tgtEl>
                                      </p:cBhvr>
                                    </p:animEffect>
                                  </p:childTnLst>
                                  <p:subTnLst>
                                    <p:set>
                                      <p:cBhvr override="childStyle">
                                        <p:cTn dur="1" fill="hold" display="0" masterRel="sameClick" afterEffect="1">
                                          <p:stCondLst>
                                            <p:cond evt="end" delay="0">
                                              <p:tn val="37"/>
                                            </p:cond>
                                          </p:stCondLst>
                                        </p:cTn>
                                        <p:tgtEl>
                                          <p:spTgt spid="12"/>
                                        </p:tgtEl>
                                        <p:attrNameLst>
                                          <p:attrName>style.visibility</p:attrName>
                                        </p:attrNameLst>
                                      </p:cBhvr>
                                      <p:to>
                                        <p:strVal val="hidden"/>
                                      </p:to>
                                    </p:set>
                                    <p:audio>
                                      <p:cMediaNode>
                                        <p:cTn display="0" masterRel="sameClick">
                                          <p:stCondLst>
                                            <p:cond evt="begin" delay="0">
                                              <p:tn val="37"/>
                                            </p:cond>
                                          </p:stCondLst>
                                          <p:endCondLst>
                                            <p:cond evt="onStopAudio" delay="0">
                                              <p:tgtEl>
                                                <p:sldTgt/>
                                              </p:tgtEl>
                                            </p:cond>
                                          </p:endCondLst>
                                        </p:cTn>
                                        <p:tgtEl>
                                          <p:sndTgt r:embed="rId5" name="click.wav"/>
                                        </p:tgtEl>
                                      </p:cMediaNode>
                                    </p:audio>
                                  </p:subTnLst>
                                </p:cTn>
                              </p:par>
                            </p:childTnLst>
                          </p:cTn>
                        </p:par>
                        <p:par>
                          <p:cTn id="42" fill="hold">
                            <p:stCondLst>
                              <p:cond delay="4000"/>
                            </p:stCondLst>
                            <p:childTnLst>
                              <p:par>
                                <p:cTn id="43" presetID="50" presetClass="entr" presetSubtype="0" decel="100000" fill="hold" nodeType="after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1000" fill="hold"/>
                                        <p:tgtEl>
                                          <p:spTgt spid="11"/>
                                        </p:tgtEl>
                                        <p:attrNameLst>
                                          <p:attrName>ppt_w</p:attrName>
                                        </p:attrNameLst>
                                      </p:cBhvr>
                                      <p:tavLst>
                                        <p:tav tm="0">
                                          <p:val>
                                            <p:strVal val="#ppt_w+.3"/>
                                          </p:val>
                                        </p:tav>
                                        <p:tav tm="100000">
                                          <p:val>
                                            <p:strVal val="#ppt_w"/>
                                          </p:val>
                                        </p:tav>
                                      </p:tavLst>
                                    </p:anim>
                                    <p:anim calcmode="lin" valueType="num">
                                      <p:cBhvr>
                                        <p:cTn id="46" dur="1000" fill="hold"/>
                                        <p:tgtEl>
                                          <p:spTgt spid="11"/>
                                        </p:tgtEl>
                                        <p:attrNameLst>
                                          <p:attrName>ppt_h</p:attrName>
                                        </p:attrNameLst>
                                      </p:cBhvr>
                                      <p:tavLst>
                                        <p:tav tm="0">
                                          <p:val>
                                            <p:strVal val="#ppt_h"/>
                                          </p:val>
                                        </p:tav>
                                        <p:tav tm="100000">
                                          <p:val>
                                            <p:strVal val="#ppt_h"/>
                                          </p:val>
                                        </p:tav>
                                      </p:tavLst>
                                    </p:anim>
                                    <p:animEffect transition="in" filter="fade">
                                      <p:cBhvr>
                                        <p:cTn id="47" dur="1000"/>
                                        <p:tgtEl>
                                          <p:spTgt spid="11"/>
                                        </p:tgtEl>
                                      </p:cBhvr>
                                    </p:animEffect>
                                  </p:childTnLst>
                                  <p:subTnLst>
                                    <p:set>
                                      <p:cBhvr override="childStyle">
                                        <p:cTn dur="1" fill="hold" display="0" masterRel="sameClick" afterEffect="1">
                                          <p:stCondLst>
                                            <p:cond evt="end" delay="0">
                                              <p:tn val="43"/>
                                            </p:cond>
                                          </p:stCondLst>
                                        </p:cTn>
                                        <p:tgtEl>
                                          <p:spTgt spid="11"/>
                                        </p:tgtEl>
                                        <p:attrNameLst>
                                          <p:attrName>style.visibility</p:attrName>
                                        </p:attrNameLst>
                                      </p:cBhvr>
                                      <p:to>
                                        <p:strVal val="hidden"/>
                                      </p:to>
                                    </p:set>
                                    <p:audio>
                                      <p:cMediaNode>
                                        <p:cTn display="0" masterRel="sameClick">
                                          <p:stCondLst>
                                            <p:cond evt="begin" delay="0">
                                              <p:tn val="43"/>
                                            </p:cond>
                                          </p:stCondLst>
                                          <p:endCondLst>
                                            <p:cond evt="onStopAudio" delay="0">
                                              <p:tgtEl>
                                                <p:sldTgt/>
                                              </p:tgtEl>
                                            </p:cond>
                                          </p:endCondLst>
                                        </p:cTn>
                                        <p:tgtEl>
                                          <p:sndTgt r:embed="rId6" name="chimes.wav"/>
                                        </p:tgtEl>
                                      </p:cMediaNode>
                                    </p:audio>
                                  </p:subTnLst>
                                </p:cTn>
                              </p:par>
                            </p:childTnLst>
                          </p:cTn>
                        </p:par>
                        <p:par>
                          <p:cTn id="48" fill="hold">
                            <p:stCondLst>
                              <p:cond delay="5000"/>
                            </p:stCondLst>
                            <p:childTnLst>
                              <p:par>
                                <p:cTn id="49" presetID="3" presetClass="entr" presetSubtype="10" fill="hold"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blinds(horizontal)">
                                      <p:cBhvr>
                                        <p:cTn id="51" dur="500"/>
                                        <p:tgtEl>
                                          <p:spTgt spid="16"/>
                                        </p:tgtEl>
                                      </p:cBhvr>
                                    </p:animEffect>
                                  </p:childTnLst>
                                  <p:subTnLst>
                                    <p:audio>
                                      <p:cMediaNode vol="100000">
                                        <p:cTn display="0" masterRel="sameClick">
                                          <p:stCondLst>
                                            <p:cond evt="begin" delay="0">
                                              <p:tn val="49"/>
                                            </p:cond>
                                          </p:stCondLst>
                                          <p:endCondLst>
                                            <p:cond evt="onStopAudio" delay="0">
                                              <p:tgtEl>
                                                <p:sldTgt/>
                                              </p:tgtEl>
                                            </p:cond>
                                          </p:endCondLst>
                                        </p:cTn>
                                        <p:tgtEl>
                                          <p:sndTgt r:embed="rId7" name="DOORBELL.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4"/>
                    </p:tgtEl>
                  </p:cond>
                </p:stCondLst>
                <p:endSync evt="end" delay="0">
                  <p:rtn val="all"/>
                </p:endSync>
                <p:childTnLst>
                  <p:par>
                    <p:cTn id="53" fill="hold">
                      <p:stCondLst>
                        <p:cond delay="0"/>
                      </p:stCondLst>
                      <p:childTnLst>
                        <p:par>
                          <p:cTn id="54" fill="hold">
                            <p:stCondLst>
                              <p:cond delay="0"/>
                            </p:stCondLst>
                            <p:childTnLst>
                              <p:par>
                                <p:cTn id="55" presetID="27" presetClass="emph" presetSubtype="0" fill="remove" grpId="0" nodeType="clickEffect">
                                  <p:stCondLst>
                                    <p:cond delay="0"/>
                                  </p:stCondLst>
                                  <p:childTnLst>
                                    <p:animClr clrSpc="rgb" dir="cw">
                                      <p:cBhvr override="childStyle">
                                        <p:cTn id="56" dur="250" autoRev="1" fill="remove"/>
                                        <p:tgtEl>
                                          <p:spTgt spid="4"/>
                                        </p:tgtEl>
                                        <p:attrNameLst>
                                          <p:attrName>style.color</p:attrName>
                                        </p:attrNameLst>
                                      </p:cBhvr>
                                      <p:to>
                                        <a:schemeClr val="bg1"/>
                                      </p:to>
                                    </p:animClr>
                                    <p:animClr clrSpc="rgb" dir="cw">
                                      <p:cBhvr>
                                        <p:cTn id="57" dur="250" autoRev="1" fill="remove"/>
                                        <p:tgtEl>
                                          <p:spTgt spid="4"/>
                                        </p:tgtEl>
                                        <p:attrNameLst>
                                          <p:attrName>fillcolor</p:attrName>
                                        </p:attrNameLst>
                                      </p:cBhvr>
                                      <p:to>
                                        <a:schemeClr val="bg1"/>
                                      </p:to>
                                    </p:animClr>
                                    <p:set>
                                      <p:cBhvr>
                                        <p:cTn id="58" dur="250" autoRev="1" fill="remove"/>
                                        <p:tgtEl>
                                          <p:spTgt spid="4"/>
                                        </p:tgtEl>
                                        <p:attrNameLst>
                                          <p:attrName>fill.type</p:attrName>
                                        </p:attrNameLst>
                                      </p:cBhvr>
                                      <p:to>
                                        <p:strVal val="solid"/>
                                      </p:to>
                                    </p:set>
                                    <p:set>
                                      <p:cBhvr>
                                        <p:cTn id="59" dur="250" autoRev="1" fill="remove"/>
                                        <p:tgtEl>
                                          <p:spTgt spid="4"/>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8" name="Nhac hieu thua cuoc.wav"/>
                                        </p:tgtEl>
                                      </p:cMediaNode>
                                    </p:audio>
                                  </p:subTnLst>
                                </p:cTn>
                              </p:par>
                            </p:childTnLst>
                          </p:cTn>
                        </p:par>
                      </p:childTnLst>
                    </p:cTn>
                  </p:par>
                </p:childTnLst>
              </p:cTn>
              <p:nextCondLst>
                <p:cond evt="onClick" delay="0">
                  <p:tgtEl>
                    <p:spTgt spid="4"/>
                  </p:tgtEl>
                </p:cond>
              </p:nextCondLst>
            </p:seq>
            <p:seq concurrent="1" nextAc="seek">
              <p:cTn id="60" restart="whenNotActive" fill="hold" evtFilter="cancelBubble" nodeType="interactiveSeq">
                <p:stCondLst>
                  <p:cond evt="onClick" delay="0">
                    <p:tgtEl>
                      <p:spTgt spid="7"/>
                    </p:tgtEl>
                  </p:cond>
                </p:stCondLst>
                <p:endSync evt="end" delay="0">
                  <p:rtn val="all"/>
                </p:endSync>
                <p:childTnLst>
                  <p:par>
                    <p:cTn id="61" fill="hold">
                      <p:stCondLst>
                        <p:cond delay="0"/>
                      </p:stCondLst>
                      <p:childTnLst>
                        <p:par>
                          <p:cTn id="62" fill="hold">
                            <p:stCondLst>
                              <p:cond delay="0"/>
                            </p:stCondLst>
                            <p:childTnLst>
                              <p:par>
                                <p:cTn id="63" presetID="30" presetClass="emph" presetSubtype="0" fill="hold" grpId="0" nodeType="clickEffect">
                                  <p:stCondLst>
                                    <p:cond delay="0"/>
                                  </p:stCondLst>
                                  <p:childTnLst>
                                    <p:animClr clrSpc="hsl" dir="cw">
                                      <p:cBhvr override="childStyle">
                                        <p:cTn id="64" dur="500" fill="hold"/>
                                        <p:tgtEl>
                                          <p:spTgt spid="7"/>
                                        </p:tgtEl>
                                        <p:attrNameLst>
                                          <p:attrName>style.color</p:attrName>
                                        </p:attrNameLst>
                                      </p:cBhvr>
                                      <p:by>
                                        <p:hsl h="0" s="12549" l="25098"/>
                                      </p:by>
                                    </p:animClr>
                                    <p:animClr clrSpc="hsl" dir="cw">
                                      <p:cBhvr>
                                        <p:cTn id="65" dur="500" fill="hold"/>
                                        <p:tgtEl>
                                          <p:spTgt spid="7"/>
                                        </p:tgtEl>
                                        <p:attrNameLst>
                                          <p:attrName>fillcolor</p:attrName>
                                        </p:attrNameLst>
                                      </p:cBhvr>
                                      <p:by>
                                        <p:hsl h="0" s="12549" l="25098"/>
                                      </p:by>
                                    </p:animClr>
                                    <p:animClr clrSpc="hsl" dir="cw">
                                      <p:cBhvr>
                                        <p:cTn id="66" dur="500" fill="hold"/>
                                        <p:tgtEl>
                                          <p:spTgt spid="7"/>
                                        </p:tgtEl>
                                        <p:attrNameLst>
                                          <p:attrName>stroke.color</p:attrName>
                                        </p:attrNameLst>
                                      </p:cBhvr>
                                      <p:by>
                                        <p:hsl h="0" s="12549" l="25098"/>
                                      </p:by>
                                    </p:animClr>
                                    <p:set>
                                      <p:cBhvr>
                                        <p:cTn id="67" dur="500" fill="hold"/>
                                        <p:tgtEl>
                                          <p:spTgt spid="7"/>
                                        </p:tgtEl>
                                        <p:attrNameLst>
                                          <p:attrName>fill.type</p:attrName>
                                        </p:attrNameLst>
                                      </p:cBhvr>
                                      <p:to>
                                        <p:strVal val="solid"/>
                                      </p:to>
                                    </p:set>
                                  </p:childTnLst>
                                  <p:subTnLst>
                                    <p:audio>
                                      <p:cMediaNode>
                                        <p:cTn display="0" masterRel="sameClick">
                                          <p:stCondLst>
                                            <p:cond evt="begin" delay="0">
                                              <p:tn val="63"/>
                                            </p:cond>
                                          </p:stCondLst>
                                          <p:endCondLst>
                                            <p:cond evt="onStopAudio" delay="0">
                                              <p:tgtEl>
                                                <p:sldTgt/>
                                              </p:tgtEl>
                                            </p:cond>
                                          </p:endCondLst>
                                        </p:cTn>
                                        <p:tgtEl>
                                          <p:sndTgt r:embed="rId9" name="applause.wav"/>
                                        </p:tgtEl>
                                      </p:cMediaNode>
                                    </p:audio>
                                  </p:subTnLst>
                                </p:cTn>
                              </p:par>
                            </p:childTnLst>
                          </p:cTn>
                        </p:par>
                      </p:childTnLst>
                    </p:cTn>
                  </p:par>
                </p:childTnLst>
              </p:cTn>
              <p:nextCondLst>
                <p:cond evt="onClick" delay="0">
                  <p:tgtEl>
                    <p:spTgt spid="7"/>
                  </p:tgtEl>
                </p:cond>
              </p:nextCondLst>
            </p:seq>
            <p:seq concurrent="1" nextAc="seek">
              <p:cTn id="68" restart="whenNotActive" fill="hold" evtFilter="cancelBubble" nodeType="interactiveSeq">
                <p:stCondLst>
                  <p:cond evt="onClick" delay="0">
                    <p:tgtEl>
                      <p:spTgt spid="6"/>
                    </p:tgtEl>
                  </p:cond>
                </p:stCondLst>
                <p:endSync evt="end" delay="0">
                  <p:rtn val="all"/>
                </p:endSync>
                <p:childTnLst>
                  <p:par>
                    <p:cTn id="69" fill="hold">
                      <p:stCondLst>
                        <p:cond delay="0"/>
                      </p:stCondLst>
                      <p:childTnLst>
                        <p:par>
                          <p:cTn id="70" fill="hold">
                            <p:stCondLst>
                              <p:cond delay="0"/>
                            </p:stCondLst>
                            <p:childTnLst>
                              <p:par>
                                <p:cTn id="71" presetID="27" presetClass="emph" presetSubtype="0" fill="remove" grpId="0" nodeType="clickEffect">
                                  <p:stCondLst>
                                    <p:cond delay="0"/>
                                  </p:stCondLst>
                                  <p:childTnLst>
                                    <p:animClr clrSpc="rgb" dir="cw">
                                      <p:cBhvr override="childStyle">
                                        <p:cTn id="72" dur="250" autoRev="1" fill="remove"/>
                                        <p:tgtEl>
                                          <p:spTgt spid="6"/>
                                        </p:tgtEl>
                                        <p:attrNameLst>
                                          <p:attrName>style.color</p:attrName>
                                        </p:attrNameLst>
                                      </p:cBhvr>
                                      <p:to>
                                        <a:schemeClr val="bg1"/>
                                      </p:to>
                                    </p:animClr>
                                    <p:animClr clrSpc="rgb" dir="cw">
                                      <p:cBhvr>
                                        <p:cTn id="73" dur="250" autoRev="1" fill="remove"/>
                                        <p:tgtEl>
                                          <p:spTgt spid="6"/>
                                        </p:tgtEl>
                                        <p:attrNameLst>
                                          <p:attrName>fillcolor</p:attrName>
                                        </p:attrNameLst>
                                      </p:cBhvr>
                                      <p:to>
                                        <a:schemeClr val="bg1"/>
                                      </p:to>
                                    </p:animClr>
                                    <p:set>
                                      <p:cBhvr>
                                        <p:cTn id="74" dur="250" autoRev="1" fill="remove"/>
                                        <p:tgtEl>
                                          <p:spTgt spid="6"/>
                                        </p:tgtEl>
                                        <p:attrNameLst>
                                          <p:attrName>fill.type</p:attrName>
                                        </p:attrNameLst>
                                      </p:cBhvr>
                                      <p:to>
                                        <p:strVal val="solid"/>
                                      </p:to>
                                    </p:set>
                                    <p:set>
                                      <p:cBhvr>
                                        <p:cTn id="75" dur="250" autoRev="1" fill="remove"/>
                                        <p:tgtEl>
                                          <p:spTgt spid="6"/>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8" name="Nhac hieu thua cuoc.wav"/>
                                        </p:tgtEl>
                                      </p:cMediaNode>
                                    </p:audio>
                                  </p:subTnLst>
                                </p:cTn>
                              </p:par>
                            </p:childTnLst>
                          </p:cTn>
                        </p:par>
                      </p:childTnLst>
                    </p:cTn>
                  </p:par>
                </p:childTnLst>
              </p:cTn>
              <p:nextCondLst>
                <p:cond evt="onClick" delay="0">
                  <p:tgtEl>
                    <p:spTgt spid="6"/>
                  </p:tgtEl>
                </p:cond>
              </p:nextCondLst>
            </p:seq>
          </p:childTnLst>
        </p:cTn>
      </p:par>
    </p:tnLst>
    <p:bldLst>
      <p:bldP spid="4" grpId="0" animBg="1"/>
      <p:bldP spid="6" grpId="0" animBg="1"/>
      <p:bldP spid="7" grpId="0" animBg="1"/>
      <p:bldP spid="10"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10">
            <a:extLst>
              <a:ext uri="{BEBA8EAE-BF5A-486C-A8C5-ECC9F3942E4B}">
                <a14:imgProps xmlns:a14="http://schemas.microsoft.com/office/drawing/2010/main">
                  <a14:imgLayer r:embed="rId11">
                    <a14:imgEffect>
                      <a14:artisticTexturizer/>
                    </a14:imgEffect>
                  </a14:imgLayer>
                </a14:imgProps>
              </a:ext>
              <a:ext uri="{28A0092B-C50C-407E-A947-70E740481C1C}">
                <a14:useLocalDpi xmlns:a14="http://schemas.microsoft.com/office/drawing/2010/main" val="0"/>
              </a:ext>
            </a:extLst>
          </a:blip>
          <a:stretch>
            <a:fillRect/>
          </a:stretch>
        </p:blipFill>
        <p:spPr>
          <a:xfrm>
            <a:off x="0" y="1066800"/>
            <a:ext cx="9144000" cy="5791200"/>
          </a:xfrm>
          <a:prstGeom prst="rect">
            <a:avLst/>
          </a:prstGeom>
        </p:spPr>
      </p:pic>
      <p:pic>
        <p:nvPicPr>
          <p:cNvPr id="19" name="Picture 18">
            <a:hlinkClick r:id="" action="ppaction://noaction"/>
            <a:extLst>
              <a:ext uri="{FF2B5EF4-FFF2-40B4-BE49-F238E27FC236}">
                <a16:creationId xmlns:a16="http://schemas.microsoft.com/office/drawing/2014/main" xmlns="" id="{2752541A-CCD0-44E9-A966-4E4DB58C9439}"/>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a:off x="6568932" y="4495800"/>
            <a:ext cx="2880115" cy="2461841"/>
          </a:xfrm>
          <a:prstGeom prst="rect">
            <a:avLst/>
          </a:prstGeom>
        </p:spPr>
      </p:pic>
      <p:sp>
        <p:nvSpPr>
          <p:cNvPr id="4" name="Flowchart: Terminator 3"/>
          <p:cNvSpPr/>
          <p:nvPr>
            <p:custDataLst>
              <p:tags r:id="rId1"/>
            </p:custDataLst>
          </p:nvPr>
        </p:nvSpPr>
        <p:spPr>
          <a:xfrm>
            <a:off x="182842" y="2312803"/>
            <a:ext cx="2895600" cy="880241"/>
          </a:xfrm>
          <a:prstGeom prst="flowChartTerminator">
            <a:avLst/>
          </a:prstGeom>
          <a:solidFill>
            <a:srgbClr val="00206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lnSpc>
                <a:spcPct val="80000"/>
              </a:lnSpc>
              <a:defRPr/>
            </a:pPr>
            <a:r>
              <a:rPr lang="en-US" sz="2400" b="1" dirty="0">
                <a:solidFill>
                  <a:srgbClr val="FFFF00"/>
                </a:solidFill>
                <a:latin typeface="Arial" pitchFamily="34" charset="0"/>
                <a:cs typeface="Arial" pitchFamily="34" charset="0"/>
              </a:rPr>
              <a:t>A. </a:t>
            </a:r>
            <a:r>
              <a:rPr lang="en-US" sz="2400" b="1" dirty="0" err="1" smtClean="0">
                <a:solidFill>
                  <a:srgbClr val="FFFF00"/>
                </a:solidFill>
                <a:latin typeface="Arial" pitchFamily="34" charset="0"/>
                <a:cs typeface="Arial" pitchFamily="34" charset="0"/>
              </a:rPr>
              <a:t>mặc</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quần</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áo</a:t>
            </a:r>
            <a:r>
              <a:rPr lang="en-US" sz="2400" b="1" dirty="0" smtClean="0">
                <a:solidFill>
                  <a:srgbClr val="FFFF00"/>
                </a:solidFill>
                <a:latin typeface="Arial" pitchFamily="34" charset="0"/>
                <a:cs typeface="Arial" pitchFamily="34" charset="0"/>
              </a:rPr>
              <a:t> ở </a:t>
            </a:r>
            <a:r>
              <a:rPr lang="en-US" sz="2400" b="1" dirty="0" err="1" smtClean="0">
                <a:solidFill>
                  <a:srgbClr val="FFFF00"/>
                </a:solidFill>
                <a:latin typeface="Arial" pitchFamily="34" charset="0"/>
                <a:cs typeface="Arial" pitchFamily="34" charset="0"/>
              </a:rPr>
              <a:t>nhà</a:t>
            </a:r>
            <a:endParaRPr lang="en-US" sz="2400" b="1" dirty="0">
              <a:solidFill>
                <a:srgbClr val="FFFF00"/>
              </a:solidFill>
              <a:latin typeface="Arial" pitchFamily="34" charset="0"/>
              <a:cs typeface="Arial" pitchFamily="34" charset="0"/>
            </a:endParaRPr>
          </a:p>
        </p:txBody>
      </p:sp>
      <p:sp>
        <p:nvSpPr>
          <p:cNvPr id="6" name="Flowchart: Terminator 5"/>
          <p:cNvSpPr/>
          <p:nvPr>
            <p:custDataLst>
              <p:tags r:id="rId2"/>
            </p:custDataLst>
          </p:nvPr>
        </p:nvSpPr>
        <p:spPr>
          <a:xfrm>
            <a:off x="3307042" y="2302292"/>
            <a:ext cx="2850076" cy="890752"/>
          </a:xfrm>
          <a:prstGeom prst="flowChartTerminator">
            <a:avLst/>
          </a:prstGeom>
          <a:solidFill>
            <a:srgbClr val="00206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lnSpc>
                <a:spcPct val="80000"/>
              </a:lnSpc>
              <a:defRPr/>
            </a:pPr>
            <a:r>
              <a:rPr lang="en-US" sz="2400" b="1" dirty="0" smtClean="0">
                <a:solidFill>
                  <a:srgbClr val="FFFF00"/>
                </a:solidFill>
                <a:latin typeface="Arial" pitchFamily="34" charset="0"/>
                <a:cs typeface="Arial" pitchFamily="34" charset="0"/>
              </a:rPr>
              <a:t>B. </a:t>
            </a:r>
            <a:r>
              <a:rPr lang="en-US" sz="2400" b="1" dirty="0" err="1" smtClean="0">
                <a:solidFill>
                  <a:srgbClr val="FFFF00"/>
                </a:solidFill>
                <a:latin typeface="Arial" pitchFamily="34" charset="0"/>
                <a:cs typeface="Arial" pitchFamily="34" charset="0"/>
              </a:rPr>
              <a:t>mặc</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theo</a:t>
            </a:r>
            <a:r>
              <a:rPr lang="en-US" sz="2400" b="1" dirty="0" smtClean="0">
                <a:solidFill>
                  <a:srgbClr val="FFFF00"/>
                </a:solidFill>
                <a:latin typeface="Arial" pitchFamily="34" charset="0"/>
                <a:cs typeface="Arial" pitchFamily="34" charset="0"/>
              </a:rPr>
              <a:t> ý </a:t>
            </a:r>
            <a:r>
              <a:rPr lang="en-US" sz="2400" b="1" dirty="0" err="1" smtClean="0">
                <a:solidFill>
                  <a:srgbClr val="FFFF00"/>
                </a:solidFill>
                <a:latin typeface="Arial" pitchFamily="34" charset="0"/>
                <a:cs typeface="Arial" pitchFamily="34" charset="0"/>
              </a:rPr>
              <a:t>thích</a:t>
            </a:r>
            <a:endParaRPr lang="en-US" sz="2400" b="1" dirty="0">
              <a:solidFill>
                <a:srgbClr val="FFFF00"/>
              </a:solidFill>
              <a:latin typeface="Arial" pitchFamily="34" charset="0"/>
              <a:cs typeface="Arial" pitchFamily="34" charset="0"/>
            </a:endParaRPr>
          </a:p>
        </p:txBody>
      </p:sp>
      <p:sp>
        <p:nvSpPr>
          <p:cNvPr id="7" name="Flowchart: Terminator 6"/>
          <p:cNvSpPr/>
          <p:nvPr>
            <p:custDataLst>
              <p:tags r:id="rId3"/>
            </p:custDataLst>
          </p:nvPr>
        </p:nvSpPr>
        <p:spPr>
          <a:xfrm>
            <a:off x="6381751" y="2270760"/>
            <a:ext cx="2558667" cy="890752"/>
          </a:xfrm>
          <a:prstGeom prst="flowChartTerminator">
            <a:avLst/>
          </a:prstGeom>
          <a:solidFill>
            <a:srgbClr val="00206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lnSpc>
                <a:spcPct val="80000"/>
              </a:lnSpc>
              <a:defRPr/>
            </a:pPr>
            <a:r>
              <a:rPr lang="en-US" sz="2400" b="1" dirty="0">
                <a:solidFill>
                  <a:srgbClr val="FFFF00"/>
                </a:solidFill>
                <a:latin typeface="Arial" pitchFamily="34" charset="0"/>
                <a:cs typeface="Arial" pitchFamily="34" charset="0"/>
              </a:rPr>
              <a:t>C</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đồng</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phục</a:t>
            </a:r>
            <a:endParaRPr lang="en-US" sz="2400" b="1" dirty="0">
              <a:solidFill>
                <a:srgbClr val="FFFF00"/>
              </a:solidFill>
              <a:latin typeface="Arial" pitchFamily="34" charset="0"/>
              <a:cs typeface="Arial" pitchFamily="34" charset="0"/>
            </a:endParaRPr>
          </a:p>
        </p:txBody>
      </p:sp>
      <p:sp>
        <p:nvSpPr>
          <p:cNvPr id="10" name="AutoShape 46"/>
          <p:cNvSpPr>
            <a:spLocks noChangeArrowheads="1"/>
          </p:cNvSpPr>
          <p:nvPr/>
        </p:nvSpPr>
        <p:spPr bwMode="auto">
          <a:xfrm>
            <a:off x="5867400" y="5540874"/>
            <a:ext cx="1028700" cy="900113"/>
          </a:xfrm>
          <a:prstGeom prst="hexagon">
            <a:avLst>
              <a:gd name="adj" fmla="val 26667"/>
              <a:gd name="vf" fmla="val 115470"/>
            </a:avLst>
          </a:prstGeom>
          <a:solidFill>
            <a:srgbClr val="FFFF00"/>
          </a:solidFill>
          <a:ln w="38100" cmpd="dbl" algn="ctr">
            <a:solidFill>
              <a:srgbClr val="FF0000"/>
            </a:solidFill>
            <a:miter lim="800000"/>
            <a:headEnd/>
            <a:tailEnd/>
          </a:ln>
          <a:effectLst/>
          <a:scene3d>
            <a:camera prst="orthographicFront"/>
            <a:lightRig rig="threePt" dir="t"/>
          </a:scene3d>
          <a:sp3d>
            <a:bevelT prst="angle"/>
          </a:sp3d>
          <a:extLst/>
        </p:spPr>
        <p:txBody>
          <a:bodyPr wrap="none" anchor="ctr"/>
          <a:lstStyle/>
          <a:p>
            <a:pPr eaLnBrk="0" hangingPunct="0">
              <a:defRPr/>
            </a:pPr>
            <a:endParaRPr lang="en-US">
              <a:cs typeface="+mn-cs"/>
            </a:endParaRPr>
          </a:p>
        </p:txBody>
      </p:sp>
      <p:pic>
        <p:nvPicPr>
          <p:cNvPr id="11" name="Picture 10" descr="11"/>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6171128" y="5679320"/>
            <a:ext cx="606425"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2"/>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6171128" y="5603121"/>
            <a:ext cx="512763"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3"/>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6171126" y="5603120"/>
            <a:ext cx="5207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4"/>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5942526" y="5679320"/>
            <a:ext cx="5207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5"/>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6094928" y="5603121"/>
            <a:ext cx="582613"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2" descr="bell"/>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6050476" y="5585658"/>
            <a:ext cx="76835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 y="7478"/>
            <a:ext cx="9144000" cy="1211722"/>
          </a:xfrm>
          <a:prstGeom prst="rect">
            <a:avLst/>
          </a:prstGeom>
          <a:solidFill>
            <a:srgbClr val="FF0000">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6200" y="76200"/>
            <a:ext cx="8991600" cy="1066800"/>
          </a:xfrm>
          <a:prstGeom prst="rect">
            <a:avLst/>
          </a:prstGeom>
          <a:solidFill>
            <a:srgbClr val="FF0000">
              <a:alpha val="72157"/>
            </a:srgbClr>
          </a:solidFill>
          <a:ln w="57150">
            <a:solidFill>
              <a:srgbClr val="FFFF00"/>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b="1" dirty="0" err="1" smtClean="0">
                <a:latin typeface="Arial" pitchFamily="34" charset="0"/>
                <a:cs typeface="Arial" pitchFamily="34" charset="0"/>
              </a:rPr>
              <a:t>Câu</a:t>
            </a:r>
            <a:r>
              <a:rPr lang="en-US" sz="2400" b="1" dirty="0">
                <a:latin typeface="Arial" pitchFamily="34" charset="0"/>
                <a:cs typeface="Arial" pitchFamily="34" charset="0"/>
              </a:rPr>
              <a:t> </a:t>
            </a:r>
            <a:r>
              <a:rPr lang="en-US" sz="2400" b="1" dirty="0" err="1" smtClean="0">
                <a:latin typeface="Arial" pitchFamily="34" charset="0"/>
                <a:cs typeface="Arial" pitchFamily="34" charset="0"/>
              </a:rPr>
              <a:t>hỏi</a:t>
            </a:r>
            <a:r>
              <a:rPr lang="en-US" sz="2400" b="1" dirty="0" smtClean="0">
                <a:latin typeface="Arial" pitchFamily="34" charset="0"/>
                <a:cs typeface="Arial" pitchFamily="34" charset="0"/>
              </a:rPr>
              <a:t> 2: </a:t>
            </a:r>
          </a:p>
          <a:p>
            <a:pPr algn="ctr"/>
            <a:r>
              <a:rPr lang="en-US" sz="2400" b="1" dirty="0" err="1" smtClean="0">
                <a:latin typeface="Arial" pitchFamily="34" charset="0"/>
                <a:cs typeface="Arial" pitchFamily="34" charset="0"/>
              </a:rPr>
              <a:t>Khi</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đi</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học</a:t>
            </a:r>
            <a:r>
              <a:rPr lang="en-US" sz="2400" b="1" dirty="0" smtClean="0">
                <a:latin typeface="Arial" pitchFamily="34" charset="0"/>
                <a:cs typeface="Arial" pitchFamily="34" charset="0"/>
              </a:rPr>
              <a:t> con </a:t>
            </a:r>
            <a:r>
              <a:rPr lang="en-US" sz="2400" b="1" dirty="0" err="1" smtClean="0">
                <a:latin typeface="Arial" pitchFamily="34" charset="0"/>
                <a:cs typeface="Arial" pitchFamily="34" charset="0"/>
              </a:rPr>
              <a:t>cần</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mặc</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như</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thế</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nào</a:t>
            </a:r>
            <a:r>
              <a:rPr lang="en-US" sz="2400" b="1" dirty="0" smtClean="0">
                <a:latin typeface="Arial" pitchFamily="34" charset="0"/>
                <a:cs typeface="Arial" pitchFamily="34" charset="0"/>
              </a:rPr>
              <a:t>?</a:t>
            </a:r>
            <a:endParaRPr lang="en-US" sz="2400" b="1" dirty="0">
              <a:latin typeface="Arial" pitchFamily="34" charset="0"/>
              <a:cs typeface="Arial" pitchFamily="34" charset="0"/>
            </a:endParaRPr>
          </a:p>
        </p:txBody>
      </p:sp>
    </p:spTree>
    <p:extLst>
      <p:ext uri="{BB962C8B-B14F-4D97-AF65-F5344CB8AC3E}">
        <p14:creationId xmlns:p14="http://schemas.microsoft.com/office/powerpoint/2010/main" val="30458916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par>
                                <p:cTn id="19" presetID="50" presetClass="entr" presetSubtype="0" decel="10000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1000" fill="hold"/>
                                        <p:tgtEl>
                                          <p:spTgt spid="15"/>
                                        </p:tgtEl>
                                        <p:attrNameLst>
                                          <p:attrName>ppt_w</p:attrName>
                                        </p:attrNameLst>
                                      </p:cBhvr>
                                      <p:tavLst>
                                        <p:tav tm="0">
                                          <p:val>
                                            <p:strVal val="#ppt_w+.3"/>
                                          </p:val>
                                        </p:tav>
                                        <p:tav tm="100000">
                                          <p:val>
                                            <p:strVal val="#ppt_w"/>
                                          </p:val>
                                        </p:tav>
                                      </p:tavLst>
                                    </p:anim>
                                    <p:anim calcmode="lin" valueType="num">
                                      <p:cBhvr>
                                        <p:cTn id="22" dur="1000" fill="hold"/>
                                        <p:tgtEl>
                                          <p:spTgt spid="15"/>
                                        </p:tgtEl>
                                        <p:attrNameLst>
                                          <p:attrName>ppt_h</p:attrName>
                                        </p:attrNameLst>
                                      </p:cBhvr>
                                      <p:tavLst>
                                        <p:tav tm="0">
                                          <p:val>
                                            <p:strVal val="#ppt_h"/>
                                          </p:val>
                                        </p:tav>
                                        <p:tav tm="100000">
                                          <p:val>
                                            <p:strVal val="#ppt_h"/>
                                          </p:val>
                                        </p:tav>
                                      </p:tavLst>
                                    </p:anim>
                                    <p:animEffect transition="in" filter="fade">
                                      <p:cBhvr>
                                        <p:cTn id="23" dur="1000"/>
                                        <p:tgtEl>
                                          <p:spTgt spid="15"/>
                                        </p:tgtEl>
                                      </p:cBhvr>
                                    </p:animEffect>
                                  </p:childTnLst>
                                  <p:subTnLst>
                                    <p:set>
                                      <p:cBhvr override="childStyle">
                                        <p:cTn dur="1" fill="hold" display="0" masterRel="sameClick" afterEffect="1">
                                          <p:stCondLst>
                                            <p:cond evt="end" delay="0">
                                              <p:tn val="19"/>
                                            </p:cond>
                                          </p:stCondLst>
                                        </p:cTn>
                                        <p:tgtEl>
                                          <p:spTgt spid="15"/>
                                        </p:tgtEl>
                                        <p:attrNameLst>
                                          <p:attrName>style.visibility</p:attrName>
                                        </p:attrNameLst>
                                      </p:cBhvr>
                                      <p:to>
                                        <p:strVal val="hidden"/>
                                      </p:to>
                                    </p:set>
                                    <p:audio>
                                      <p:cMediaNode>
                                        <p:cTn display="0" masterRel="sameClick">
                                          <p:stCondLst>
                                            <p:cond evt="begin" delay="0">
                                              <p:tn val="19"/>
                                            </p:cond>
                                          </p:stCondLst>
                                          <p:endCondLst>
                                            <p:cond evt="onStopAudio" delay="0">
                                              <p:tgtEl>
                                                <p:sldTgt/>
                                              </p:tgtEl>
                                            </p:cond>
                                          </p:endCondLst>
                                        </p:cTn>
                                        <p:tgtEl>
                                          <p:sndTgt r:embed="rId5" name="click.wav"/>
                                        </p:tgtEl>
                                      </p:cMediaNode>
                                    </p:audio>
                                  </p:subTnLst>
                                </p:cTn>
                              </p:par>
                            </p:childTnLst>
                          </p:cTn>
                        </p:par>
                        <p:par>
                          <p:cTn id="24" fill="hold">
                            <p:stCondLst>
                              <p:cond delay="1000"/>
                            </p:stCondLst>
                            <p:childTnLst>
                              <p:par>
                                <p:cTn id="25" presetID="50" presetClass="entr" presetSubtype="0" decel="10000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strVal val="#ppt_w+.3"/>
                                          </p:val>
                                        </p:tav>
                                        <p:tav tm="100000">
                                          <p:val>
                                            <p:strVal val="#ppt_w"/>
                                          </p:val>
                                        </p:tav>
                                      </p:tavLst>
                                    </p:anim>
                                    <p:anim calcmode="lin" valueType="num">
                                      <p:cBhvr>
                                        <p:cTn id="28" dur="1000" fill="hold"/>
                                        <p:tgtEl>
                                          <p:spTgt spid="14"/>
                                        </p:tgtEl>
                                        <p:attrNameLst>
                                          <p:attrName>ppt_h</p:attrName>
                                        </p:attrNameLst>
                                      </p:cBhvr>
                                      <p:tavLst>
                                        <p:tav tm="0">
                                          <p:val>
                                            <p:strVal val="#ppt_h"/>
                                          </p:val>
                                        </p:tav>
                                        <p:tav tm="100000">
                                          <p:val>
                                            <p:strVal val="#ppt_h"/>
                                          </p:val>
                                        </p:tav>
                                      </p:tavLst>
                                    </p:anim>
                                    <p:animEffect transition="in" filter="fade">
                                      <p:cBhvr>
                                        <p:cTn id="29" dur="1000"/>
                                        <p:tgtEl>
                                          <p:spTgt spid="14"/>
                                        </p:tgtEl>
                                      </p:cBhvr>
                                    </p:animEffect>
                                  </p:childTnLst>
                                  <p:subTnLst>
                                    <p:set>
                                      <p:cBhvr override="childStyle">
                                        <p:cTn dur="1" fill="hold" display="0" masterRel="sameClick" afterEffect="1">
                                          <p:stCondLst>
                                            <p:cond evt="end" delay="0">
                                              <p:tn val="25"/>
                                            </p:cond>
                                          </p:stCondLst>
                                        </p:cTn>
                                        <p:tgtEl>
                                          <p:spTgt spid="14"/>
                                        </p:tgtEl>
                                        <p:attrNameLst>
                                          <p:attrName>style.visibility</p:attrName>
                                        </p:attrNameLst>
                                      </p:cBhvr>
                                      <p:to>
                                        <p:strVal val="hidden"/>
                                      </p:to>
                                    </p:set>
                                    <p:audio>
                                      <p:cMediaNode>
                                        <p:cTn display="0" masterRel="sameClick">
                                          <p:stCondLst>
                                            <p:cond evt="begin" delay="0">
                                              <p:tn val="25"/>
                                            </p:cond>
                                          </p:stCondLst>
                                          <p:endCondLst>
                                            <p:cond evt="onStopAudio" delay="0">
                                              <p:tgtEl>
                                                <p:sldTgt/>
                                              </p:tgtEl>
                                            </p:cond>
                                          </p:endCondLst>
                                        </p:cTn>
                                        <p:tgtEl>
                                          <p:sndTgt r:embed="rId5" name="click.wav"/>
                                        </p:tgtEl>
                                      </p:cMediaNode>
                                    </p:audio>
                                  </p:subTnLst>
                                </p:cTn>
                              </p:par>
                            </p:childTnLst>
                          </p:cTn>
                        </p:par>
                        <p:par>
                          <p:cTn id="30" fill="hold">
                            <p:stCondLst>
                              <p:cond delay="2000"/>
                            </p:stCondLst>
                            <p:childTnLst>
                              <p:par>
                                <p:cTn id="31" presetID="50" presetClass="entr" presetSubtype="0" decel="100000"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1000" fill="hold"/>
                                        <p:tgtEl>
                                          <p:spTgt spid="13"/>
                                        </p:tgtEl>
                                        <p:attrNameLst>
                                          <p:attrName>ppt_w</p:attrName>
                                        </p:attrNameLst>
                                      </p:cBhvr>
                                      <p:tavLst>
                                        <p:tav tm="0">
                                          <p:val>
                                            <p:strVal val="#ppt_w+.3"/>
                                          </p:val>
                                        </p:tav>
                                        <p:tav tm="100000">
                                          <p:val>
                                            <p:strVal val="#ppt_w"/>
                                          </p:val>
                                        </p:tav>
                                      </p:tavLst>
                                    </p:anim>
                                    <p:anim calcmode="lin" valueType="num">
                                      <p:cBhvr>
                                        <p:cTn id="34" dur="1000" fill="hold"/>
                                        <p:tgtEl>
                                          <p:spTgt spid="13"/>
                                        </p:tgtEl>
                                        <p:attrNameLst>
                                          <p:attrName>ppt_h</p:attrName>
                                        </p:attrNameLst>
                                      </p:cBhvr>
                                      <p:tavLst>
                                        <p:tav tm="0">
                                          <p:val>
                                            <p:strVal val="#ppt_h"/>
                                          </p:val>
                                        </p:tav>
                                        <p:tav tm="100000">
                                          <p:val>
                                            <p:strVal val="#ppt_h"/>
                                          </p:val>
                                        </p:tav>
                                      </p:tavLst>
                                    </p:anim>
                                    <p:animEffect transition="in" filter="fade">
                                      <p:cBhvr>
                                        <p:cTn id="35" dur="1000"/>
                                        <p:tgtEl>
                                          <p:spTgt spid="13"/>
                                        </p:tgtEl>
                                      </p:cBhvr>
                                    </p:animEffect>
                                  </p:childTnLst>
                                  <p:subTnLst>
                                    <p:set>
                                      <p:cBhvr override="childStyle">
                                        <p:cTn dur="1" fill="hold" display="0" masterRel="sameClick" afterEffect="1">
                                          <p:stCondLst>
                                            <p:cond evt="end" delay="0">
                                              <p:tn val="31"/>
                                            </p:cond>
                                          </p:stCondLst>
                                        </p:cTn>
                                        <p:tgtEl>
                                          <p:spTgt spid="13"/>
                                        </p:tgtEl>
                                        <p:attrNameLst>
                                          <p:attrName>style.visibility</p:attrName>
                                        </p:attrNameLst>
                                      </p:cBhvr>
                                      <p:to>
                                        <p:strVal val="hidden"/>
                                      </p:to>
                                    </p:set>
                                    <p:audio>
                                      <p:cMediaNode>
                                        <p:cTn display="0" masterRel="sameClick">
                                          <p:stCondLst>
                                            <p:cond evt="begin" delay="0">
                                              <p:tn val="31"/>
                                            </p:cond>
                                          </p:stCondLst>
                                          <p:endCondLst>
                                            <p:cond evt="onStopAudio" delay="0">
                                              <p:tgtEl>
                                                <p:sldTgt/>
                                              </p:tgtEl>
                                            </p:cond>
                                          </p:endCondLst>
                                        </p:cTn>
                                        <p:tgtEl>
                                          <p:sndTgt r:embed="rId5" name="click.wav"/>
                                        </p:tgtEl>
                                      </p:cMediaNode>
                                    </p:audio>
                                  </p:subTnLst>
                                </p:cTn>
                              </p:par>
                            </p:childTnLst>
                          </p:cTn>
                        </p:par>
                        <p:par>
                          <p:cTn id="36" fill="hold">
                            <p:stCondLst>
                              <p:cond delay="3000"/>
                            </p:stCondLst>
                            <p:childTnLst>
                              <p:par>
                                <p:cTn id="37" presetID="50" presetClass="entr" presetSubtype="0" decel="100000"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1000" fill="hold"/>
                                        <p:tgtEl>
                                          <p:spTgt spid="12"/>
                                        </p:tgtEl>
                                        <p:attrNameLst>
                                          <p:attrName>ppt_w</p:attrName>
                                        </p:attrNameLst>
                                      </p:cBhvr>
                                      <p:tavLst>
                                        <p:tav tm="0">
                                          <p:val>
                                            <p:strVal val="#ppt_w+.3"/>
                                          </p:val>
                                        </p:tav>
                                        <p:tav tm="100000">
                                          <p:val>
                                            <p:strVal val="#ppt_w"/>
                                          </p:val>
                                        </p:tav>
                                      </p:tavLst>
                                    </p:anim>
                                    <p:anim calcmode="lin" valueType="num">
                                      <p:cBhvr>
                                        <p:cTn id="40" dur="1000" fill="hold"/>
                                        <p:tgtEl>
                                          <p:spTgt spid="12"/>
                                        </p:tgtEl>
                                        <p:attrNameLst>
                                          <p:attrName>ppt_h</p:attrName>
                                        </p:attrNameLst>
                                      </p:cBhvr>
                                      <p:tavLst>
                                        <p:tav tm="0">
                                          <p:val>
                                            <p:strVal val="#ppt_h"/>
                                          </p:val>
                                        </p:tav>
                                        <p:tav tm="100000">
                                          <p:val>
                                            <p:strVal val="#ppt_h"/>
                                          </p:val>
                                        </p:tav>
                                      </p:tavLst>
                                    </p:anim>
                                    <p:animEffect transition="in" filter="fade">
                                      <p:cBhvr>
                                        <p:cTn id="41" dur="1000"/>
                                        <p:tgtEl>
                                          <p:spTgt spid="12"/>
                                        </p:tgtEl>
                                      </p:cBhvr>
                                    </p:animEffect>
                                  </p:childTnLst>
                                  <p:subTnLst>
                                    <p:set>
                                      <p:cBhvr override="childStyle">
                                        <p:cTn dur="1" fill="hold" display="0" masterRel="sameClick" afterEffect="1">
                                          <p:stCondLst>
                                            <p:cond evt="end" delay="0">
                                              <p:tn val="37"/>
                                            </p:cond>
                                          </p:stCondLst>
                                        </p:cTn>
                                        <p:tgtEl>
                                          <p:spTgt spid="12"/>
                                        </p:tgtEl>
                                        <p:attrNameLst>
                                          <p:attrName>style.visibility</p:attrName>
                                        </p:attrNameLst>
                                      </p:cBhvr>
                                      <p:to>
                                        <p:strVal val="hidden"/>
                                      </p:to>
                                    </p:set>
                                    <p:audio>
                                      <p:cMediaNode>
                                        <p:cTn display="0" masterRel="sameClick">
                                          <p:stCondLst>
                                            <p:cond evt="begin" delay="0">
                                              <p:tn val="37"/>
                                            </p:cond>
                                          </p:stCondLst>
                                          <p:endCondLst>
                                            <p:cond evt="onStopAudio" delay="0">
                                              <p:tgtEl>
                                                <p:sldTgt/>
                                              </p:tgtEl>
                                            </p:cond>
                                          </p:endCondLst>
                                        </p:cTn>
                                        <p:tgtEl>
                                          <p:sndTgt r:embed="rId5" name="click.wav"/>
                                        </p:tgtEl>
                                      </p:cMediaNode>
                                    </p:audio>
                                  </p:subTnLst>
                                </p:cTn>
                              </p:par>
                            </p:childTnLst>
                          </p:cTn>
                        </p:par>
                        <p:par>
                          <p:cTn id="42" fill="hold">
                            <p:stCondLst>
                              <p:cond delay="4000"/>
                            </p:stCondLst>
                            <p:childTnLst>
                              <p:par>
                                <p:cTn id="43" presetID="50" presetClass="entr" presetSubtype="0" decel="100000" fill="hold" nodeType="after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1000" fill="hold"/>
                                        <p:tgtEl>
                                          <p:spTgt spid="11"/>
                                        </p:tgtEl>
                                        <p:attrNameLst>
                                          <p:attrName>ppt_w</p:attrName>
                                        </p:attrNameLst>
                                      </p:cBhvr>
                                      <p:tavLst>
                                        <p:tav tm="0">
                                          <p:val>
                                            <p:strVal val="#ppt_w+.3"/>
                                          </p:val>
                                        </p:tav>
                                        <p:tav tm="100000">
                                          <p:val>
                                            <p:strVal val="#ppt_w"/>
                                          </p:val>
                                        </p:tav>
                                      </p:tavLst>
                                    </p:anim>
                                    <p:anim calcmode="lin" valueType="num">
                                      <p:cBhvr>
                                        <p:cTn id="46" dur="1000" fill="hold"/>
                                        <p:tgtEl>
                                          <p:spTgt spid="11"/>
                                        </p:tgtEl>
                                        <p:attrNameLst>
                                          <p:attrName>ppt_h</p:attrName>
                                        </p:attrNameLst>
                                      </p:cBhvr>
                                      <p:tavLst>
                                        <p:tav tm="0">
                                          <p:val>
                                            <p:strVal val="#ppt_h"/>
                                          </p:val>
                                        </p:tav>
                                        <p:tav tm="100000">
                                          <p:val>
                                            <p:strVal val="#ppt_h"/>
                                          </p:val>
                                        </p:tav>
                                      </p:tavLst>
                                    </p:anim>
                                    <p:animEffect transition="in" filter="fade">
                                      <p:cBhvr>
                                        <p:cTn id="47" dur="1000"/>
                                        <p:tgtEl>
                                          <p:spTgt spid="11"/>
                                        </p:tgtEl>
                                      </p:cBhvr>
                                    </p:animEffect>
                                  </p:childTnLst>
                                  <p:subTnLst>
                                    <p:set>
                                      <p:cBhvr override="childStyle">
                                        <p:cTn dur="1" fill="hold" display="0" masterRel="sameClick" afterEffect="1">
                                          <p:stCondLst>
                                            <p:cond evt="end" delay="0">
                                              <p:tn val="43"/>
                                            </p:cond>
                                          </p:stCondLst>
                                        </p:cTn>
                                        <p:tgtEl>
                                          <p:spTgt spid="11"/>
                                        </p:tgtEl>
                                        <p:attrNameLst>
                                          <p:attrName>style.visibility</p:attrName>
                                        </p:attrNameLst>
                                      </p:cBhvr>
                                      <p:to>
                                        <p:strVal val="hidden"/>
                                      </p:to>
                                    </p:set>
                                    <p:audio>
                                      <p:cMediaNode>
                                        <p:cTn display="0" masterRel="sameClick">
                                          <p:stCondLst>
                                            <p:cond evt="begin" delay="0">
                                              <p:tn val="43"/>
                                            </p:cond>
                                          </p:stCondLst>
                                          <p:endCondLst>
                                            <p:cond evt="onStopAudio" delay="0">
                                              <p:tgtEl>
                                                <p:sldTgt/>
                                              </p:tgtEl>
                                            </p:cond>
                                          </p:endCondLst>
                                        </p:cTn>
                                        <p:tgtEl>
                                          <p:sndTgt r:embed="rId6" name="chimes.wav"/>
                                        </p:tgtEl>
                                      </p:cMediaNode>
                                    </p:audio>
                                  </p:subTnLst>
                                </p:cTn>
                              </p:par>
                            </p:childTnLst>
                          </p:cTn>
                        </p:par>
                        <p:par>
                          <p:cTn id="48" fill="hold">
                            <p:stCondLst>
                              <p:cond delay="5000"/>
                            </p:stCondLst>
                            <p:childTnLst>
                              <p:par>
                                <p:cTn id="49" presetID="3" presetClass="entr" presetSubtype="10" fill="hold"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blinds(horizontal)">
                                      <p:cBhvr>
                                        <p:cTn id="51" dur="500"/>
                                        <p:tgtEl>
                                          <p:spTgt spid="16"/>
                                        </p:tgtEl>
                                      </p:cBhvr>
                                    </p:animEffect>
                                  </p:childTnLst>
                                  <p:subTnLst>
                                    <p:audio>
                                      <p:cMediaNode vol="100000">
                                        <p:cTn display="0" masterRel="sameClick">
                                          <p:stCondLst>
                                            <p:cond evt="begin" delay="0">
                                              <p:tn val="49"/>
                                            </p:cond>
                                          </p:stCondLst>
                                          <p:endCondLst>
                                            <p:cond evt="onStopAudio" delay="0">
                                              <p:tgtEl>
                                                <p:sldTgt/>
                                              </p:tgtEl>
                                            </p:cond>
                                          </p:endCondLst>
                                        </p:cTn>
                                        <p:tgtEl>
                                          <p:sndTgt r:embed="rId7" name="DOORBELL.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4"/>
                    </p:tgtEl>
                  </p:cond>
                </p:stCondLst>
                <p:endSync evt="end" delay="0">
                  <p:rtn val="all"/>
                </p:endSync>
                <p:childTnLst>
                  <p:par>
                    <p:cTn id="53" fill="hold">
                      <p:stCondLst>
                        <p:cond delay="0"/>
                      </p:stCondLst>
                      <p:childTnLst>
                        <p:par>
                          <p:cTn id="54" fill="hold">
                            <p:stCondLst>
                              <p:cond delay="0"/>
                            </p:stCondLst>
                            <p:childTnLst>
                              <p:par>
                                <p:cTn id="55" presetID="27" presetClass="emph" presetSubtype="0" fill="remove" grpId="0" nodeType="clickEffect">
                                  <p:stCondLst>
                                    <p:cond delay="0"/>
                                  </p:stCondLst>
                                  <p:childTnLst>
                                    <p:animClr clrSpc="rgb" dir="cw">
                                      <p:cBhvr override="childStyle">
                                        <p:cTn id="56" dur="250" autoRev="1" fill="remove"/>
                                        <p:tgtEl>
                                          <p:spTgt spid="4"/>
                                        </p:tgtEl>
                                        <p:attrNameLst>
                                          <p:attrName>style.color</p:attrName>
                                        </p:attrNameLst>
                                      </p:cBhvr>
                                      <p:to>
                                        <a:schemeClr val="bg1"/>
                                      </p:to>
                                    </p:animClr>
                                    <p:animClr clrSpc="rgb" dir="cw">
                                      <p:cBhvr>
                                        <p:cTn id="57" dur="250" autoRev="1" fill="remove"/>
                                        <p:tgtEl>
                                          <p:spTgt spid="4"/>
                                        </p:tgtEl>
                                        <p:attrNameLst>
                                          <p:attrName>fillcolor</p:attrName>
                                        </p:attrNameLst>
                                      </p:cBhvr>
                                      <p:to>
                                        <a:schemeClr val="bg1"/>
                                      </p:to>
                                    </p:animClr>
                                    <p:set>
                                      <p:cBhvr>
                                        <p:cTn id="58" dur="250" autoRev="1" fill="remove"/>
                                        <p:tgtEl>
                                          <p:spTgt spid="4"/>
                                        </p:tgtEl>
                                        <p:attrNameLst>
                                          <p:attrName>fill.type</p:attrName>
                                        </p:attrNameLst>
                                      </p:cBhvr>
                                      <p:to>
                                        <p:strVal val="solid"/>
                                      </p:to>
                                    </p:set>
                                    <p:set>
                                      <p:cBhvr>
                                        <p:cTn id="59" dur="250" autoRev="1" fill="remove"/>
                                        <p:tgtEl>
                                          <p:spTgt spid="4"/>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8" name="Nhac hieu thua cuoc.wav"/>
                                        </p:tgtEl>
                                      </p:cMediaNode>
                                    </p:audio>
                                  </p:subTnLst>
                                </p:cTn>
                              </p:par>
                            </p:childTnLst>
                          </p:cTn>
                        </p:par>
                      </p:childTnLst>
                    </p:cTn>
                  </p:par>
                </p:childTnLst>
              </p:cTn>
              <p:nextCondLst>
                <p:cond evt="onClick" delay="0">
                  <p:tgtEl>
                    <p:spTgt spid="4"/>
                  </p:tgtEl>
                </p:cond>
              </p:nextCondLst>
            </p:seq>
            <p:seq concurrent="1" nextAc="seek">
              <p:cTn id="60" restart="whenNotActive" fill="hold" evtFilter="cancelBubble" nodeType="interactiveSeq">
                <p:stCondLst>
                  <p:cond evt="onClick" delay="0">
                    <p:tgtEl>
                      <p:spTgt spid="7"/>
                    </p:tgtEl>
                  </p:cond>
                </p:stCondLst>
                <p:endSync evt="end" delay="0">
                  <p:rtn val="all"/>
                </p:endSync>
                <p:childTnLst>
                  <p:par>
                    <p:cTn id="61" fill="hold">
                      <p:stCondLst>
                        <p:cond delay="0"/>
                      </p:stCondLst>
                      <p:childTnLst>
                        <p:par>
                          <p:cTn id="62" fill="hold">
                            <p:stCondLst>
                              <p:cond delay="0"/>
                            </p:stCondLst>
                            <p:childTnLst>
                              <p:par>
                                <p:cTn id="63" presetID="30" presetClass="emph" presetSubtype="0" fill="hold" grpId="0" nodeType="clickEffect">
                                  <p:stCondLst>
                                    <p:cond delay="0"/>
                                  </p:stCondLst>
                                  <p:childTnLst>
                                    <p:animClr clrSpc="hsl" dir="cw">
                                      <p:cBhvr override="childStyle">
                                        <p:cTn id="64" dur="500" fill="hold"/>
                                        <p:tgtEl>
                                          <p:spTgt spid="7"/>
                                        </p:tgtEl>
                                        <p:attrNameLst>
                                          <p:attrName>style.color</p:attrName>
                                        </p:attrNameLst>
                                      </p:cBhvr>
                                      <p:by>
                                        <p:hsl h="0" s="12549" l="25098"/>
                                      </p:by>
                                    </p:animClr>
                                    <p:animClr clrSpc="hsl" dir="cw">
                                      <p:cBhvr>
                                        <p:cTn id="65" dur="500" fill="hold"/>
                                        <p:tgtEl>
                                          <p:spTgt spid="7"/>
                                        </p:tgtEl>
                                        <p:attrNameLst>
                                          <p:attrName>fillcolor</p:attrName>
                                        </p:attrNameLst>
                                      </p:cBhvr>
                                      <p:by>
                                        <p:hsl h="0" s="12549" l="25098"/>
                                      </p:by>
                                    </p:animClr>
                                    <p:animClr clrSpc="hsl" dir="cw">
                                      <p:cBhvr>
                                        <p:cTn id="66" dur="500" fill="hold"/>
                                        <p:tgtEl>
                                          <p:spTgt spid="7"/>
                                        </p:tgtEl>
                                        <p:attrNameLst>
                                          <p:attrName>stroke.color</p:attrName>
                                        </p:attrNameLst>
                                      </p:cBhvr>
                                      <p:by>
                                        <p:hsl h="0" s="12549" l="25098"/>
                                      </p:by>
                                    </p:animClr>
                                    <p:set>
                                      <p:cBhvr>
                                        <p:cTn id="67" dur="500" fill="hold"/>
                                        <p:tgtEl>
                                          <p:spTgt spid="7"/>
                                        </p:tgtEl>
                                        <p:attrNameLst>
                                          <p:attrName>fill.type</p:attrName>
                                        </p:attrNameLst>
                                      </p:cBhvr>
                                      <p:to>
                                        <p:strVal val="solid"/>
                                      </p:to>
                                    </p:set>
                                  </p:childTnLst>
                                  <p:subTnLst>
                                    <p:audio>
                                      <p:cMediaNode>
                                        <p:cTn display="0" masterRel="sameClick">
                                          <p:stCondLst>
                                            <p:cond evt="begin" delay="0">
                                              <p:tn val="63"/>
                                            </p:cond>
                                          </p:stCondLst>
                                          <p:endCondLst>
                                            <p:cond evt="onStopAudio" delay="0">
                                              <p:tgtEl>
                                                <p:sldTgt/>
                                              </p:tgtEl>
                                            </p:cond>
                                          </p:endCondLst>
                                        </p:cTn>
                                        <p:tgtEl>
                                          <p:sndTgt r:embed="rId9" name="applause.wav"/>
                                        </p:tgtEl>
                                      </p:cMediaNode>
                                    </p:audio>
                                  </p:subTnLst>
                                </p:cTn>
                              </p:par>
                            </p:childTnLst>
                          </p:cTn>
                        </p:par>
                      </p:childTnLst>
                    </p:cTn>
                  </p:par>
                </p:childTnLst>
              </p:cTn>
              <p:nextCondLst>
                <p:cond evt="onClick" delay="0">
                  <p:tgtEl>
                    <p:spTgt spid="7"/>
                  </p:tgtEl>
                </p:cond>
              </p:nextCondLst>
            </p:seq>
            <p:seq concurrent="1" nextAc="seek">
              <p:cTn id="68" restart="whenNotActive" fill="hold" evtFilter="cancelBubble" nodeType="interactiveSeq">
                <p:stCondLst>
                  <p:cond evt="onClick" delay="0">
                    <p:tgtEl>
                      <p:spTgt spid="6"/>
                    </p:tgtEl>
                  </p:cond>
                </p:stCondLst>
                <p:endSync evt="end" delay="0">
                  <p:rtn val="all"/>
                </p:endSync>
                <p:childTnLst>
                  <p:par>
                    <p:cTn id="69" fill="hold">
                      <p:stCondLst>
                        <p:cond delay="0"/>
                      </p:stCondLst>
                      <p:childTnLst>
                        <p:par>
                          <p:cTn id="70" fill="hold">
                            <p:stCondLst>
                              <p:cond delay="0"/>
                            </p:stCondLst>
                            <p:childTnLst>
                              <p:par>
                                <p:cTn id="71" presetID="27" presetClass="emph" presetSubtype="0" fill="remove" grpId="0" nodeType="clickEffect">
                                  <p:stCondLst>
                                    <p:cond delay="0"/>
                                  </p:stCondLst>
                                  <p:childTnLst>
                                    <p:animClr clrSpc="rgb" dir="cw">
                                      <p:cBhvr override="childStyle">
                                        <p:cTn id="72" dur="250" autoRev="1" fill="remove"/>
                                        <p:tgtEl>
                                          <p:spTgt spid="6"/>
                                        </p:tgtEl>
                                        <p:attrNameLst>
                                          <p:attrName>style.color</p:attrName>
                                        </p:attrNameLst>
                                      </p:cBhvr>
                                      <p:to>
                                        <a:schemeClr val="bg1"/>
                                      </p:to>
                                    </p:animClr>
                                    <p:animClr clrSpc="rgb" dir="cw">
                                      <p:cBhvr>
                                        <p:cTn id="73" dur="250" autoRev="1" fill="remove"/>
                                        <p:tgtEl>
                                          <p:spTgt spid="6"/>
                                        </p:tgtEl>
                                        <p:attrNameLst>
                                          <p:attrName>fillcolor</p:attrName>
                                        </p:attrNameLst>
                                      </p:cBhvr>
                                      <p:to>
                                        <a:schemeClr val="bg1"/>
                                      </p:to>
                                    </p:animClr>
                                    <p:set>
                                      <p:cBhvr>
                                        <p:cTn id="74" dur="250" autoRev="1" fill="remove"/>
                                        <p:tgtEl>
                                          <p:spTgt spid="6"/>
                                        </p:tgtEl>
                                        <p:attrNameLst>
                                          <p:attrName>fill.type</p:attrName>
                                        </p:attrNameLst>
                                      </p:cBhvr>
                                      <p:to>
                                        <p:strVal val="solid"/>
                                      </p:to>
                                    </p:set>
                                    <p:set>
                                      <p:cBhvr>
                                        <p:cTn id="75" dur="250" autoRev="1" fill="remove"/>
                                        <p:tgtEl>
                                          <p:spTgt spid="6"/>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8" name="Nhac hieu thua cuoc.wav"/>
                                        </p:tgtEl>
                                      </p:cMediaNode>
                                    </p:audio>
                                  </p:subTnLst>
                                </p:cTn>
                              </p:par>
                            </p:childTnLst>
                          </p:cTn>
                        </p:par>
                      </p:childTnLst>
                    </p:cTn>
                  </p:par>
                </p:childTnLst>
              </p:cTn>
              <p:nextCondLst>
                <p:cond evt="onClick" delay="0">
                  <p:tgtEl>
                    <p:spTgt spid="6"/>
                  </p:tgtEl>
                </p:cond>
              </p:nextCondLst>
            </p:seq>
          </p:childTnLst>
        </p:cTn>
      </p:par>
    </p:tnLst>
    <p:bldLst>
      <p:bldP spid="4" grpId="0" animBg="1"/>
      <p:bldP spid="6" grpId="0" animBg="1"/>
      <p:bldP spid="7" grpId="0" animBg="1"/>
      <p:bldP spid="10"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4" descr="NGANG1">
            <a:hlinkClick r:id="rId4" action="ppaction://hlinkpres?slideindex=1&amp;slidetitl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288649" y="963098"/>
            <a:ext cx="767316"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
          <p:cNvGrpSpPr>
            <a:grpSpLocks/>
          </p:cNvGrpSpPr>
          <p:nvPr/>
        </p:nvGrpSpPr>
        <p:grpSpPr bwMode="auto">
          <a:xfrm rot="5400000">
            <a:off x="7862486" y="582223"/>
            <a:ext cx="734230" cy="609600"/>
            <a:chOff x="2928" y="144"/>
            <a:chExt cx="1392" cy="288"/>
          </a:xfrm>
        </p:grpSpPr>
        <p:sp>
          <p:nvSpPr>
            <p:cNvPr id="27" name="AutoShape 3"/>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28" name="AutoShape 4"/>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29" name="Group 5"/>
          <p:cNvGrpSpPr>
            <a:grpSpLocks/>
          </p:cNvGrpSpPr>
          <p:nvPr/>
        </p:nvGrpSpPr>
        <p:grpSpPr bwMode="auto">
          <a:xfrm rot="5400000">
            <a:off x="947336" y="685145"/>
            <a:ext cx="734230" cy="342900"/>
            <a:chOff x="2928" y="144"/>
            <a:chExt cx="1392" cy="288"/>
          </a:xfrm>
        </p:grpSpPr>
        <p:sp>
          <p:nvSpPr>
            <p:cNvPr id="30" name="AutoShape 6"/>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31" name="AutoShape 7"/>
            <p:cNvSpPr>
              <a:spLocks noChangeArrowheads="1"/>
            </p:cNvSpPr>
            <p:nvPr/>
          </p:nvSpPr>
          <p:spPr bwMode="auto">
            <a:xfrm>
              <a:off x="2928" y="391"/>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32" name="Group 8"/>
          <p:cNvGrpSpPr>
            <a:grpSpLocks/>
          </p:cNvGrpSpPr>
          <p:nvPr/>
        </p:nvGrpSpPr>
        <p:grpSpPr bwMode="auto">
          <a:xfrm rot="5400000">
            <a:off x="291700" y="642812"/>
            <a:ext cx="734227" cy="358775"/>
            <a:chOff x="2928" y="144"/>
            <a:chExt cx="1392" cy="288"/>
          </a:xfrm>
        </p:grpSpPr>
        <p:sp>
          <p:nvSpPr>
            <p:cNvPr id="33" name="AutoShape 9"/>
            <p:cNvSpPr>
              <a:spLocks noChangeArrowheads="1"/>
            </p:cNvSpPr>
            <p:nvPr/>
          </p:nvSpPr>
          <p:spPr bwMode="auto">
            <a:xfrm>
              <a:off x="2928" y="143"/>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34" name="AutoShape 10"/>
            <p:cNvSpPr>
              <a:spLocks noChangeArrowheads="1"/>
            </p:cNvSpPr>
            <p:nvPr/>
          </p:nvSpPr>
          <p:spPr bwMode="auto">
            <a:xfrm>
              <a:off x="2928" y="392"/>
              <a:ext cx="1392" cy="46"/>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35" name="Group 11"/>
          <p:cNvGrpSpPr>
            <a:grpSpLocks/>
          </p:cNvGrpSpPr>
          <p:nvPr/>
        </p:nvGrpSpPr>
        <p:grpSpPr bwMode="auto">
          <a:xfrm>
            <a:off x="1214439" y="164042"/>
            <a:ext cx="7700962" cy="1367616"/>
            <a:chOff x="766" y="149"/>
            <a:chExt cx="4851" cy="868"/>
          </a:xfrm>
        </p:grpSpPr>
        <p:pic>
          <p:nvPicPr>
            <p:cNvPr id="36" name="Picture 12" descr="NGANG1">
              <a:hlinkClick r:id="rId4" action="ppaction://hlinkpres?slideindex=1&amp;slidetitl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44" y="149"/>
              <a:ext cx="2673"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3" descr="NGANG1">
              <a:hlinkClick r:id="rId4" action="ppaction://hlinkpres?slideindex=1&amp;slidetitl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5091" y="480"/>
              <a:ext cx="170"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4" descr="NGANG1">
              <a:hlinkClick r:id="rId4" action="ppaction://hlinkpres?slideindex=1&amp;slidetitl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590" y="706"/>
              <a:ext cx="487"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9" name="AutoShape 16"/>
          <p:cNvSpPr>
            <a:spLocks noChangeArrowheads="1"/>
          </p:cNvSpPr>
          <p:nvPr/>
        </p:nvSpPr>
        <p:spPr bwMode="auto">
          <a:xfrm>
            <a:off x="215901" y="825501"/>
            <a:ext cx="8699500" cy="5803900"/>
          </a:xfrm>
          <a:prstGeom prst="roundRect">
            <a:avLst>
              <a:gd name="adj" fmla="val 3509"/>
            </a:avLst>
          </a:prstGeom>
          <a:solidFill>
            <a:schemeClr val="bg1"/>
          </a:solidFill>
          <a:ln w="57150" cmpd="thinThick">
            <a:solidFill>
              <a:srgbClr val="FFCC66"/>
            </a:solidFill>
            <a:round/>
            <a:headEnd/>
            <a:tailEnd/>
          </a:ln>
          <a:effectLst/>
        </p:spPr>
        <p:txBody>
          <a:bodyPr wrap="none" lIns="71323" tIns="35662" rIns="71323" bIns="35662" anchor="ctr"/>
          <a:lstStyle/>
          <a:p>
            <a:pPr>
              <a:defRPr/>
            </a:pPr>
            <a:endParaRPr lang="en-US" sz="2500">
              <a:solidFill>
                <a:srgbClr val="FF3300"/>
              </a:solidFill>
              <a:effectLst>
                <a:outerShdw blurRad="38100" dist="38100" dir="2700000" algn="tl">
                  <a:srgbClr val="C0C0C0"/>
                </a:outerShdw>
              </a:effectLst>
              <a:latin typeface="Arial" pitchFamily="34" charset="0"/>
            </a:endParaRPr>
          </a:p>
        </p:txBody>
      </p:sp>
      <p:grpSp>
        <p:nvGrpSpPr>
          <p:cNvPr id="40" name="Group 19"/>
          <p:cNvGrpSpPr>
            <a:grpSpLocks/>
          </p:cNvGrpSpPr>
          <p:nvPr/>
        </p:nvGrpSpPr>
        <p:grpSpPr bwMode="auto">
          <a:xfrm>
            <a:off x="4641850" y="129648"/>
            <a:ext cx="4273550" cy="464801"/>
            <a:chOff x="2928" y="144"/>
            <a:chExt cx="1392" cy="288"/>
          </a:xfrm>
        </p:grpSpPr>
        <p:sp>
          <p:nvSpPr>
            <p:cNvPr id="41" name="AutoShape 20"/>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42" name="AutoShape 21"/>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sp>
        <p:nvSpPr>
          <p:cNvPr id="43" name="AutoShape 22"/>
          <p:cNvSpPr>
            <a:spLocks noChangeArrowheads="1"/>
          </p:cNvSpPr>
          <p:nvPr/>
        </p:nvSpPr>
        <p:spPr bwMode="auto">
          <a:xfrm>
            <a:off x="63500" y="70115"/>
            <a:ext cx="4578350" cy="597150"/>
          </a:xfrm>
          <a:prstGeom prst="roundRect">
            <a:avLst>
              <a:gd name="adj" fmla="val 28685"/>
            </a:avLst>
          </a:prstGeom>
          <a:gradFill rotWithShape="1">
            <a:gsLst>
              <a:gs pos="0">
                <a:srgbClr val="FF0000">
                  <a:alpha val="85001"/>
                </a:srgbClr>
              </a:gs>
              <a:gs pos="100000">
                <a:schemeClr val="tx1"/>
              </a:gs>
            </a:gsLst>
            <a:lin ang="5400000" scaled="1"/>
          </a:gradFill>
          <a:ln w="57150" cmpd="thickThin">
            <a:solidFill>
              <a:srgbClr val="FFCC66"/>
            </a:solidFill>
            <a:round/>
            <a:headEnd/>
            <a:tailEnd/>
          </a:ln>
        </p:spPr>
        <p:txBody>
          <a:bodyPr wrap="none" lIns="71323" tIns="35662" rIns="71323" bIns="35662" anchor="ct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pPr algn="r"/>
            <a:endParaRPr lang="en-US" altLang="en-US"/>
          </a:p>
        </p:txBody>
      </p:sp>
      <p:sp>
        <p:nvSpPr>
          <p:cNvPr id="44" name="WordArt 25"/>
          <p:cNvSpPr>
            <a:spLocks noChangeArrowheads="1" noChangeShapeType="1" noTextEdit="1"/>
          </p:cNvSpPr>
          <p:nvPr/>
        </p:nvSpPr>
        <p:spPr bwMode="auto">
          <a:xfrm>
            <a:off x="603250" y="129647"/>
            <a:ext cx="3587750" cy="38759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71323" tIns="35662" rIns="71323" bIns="35662" fromWordArt="1">
            <a:prstTxWarp prst="textPlain">
              <a:avLst>
                <a:gd name="adj" fmla="val 50000"/>
              </a:avLst>
            </a:prstTxWarp>
          </a:bodyPr>
          <a:lstStyle/>
          <a:p>
            <a:r>
              <a:rPr lang="en-US" kern="10">
                <a:solidFill>
                  <a:srgbClr val="FFFF00"/>
                </a:solidFill>
                <a:latin typeface="+mj-lt"/>
                <a:ea typeface="+mj-lt"/>
                <a:cs typeface="+mj-lt"/>
              </a:rPr>
              <a:t>Ô SỐ MAY MẮN!</a:t>
            </a:r>
          </a:p>
        </p:txBody>
      </p:sp>
      <p:sp>
        <p:nvSpPr>
          <p:cNvPr id="45" name="AutoShape 2" descr="Kết quả hình ảnh cho chào cô vào lớp"/>
          <p:cNvSpPr>
            <a:spLocks noChangeAspect="1" noChangeArrowheads="1"/>
          </p:cNvSpPr>
          <p:nvPr/>
        </p:nvSpPr>
        <p:spPr bwMode="auto">
          <a:xfrm>
            <a:off x="155575" y="-120385"/>
            <a:ext cx="304800" cy="302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46" name="AutoShape 48"/>
          <p:cNvSpPr>
            <a:spLocks noChangeArrowheads="1"/>
          </p:cNvSpPr>
          <p:nvPr/>
        </p:nvSpPr>
        <p:spPr bwMode="auto">
          <a:xfrm>
            <a:off x="6128545" y="5446961"/>
            <a:ext cx="665162" cy="593998"/>
          </a:xfrm>
          <a:prstGeom prst="hexagon">
            <a:avLst>
              <a:gd name="adj" fmla="val 26563"/>
              <a:gd name="vf" fmla="val 115470"/>
            </a:avLst>
          </a:prstGeom>
          <a:blipFill dpi="0" rotWithShape="1">
            <a:blip r:embed="rId6" cstate="print">
              <a:extLst>
                <a:ext uri="{28A0092B-C50C-407E-A947-70E740481C1C}">
                  <a14:useLocalDpi xmlns:a14="http://schemas.microsoft.com/office/drawing/2010/main" val="0"/>
                </a:ext>
              </a:extLst>
            </a:blip>
            <a:srcRect/>
            <a:stretch>
              <a:fillRect/>
            </a:stretch>
          </a:blipFill>
          <a:ln w="38100" cmpd="dbl" algn="ctr">
            <a:solidFill>
              <a:srgbClr val="0000FF"/>
            </a:solidFill>
            <a:miter lim="800000"/>
            <a:headEnd/>
            <a:tailEnd/>
          </a:ln>
          <a:effectLst/>
          <a:extLst/>
        </p:spPr>
        <p:txBody>
          <a:bodyPr wrap="none" lIns="71323" tIns="35662" rIns="71323" bIns="35662" anchor="ctr"/>
          <a:lstStyle/>
          <a:p>
            <a:pPr algn="ctr">
              <a:defRPr/>
            </a:pPr>
            <a:endParaRPr lang="en-US" b="1" dirty="0">
              <a:solidFill>
                <a:srgbClr val="FF0000"/>
              </a:solidFill>
              <a:latin typeface="+mj-lt"/>
              <a:cs typeface="Calibri" pitchFamily="34" charset="0"/>
            </a:endParaRPr>
          </a:p>
        </p:txBody>
      </p:sp>
      <p:sp>
        <p:nvSpPr>
          <p:cNvPr id="47" name="Rectangle 3"/>
          <p:cNvSpPr>
            <a:spLocks noChangeArrowheads="1"/>
          </p:cNvSpPr>
          <p:nvPr/>
        </p:nvSpPr>
        <p:spPr bwMode="auto">
          <a:xfrm>
            <a:off x="3124200" y="2100637"/>
            <a:ext cx="2286000" cy="1937981"/>
          </a:xfrm>
          <a:prstGeom prst="rect">
            <a:avLst/>
          </a:prstGeom>
          <a:gradFill rotWithShape="1">
            <a:gsLst>
              <a:gs pos="0">
                <a:schemeClr val="bg1"/>
              </a:gs>
              <a:gs pos="100000">
                <a:srgbClr val="FFFF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48" name="Text Box 4"/>
          <p:cNvSpPr txBox="1">
            <a:spLocks noChangeArrowheads="1"/>
          </p:cNvSpPr>
          <p:nvPr/>
        </p:nvSpPr>
        <p:spPr bwMode="auto">
          <a:xfrm>
            <a:off x="3200401" y="2437982"/>
            <a:ext cx="2387600" cy="1087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19" tIns="35660" rIns="71319" bIns="35660">
            <a:spAutoFit/>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pPr algn="ctr" eaLnBrk="1" hangingPunct="1">
              <a:spcBef>
                <a:spcPct val="40000"/>
              </a:spcBef>
            </a:pPr>
            <a:r>
              <a:rPr lang="en-US" altLang="en-US" sz="2200" b="1">
                <a:solidFill>
                  <a:srgbClr val="FF0000"/>
                </a:solidFill>
              </a:rPr>
              <a:t>BẠN NHẬN ĐƯỢC MỘT PHẦN QUÀ</a:t>
            </a:r>
          </a:p>
        </p:txBody>
      </p:sp>
      <p:sp>
        <p:nvSpPr>
          <p:cNvPr id="49" name="Rectangle 5"/>
          <p:cNvSpPr>
            <a:spLocks noChangeArrowheads="1"/>
          </p:cNvSpPr>
          <p:nvPr/>
        </p:nvSpPr>
        <p:spPr bwMode="auto">
          <a:xfrm>
            <a:off x="3217478" y="1993480"/>
            <a:ext cx="762000" cy="2344484"/>
          </a:xfrm>
          <a:prstGeom prst="rect">
            <a:avLst/>
          </a:prstGeom>
          <a:solidFill>
            <a:schemeClr val="accent1"/>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chemeClr val="accent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50" name="Rectangle 6"/>
          <p:cNvSpPr>
            <a:spLocks noChangeArrowheads="1"/>
          </p:cNvSpPr>
          <p:nvPr/>
        </p:nvSpPr>
        <p:spPr bwMode="auto">
          <a:xfrm>
            <a:off x="3422102" y="1993480"/>
            <a:ext cx="762000" cy="2344484"/>
          </a:xfrm>
          <a:prstGeom prst="rect">
            <a:avLst/>
          </a:prstGeom>
          <a:solidFill>
            <a:srgbClr val="FF00FF"/>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00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51" name="Rectangle 7"/>
          <p:cNvSpPr>
            <a:spLocks noChangeArrowheads="1"/>
          </p:cNvSpPr>
          <p:nvPr/>
        </p:nvSpPr>
        <p:spPr bwMode="auto">
          <a:xfrm>
            <a:off x="3586326" y="1993480"/>
            <a:ext cx="762000" cy="2344484"/>
          </a:xfrm>
          <a:prstGeom prst="rect">
            <a:avLst/>
          </a:prstGeom>
          <a:solidFill>
            <a:schemeClr val="bg1"/>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chemeClr val="bg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52" name="Rectangle 8"/>
          <p:cNvSpPr>
            <a:spLocks noChangeArrowheads="1"/>
          </p:cNvSpPr>
          <p:nvPr/>
        </p:nvSpPr>
        <p:spPr bwMode="auto">
          <a:xfrm>
            <a:off x="3762375" y="1993480"/>
            <a:ext cx="762000" cy="2344484"/>
          </a:xfrm>
          <a:prstGeom prst="rect">
            <a:avLst/>
          </a:prstGeom>
          <a:solidFill>
            <a:srgbClr val="33CC33"/>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33CC33"/>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53" name="Rectangle 9"/>
          <p:cNvSpPr>
            <a:spLocks noChangeArrowheads="1"/>
          </p:cNvSpPr>
          <p:nvPr/>
        </p:nvSpPr>
        <p:spPr bwMode="auto">
          <a:xfrm>
            <a:off x="3914775" y="1993480"/>
            <a:ext cx="762000" cy="2344484"/>
          </a:xfrm>
          <a:prstGeom prst="rect">
            <a:avLst/>
          </a:prstGeom>
          <a:solidFill>
            <a:srgbClr val="FF99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99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54" name="Rectangle 10"/>
          <p:cNvSpPr>
            <a:spLocks noChangeArrowheads="1"/>
          </p:cNvSpPr>
          <p:nvPr/>
        </p:nvSpPr>
        <p:spPr bwMode="auto">
          <a:xfrm>
            <a:off x="4067175" y="1993480"/>
            <a:ext cx="762000" cy="2344484"/>
          </a:xfrm>
          <a:prstGeom prst="rect">
            <a:avLst/>
          </a:prstGeom>
          <a:solidFill>
            <a:srgbClr val="66FF99"/>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66FF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55" name="Rectangle 11"/>
          <p:cNvSpPr>
            <a:spLocks noChangeArrowheads="1"/>
          </p:cNvSpPr>
          <p:nvPr/>
        </p:nvSpPr>
        <p:spPr bwMode="auto">
          <a:xfrm>
            <a:off x="4191000" y="1993480"/>
            <a:ext cx="762000" cy="2344484"/>
          </a:xfrm>
          <a:prstGeom prst="rect">
            <a:avLst/>
          </a:prstGeom>
          <a:solidFill>
            <a:srgbClr val="FFFF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FF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56" name="Rectangle 12"/>
          <p:cNvSpPr>
            <a:spLocks noChangeArrowheads="1"/>
          </p:cNvSpPr>
          <p:nvPr/>
        </p:nvSpPr>
        <p:spPr bwMode="auto">
          <a:xfrm>
            <a:off x="4419600" y="1993480"/>
            <a:ext cx="762000" cy="2344484"/>
          </a:xfrm>
          <a:prstGeom prst="rect">
            <a:avLst/>
          </a:prstGeom>
          <a:solidFill>
            <a:srgbClr val="FF99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99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57" name="Rectangle 13"/>
          <p:cNvSpPr>
            <a:spLocks noChangeArrowheads="1"/>
          </p:cNvSpPr>
          <p:nvPr/>
        </p:nvSpPr>
        <p:spPr bwMode="auto">
          <a:xfrm>
            <a:off x="4648200" y="1993480"/>
            <a:ext cx="762000" cy="2344484"/>
          </a:xfrm>
          <a:prstGeom prst="rect">
            <a:avLst/>
          </a:prstGeom>
          <a:solidFill>
            <a:srgbClr val="00CC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00CC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58" name="Rectangle 14"/>
          <p:cNvSpPr>
            <a:spLocks noChangeArrowheads="1"/>
          </p:cNvSpPr>
          <p:nvPr/>
        </p:nvSpPr>
        <p:spPr bwMode="auto">
          <a:xfrm>
            <a:off x="4876800" y="1993480"/>
            <a:ext cx="762000" cy="2344484"/>
          </a:xfrm>
          <a:prstGeom prst="rect">
            <a:avLst/>
          </a:prstGeom>
          <a:solidFill>
            <a:srgbClr val="FF00FF"/>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00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pic>
        <p:nvPicPr>
          <p:cNvPr id="60" name="Picture 59">
            <a:hlinkClick r:id="" action="ppaction://noaction"/>
            <a:extLst>
              <a:ext uri="{FF2B5EF4-FFF2-40B4-BE49-F238E27FC236}">
                <a16:creationId xmlns:a16="http://schemas.microsoft.com/office/drawing/2014/main" xmlns="" id="{2752541A-CCD0-44E9-A966-4E4DB58C943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a:off x="6629157" y="4337966"/>
            <a:ext cx="2514845" cy="2149619"/>
          </a:xfrm>
          <a:prstGeom prst="rect">
            <a:avLst/>
          </a:prstGeom>
        </p:spPr>
      </p:pic>
    </p:spTree>
    <p:extLst>
      <p:ext uri="{BB962C8B-B14F-4D97-AF65-F5344CB8AC3E}">
        <p14:creationId xmlns:p14="http://schemas.microsoft.com/office/powerpoint/2010/main" val="8802649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6"/>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grpId="0" nodeType="afterEffect">
                                  <p:stCondLst>
                                    <p:cond delay="0"/>
                                  </p:stCondLst>
                                  <p:childTnLst>
                                    <p:animEffect transition="out" filter="wipe(right)">
                                      <p:cBhvr>
                                        <p:cTn id="6" dur="500"/>
                                        <p:tgtEl>
                                          <p:spTgt spid="58"/>
                                        </p:tgtEl>
                                      </p:cBhvr>
                                    </p:animEffect>
                                    <p:set>
                                      <p:cBhvr>
                                        <p:cTn id="7" dur="1" fill="hold">
                                          <p:stCondLst>
                                            <p:cond delay="499"/>
                                          </p:stCondLst>
                                        </p:cTn>
                                        <p:tgtEl>
                                          <p:spTgt spid="5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par>
                          <p:cTn id="8" fill="hold">
                            <p:stCondLst>
                              <p:cond delay="500"/>
                            </p:stCondLst>
                            <p:childTnLst>
                              <p:par>
                                <p:cTn id="9" presetID="22" presetClass="exit" presetSubtype="2" fill="hold" grpId="0" nodeType="afterEffect">
                                  <p:stCondLst>
                                    <p:cond delay="0"/>
                                  </p:stCondLst>
                                  <p:childTnLst>
                                    <p:animEffect transition="out" filter="wipe(right)">
                                      <p:cBhvr>
                                        <p:cTn id="10" dur="500"/>
                                        <p:tgtEl>
                                          <p:spTgt spid="57"/>
                                        </p:tgtEl>
                                      </p:cBhvr>
                                    </p:animEffect>
                                    <p:set>
                                      <p:cBhvr>
                                        <p:cTn id="11" dur="1" fill="hold">
                                          <p:stCondLst>
                                            <p:cond delay="499"/>
                                          </p:stCondLst>
                                        </p:cTn>
                                        <p:tgtEl>
                                          <p:spTgt spid="57"/>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applause.wav"/>
                                        </p:tgtEl>
                                      </p:cMediaNode>
                                    </p:audio>
                                  </p:subTnLst>
                                </p:cTn>
                              </p:par>
                            </p:childTnLst>
                          </p:cTn>
                        </p:par>
                        <p:par>
                          <p:cTn id="12" fill="hold">
                            <p:stCondLst>
                              <p:cond delay="1000"/>
                            </p:stCondLst>
                            <p:childTnLst>
                              <p:par>
                                <p:cTn id="13" presetID="22" presetClass="exit" presetSubtype="2" fill="hold" grpId="0" nodeType="afterEffect">
                                  <p:stCondLst>
                                    <p:cond delay="0"/>
                                  </p:stCondLst>
                                  <p:childTnLst>
                                    <p:animEffect transition="out" filter="wipe(right)">
                                      <p:cBhvr>
                                        <p:cTn id="14" dur="500"/>
                                        <p:tgtEl>
                                          <p:spTgt spid="56"/>
                                        </p:tgtEl>
                                      </p:cBhvr>
                                    </p:animEffect>
                                    <p:set>
                                      <p:cBhvr>
                                        <p:cTn id="15" dur="1" fill="hold">
                                          <p:stCondLst>
                                            <p:cond delay="499"/>
                                          </p:stCondLst>
                                        </p:cTn>
                                        <p:tgtEl>
                                          <p:spTgt spid="56"/>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childTnLst>
                          </p:cTn>
                        </p:par>
                        <p:par>
                          <p:cTn id="16" fill="hold">
                            <p:stCondLst>
                              <p:cond delay="1500"/>
                            </p:stCondLst>
                            <p:childTnLst>
                              <p:par>
                                <p:cTn id="17" presetID="22" presetClass="exit" presetSubtype="2" fill="hold" grpId="0" nodeType="afterEffect">
                                  <p:stCondLst>
                                    <p:cond delay="0"/>
                                  </p:stCondLst>
                                  <p:childTnLst>
                                    <p:animEffect transition="out" filter="wipe(right)">
                                      <p:cBhvr>
                                        <p:cTn id="18" dur="500"/>
                                        <p:tgtEl>
                                          <p:spTgt spid="55"/>
                                        </p:tgtEl>
                                      </p:cBhvr>
                                    </p:animEffect>
                                    <p:set>
                                      <p:cBhvr>
                                        <p:cTn id="19" dur="1" fill="hold">
                                          <p:stCondLst>
                                            <p:cond delay="499"/>
                                          </p:stCondLst>
                                        </p:cTn>
                                        <p:tgtEl>
                                          <p:spTgt spid="55"/>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applause.wav"/>
                                        </p:tgtEl>
                                      </p:cMediaNode>
                                    </p:audio>
                                  </p:subTnLst>
                                </p:cTn>
                              </p:par>
                            </p:childTnLst>
                          </p:cTn>
                        </p:par>
                        <p:par>
                          <p:cTn id="20" fill="hold">
                            <p:stCondLst>
                              <p:cond delay="2000"/>
                            </p:stCondLst>
                            <p:childTnLst>
                              <p:par>
                                <p:cTn id="21" presetID="22" presetClass="exit" presetSubtype="2" fill="hold" grpId="0" nodeType="afterEffect">
                                  <p:stCondLst>
                                    <p:cond delay="0"/>
                                  </p:stCondLst>
                                  <p:childTnLst>
                                    <p:animEffect transition="out" filter="wipe(right)">
                                      <p:cBhvr>
                                        <p:cTn id="22" dur="500"/>
                                        <p:tgtEl>
                                          <p:spTgt spid="54"/>
                                        </p:tgtEl>
                                      </p:cBhvr>
                                    </p:animEffect>
                                    <p:set>
                                      <p:cBhvr>
                                        <p:cTn id="23" dur="1" fill="hold">
                                          <p:stCondLst>
                                            <p:cond delay="499"/>
                                          </p:stCondLst>
                                        </p:cTn>
                                        <p:tgtEl>
                                          <p:spTgt spid="54"/>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2" name="applause.wav"/>
                                        </p:tgtEl>
                                      </p:cMediaNode>
                                    </p:audio>
                                  </p:subTnLst>
                                </p:cTn>
                              </p:par>
                            </p:childTnLst>
                          </p:cTn>
                        </p:par>
                        <p:par>
                          <p:cTn id="24" fill="hold">
                            <p:stCondLst>
                              <p:cond delay="2500"/>
                            </p:stCondLst>
                            <p:childTnLst>
                              <p:par>
                                <p:cTn id="25" presetID="35" presetClass="entr" presetSubtype="0" fill="hold" grpId="0" nodeType="afterEffect">
                                  <p:stCondLst>
                                    <p:cond delay="0"/>
                                  </p:stCondLst>
                                  <p:iterate type="lt">
                                    <p:tmPct val="0"/>
                                  </p:iterate>
                                  <p:childTnLst>
                                    <p:set>
                                      <p:cBhvr>
                                        <p:cTn id="26" dur="1" fill="hold">
                                          <p:stCondLst>
                                            <p:cond delay="0"/>
                                          </p:stCondLst>
                                        </p:cTn>
                                        <p:tgtEl>
                                          <p:spTgt spid="48">
                                            <p:txEl>
                                              <p:pRg st="0" end="0"/>
                                            </p:txEl>
                                          </p:spTgt>
                                        </p:tgtEl>
                                        <p:attrNameLst>
                                          <p:attrName>style.visibility</p:attrName>
                                        </p:attrNameLst>
                                      </p:cBhvr>
                                      <p:to>
                                        <p:strVal val="visible"/>
                                      </p:to>
                                    </p:set>
                                    <p:animEffect transition="in" filter="fade">
                                      <p:cBhvr>
                                        <p:cTn id="27" dur="2000"/>
                                        <p:tgtEl>
                                          <p:spTgt spid="48">
                                            <p:txEl>
                                              <p:pRg st="0" end="0"/>
                                            </p:txEl>
                                          </p:spTgt>
                                        </p:tgtEl>
                                      </p:cBhvr>
                                    </p:animEffect>
                                    <p:anim calcmode="lin" valueType="num">
                                      <p:cBhvr>
                                        <p:cTn id="28" dur="2000" fill="hold"/>
                                        <p:tgtEl>
                                          <p:spTgt spid="48">
                                            <p:txEl>
                                              <p:pRg st="0" end="0"/>
                                            </p:txEl>
                                          </p:spTgt>
                                        </p:tgtEl>
                                        <p:attrNameLst>
                                          <p:attrName>style.rotation</p:attrName>
                                        </p:attrNameLst>
                                      </p:cBhvr>
                                      <p:tavLst>
                                        <p:tav tm="0">
                                          <p:val>
                                            <p:fltVal val="720"/>
                                          </p:val>
                                        </p:tav>
                                        <p:tav tm="100000">
                                          <p:val>
                                            <p:fltVal val="0"/>
                                          </p:val>
                                        </p:tav>
                                      </p:tavLst>
                                    </p:anim>
                                    <p:anim calcmode="lin" valueType="num">
                                      <p:cBhvr>
                                        <p:cTn id="29" dur="2000" fill="hold"/>
                                        <p:tgtEl>
                                          <p:spTgt spid="48">
                                            <p:txEl>
                                              <p:pRg st="0" end="0"/>
                                            </p:txEl>
                                          </p:spTgt>
                                        </p:tgtEl>
                                        <p:attrNameLst>
                                          <p:attrName>ppt_h</p:attrName>
                                        </p:attrNameLst>
                                      </p:cBhvr>
                                      <p:tavLst>
                                        <p:tav tm="0">
                                          <p:val>
                                            <p:fltVal val="0"/>
                                          </p:val>
                                        </p:tav>
                                        <p:tav tm="100000">
                                          <p:val>
                                            <p:strVal val="#ppt_h"/>
                                          </p:val>
                                        </p:tav>
                                      </p:tavLst>
                                    </p:anim>
                                    <p:anim calcmode="lin" valueType="num">
                                      <p:cBhvr>
                                        <p:cTn id="30" dur="2000" fill="hold"/>
                                        <p:tgtEl>
                                          <p:spTgt spid="48">
                                            <p:txEl>
                                              <p:pRg st="0" end="0"/>
                                            </p:txEl>
                                          </p:spTgt>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25"/>
                                            </p:cond>
                                          </p:stCondLst>
                                          <p:endCondLst>
                                            <p:cond evt="onStopAudio" delay="0">
                                              <p:tgtEl>
                                                <p:sldTgt/>
                                              </p:tgtEl>
                                            </p:cond>
                                          </p:endCondLst>
                                        </p:cTn>
                                        <p:tgtEl>
                                          <p:sndTgt r:embed="rId2" name="applause.wav"/>
                                        </p:tgtEl>
                                      </p:cMediaNode>
                                    </p:audio>
                                  </p:subTnLst>
                                </p:cTn>
                              </p:par>
                            </p:childTnLst>
                          </p:cTn>
                        </p:par>
                        <p:par>
                          <p:cTn id="31" fill="hold">
                            <p:stCondLst>
                              <p:cond delay="4500"/>
                            </p:stCondLst>
                            <p:childTnLst>
                              <p:par>
                                <p:cTn id="32" presetID="22" presetClass="exit" presetSubtype="2" fill="hold" grpId="0" nodeType="afterEffect">
                                  <p:stCondLst>
                                    <p:cond delay="0"/>
                                  </p:stCondLst>
                                  <p:childTnLst>
                                    <p:animEffect transition="out" filter="wipe(right)">
                                      <p:cBhvr>
                                        <p:cTn id="33" dur="500"/>
                                        <p:tgtEl>
                                          <p:spTgt spid="53"/>
                                        </p:tgtEl>
                                      </p:cBhvr>
                                    </p:animEffect>
                                    <p:set>
                                      <p:cBhvr>
                                        <p:cTn id="34" dur="1" fill="hold">
                                          <p:stCondLst>
                                            <p:cond delay="499"/>
                                          </p:stCondLst>
                                        </p:cTn>
                                        <p:tgtEl>
                                          <p:spTgt spid="53"/>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2" name="applause.wav"/>
                                        </p:tgtEl>
                                      </p:cMediaNode>
                                    </p:audio>
                                  </p:subTnLst>
                                </p:cTn>
                              </p:par>
                            </p:childTnLst>
                          </p:cTn>
                        </p:par>
                        <p:par>
                          <p:cTn id="35" fill="hold">
                            <p:stCondLst>
                              <p:cond delay="5000"/>
                            </p:stCondLst>
                            <p:childTnLst>
                              <p:par>
                                <p:cTn id="36" presetID="22" presetClass="exit" presetSubtype="2" fill="hold" grpId="0" nodeType="afterEffect">
                                  <p:stCondLst>
                                    <p:cond delay="0"/>
                                  </p:stCondLst>
                                  <p:childTnLst>
                                    <p:animEffect transition="out" filter="wipe(right)">
                                      <p:cBhvr>
                                        <p:cTn id="37" dur="500"/>
                                        <p:tgtEl>
                                          <p:spTgt spid="52"/>
                                        </p:tgtEl>
                                      </p:cBhvr>
                                    </p:animEffect>
                                    <p:set>
                                      <p:cBhvr>
                                        <p:cTn id="38" dur="1" fill="hold">
                                          <p:stCondLst>
                                            <p:cond delay="499"/>
                                          </p:stCondLst>
                                        </p:cTn>
                                        <p:tgtEl>
                                          <p:spTgt spid="52"/>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2" name="applause.wav"/>
                                        </p:tgtEl>
                                      </p:cMediaNode>
                                    </p:audio>
                                  </p:subTnLst>
                                </p:cTn>
                              </p:par>
                            </p:childTnLst>
                          </p:cTn>
                        </p:par>
                        <p:par>
                          <p:cTn id="39" fill="hold">
                            <p:stCondLst>
                              <p:cond delay="5500"/>
                            </p:stCondLst>
                            <p:childTnLst>
                              <p:par>
                                <p:cTn id="40" presetID="22" presetClass="exit" presetSubtype="2" fill="hold" grpId="0" nodeType="afterEffect">
                                  <p:stCondLst>
                                    <p:cond delay="0"/>
                                  </p:stCondLst>
                                  <p:childTnLst>
                                    <p:animEffect transition="out" filter="wipe(right)">
                                      <p:cBhvr>
                                        <p:cTn id="41" dur="500"/>
                                        <p:tgtEl>
                                          <p:spTgt spid="51"/>
                                        </p:tgtEl>
                                      </p:cBhvr>
                                    </p:animEffect>
                                    <p:set>
                                      <p:cBhvr>
                                        <p:cTn id="42"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2" name="applause.wav"/>
                                        </p:tgtEl>
                                      </p:cMediaNode>
                                    </p:audio>
                                  </p:subTnLst>
                                </p:cTn>
                              </p:par>
                            </p:childTnLst>
                          </p:cTn>
                        </p:par>
                        <p:par>
                          <p:cTn id="43" fill="hold">
                            <p:stCondLst>
                              <p:cond delay="6000"/>
                            </p:stCondLst>
                            <p:childTnLst>
                              <p:par>
                                <p:cTn id="44" presetID="22" presetClass="exit" presetSubtype="2" fill="hold" grpId="0" nodeType="afterEffect">
                                  <p:stCondLst>
                                    <p:cond delay="0"/>
                                  </p:stCondLst>
                                  <p:childTnLst>
                                    <p:animEffect transition="out" filter="wipe(right)">
                                      <p:cBhvr>
                                        <p:cTn id="45" dur="500"/>
                                        <p:tgtEl>
                                          <p:spTgt spid="50"/>
                                        </p:tgtEl>
                                      </p:cBhvr>
                                    </p:animEffect>
                                    <p:set>
                                      <p:cBhvr>
                                        <p:cTn id="46" dur="1" fill="hold">
                                          <p:stCondLst>
                                            <p:cond delay="499"/>
                                          </p:stCondLst>
                                        </p:cTn>
                                        <p:tgtEl>
                                          <p:spTgt spid="50"/>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2" name="applause.wav"/>
                                        </p:tgtEl>
                                      </p:cMediaNode>
                                    </p:audio>
                                  </p:subTnLst>
                                </p:cTn>
                              </p:par>
                            </p:childTnLst>
                          </p:cTn>
                        </p:par>
                        <p:par>
                          <p:cTn id="47" fill="hold">
                            <p:stCondLst>
                              <p:cond delay="6500"/>
                            </p:stCondLst>
                            <p:childTnLst>
                              <p:par>
                                <p:cTn id="48" presetID="22" presetClass="exit" presetSubtype="2" fill="hold" grpId="0" nodeType="afterEffect">
                                  <p:stCondLst>
                                    <p:cond delay="0"/>
                                  </p:stCondLst>
                                  <p:childTnLst>
                                    <p:animEffect transition="out" filter="wipe(right)">
                                      <p:cBhvr>
                                        <p:cTn id="49" dur="500"/>
                                        <p:tgtEl>
                                          <p:spTgt spid="49"/>
                                        </p:tgtEl>
                                      </p:cBhvr>
                                    </p:animEffect>
                                    <p:set>
                                      <p:cBhvr>
                                        <p:cTn id="50" dur="1" fill="hold">
                                          <p:stCondLst>
                                            <p:cond delay="499"/>
                                          </p:stCondLst>
                                        </p:cTn>
                                        <p:tgtEl>
                                          <p:spTgt spid="49"/>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applause.wav"/>
                                        </p:tgtEl>
                                      </p:cMediaNode>
                                    </p:audio>
                                  </p:subTnLst>
                                </p:cTn>
                              </p:par>
                              <p:par>
                                <p:cTn id="51" presetID="3" presetClass="emph" presetSubtype="6" repeatCount="indefinite" fill="hold" nodeType="withEffect">
                                  <p:stCondLst>
                                    <p:cond delay="0"/>
                                  </p:stCondLst>
                                  <p:iterate type="lt">
                                    <p:tmPct val="0"/>
                                  </p:iterate>
                                  <p:childTnLst>
                                    <p:animClr clrSpc="hsl" dir="cw">
                                      <p:cBhvr override="childStyle">
                                        <p:cTn id="52" dur="500" fill="hold"/>
                                        <p:tgtEl>
                                          <p:spTgt spid="48">
                                            <p:txEl>
                                              <p:pRg st="0" end="0"/>
                                            </p:txEl>
                                          </p:spTgt>
                                        </p:tgtEl>
                                        <p:attrNameLst>
                                          <p:attrName>style.color</p:attrName>
                                        </p:attrNameLst>
                                      </p:cBhvr>
                                      <p:to>
                                        <a:srgbClr val="FF00FF"/>
                                      </p:to>
                                    </p:animClr>
                                  </p:childTnLst>
                                  <p:subTnLst>
                                    <p:audio>
                                      <p:cMediaNode>
                                        <p:cTn display="0" masterRel="sameClick">
                                          <p:stCondLst>
                                            <p:cond evt="begin" delay="0">
                                              <p:tn val="5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46"/>
                  </p:tgtEl>
                </p:cond>
              </p:nextCondLst>
            </p:seq>
          </p:childTnLst>
        </p:cTn>
      </p:par>
    </p:tnLst>
    <p:bldLst>
      <p:bldP spid="48" grpId="0" build="allAtOnce"/>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7">
            <a:extLst>
              <a:ext uri="{BEBA8EAE-BF5A-486C-A8C5-ECC9F3942E4B}">
                <a14:imgProps xmlns:a14="http://schemas.microsoft.com/office/drawing/2010/main">
                  <a14:imgLayer r:embed="rId8">
                    <a14:imgEffect>
                      <a14:artisticTexturizer/>
                    </a14:imgEffect>
                  </a14:imgLayer>
                </a14:imgProps>
              </a:ext>
              <a:ext uri="{28A0092B-C50C-407E-A947-70E740481C1C}">
                <a14:useLocalDpi xmlns:a14="http://schemas.microsoft.com/office/drawing/2010/main" val="0"/>
              </a:ext>
            </a:extLst>
          </a:blip>
          <a:stretch>
            <a:fillRect/>
          </a:stretch>
        </p:blipFill>
        <p:spPr>
          <a:xfrm>
            <a:off x="0" y="1066800"/>
            <a:ext cx="9144000" cy="5791200"/>
          </a:xfrm>
          <a:prstGeom prst="rect">
            <a:avLst/>
          </a:prstGeom>
        </p:spPr>
      </p:pic>
      <p:pic>
        <p:nvPicPr>
          <p:cNvPr id="9" name="Picture 8">
            <a:hlinkClick r:id="" action="ppaction://noaction"/>
            <a:extLst>
              <a:ext uri="{FF2B5EF4-FFF2-40B4-BE49-F238E27FC236}">
                <a16:creationId xmlns:a16="http://schemas.microsoft.com/office/drawing/2014/main" xmlns="" id="{2752541A-CCD0-44E9-A966-4E4DB58C9439}"/>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a:off x="6568932" y="4495800"/>
            <a:ext cx="2880115" cy="2461841"/>
          </a:xfrm>
          <a:prstGeom prst="rect">
            <a:avLst/>
          </a:prstGeom>
        </p:spPr>
      </p:pic>
      <p:sp>
        <p:nvSpPr>
          <p:cNvPr id="10" name="AutoShape 46"/>
          <p:cNvSpPr>
            <a:spLocks noChangeArrowheads="1"/>
          </p:cNvSpPr>
          <p:nvPr/>
        </p:nvSpPr>
        <p:spPr bwMode="auto">
          <a:xfrm>
            <a:off x="5867400" y="5540874"/>
            <a:ext cx="1028700" cy="900113"/>
          </a:xfrm>
          <a:prstGeom prst="hexagon">
            <a:avLst>
              <a:gd name="adj" fmla="val 26667"/>
              <a:gd name="vf" fmla="val 115470"/>
            </a:avLst>
          </a:prstGeom>
          <a:solidFill>
            <a:srgbClr val="FFFF00"/>
          </a:solidFill>
          <a:ln w="38100" cmpd="dbl" algn="ctr">
            <a:solidFill>
              <a:srgbClr val="FF0000"/>
            </a:solidFill>
            <a:miter lim="800000"/>
            <a:headEnd/>
            <a:tailEnd/>
          </a:ln>
          <a:effectLst/>
          <a:scene3d>
            <a:camera prst="orthographicFront"/>
            <a:lightRig rig="threePt" dir="t"/>
          </a:scene3d>
          <a:sp3d>
            <a:bevelT prst="angle"/>
          </a:sp3d>
          <a:extLst/>
        </p:spPr>
        <p:txBody>
          <a:bodyPr wrap="none" anchor="ctr"/>
          <a:lstStyle/>
          <a:p>
            <a:pPr eaLnBrk="0" hangingPunct="0">
              <a:defRPr/>
            </a:pPr>
            <a:endParaRPr lang="en-US">
              <a:cs typeface="+mn-cs"/>
            </a:endParaRPr>
          </a:p>
        </p:txBody>
      </p:sp>
      <p:pic>
        <p:nvPicPr>
          <p:cNvPr id="11" name="Picture 10" descr="1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6171128" y="5679320"/>
            <a:ext cx="606425"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2"/>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6171128" y="5603121"/>
            <a:ext cx="512763"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3"/>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6171126" y="5603120"/>
            <a:ext cx="5207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4"/>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5942526" y="5679320"/>
            <a:ext cx="5207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5"/>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6094928" y="5603121"/>
            <a:ext cx="582613"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2" descr="bell"/>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6050476" y="5585658"/>
            <a:ext cx="76835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 y="7478"/>
            <a:ext cx="9144000" cy="1440322"/>
          </a:xfrm>
          <a:prstGeom prst="rect">
            <a:avLst/>
          </a:prstGeom>
          <a:solidFill>
            <a:srgbClr val="FF0000">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5312" y="76200"/>
            <a:ext cx="9002488" cy="1295400"/>
          </a:xfrm>
          <a:prstGeom prst="rect">
            <a:avLst/>
          </a:prstGeom>
          <a:solidFill>
            <a:srgbClr val="FF0000">
              <a:alpha val="72157"/>
            </a:srgbClr>
          </a:solidFill>
          <a:ln w="57150">
            <a:solidFill>
              <a:srgbClr val="FFFF00"/>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b="1" dirty="0" err="1" smtClean="0">
                <a:solidFill>
                  <a:srgbClr val="FFFF00"/>
                </a:solidFill>
                <a:latin typeface="+mj-lt"/>
                <a:cs typeface="Arial" pitchFamily="34" charset="0"/>
              </a:rPr>
              <a:t>Câu</a:t>
            </a:r>
            <a:r>
              <a:rPr lang="en-US" sz="2400" b="1" dirty="0">
                <a:solidFill>
                  <a:srgbClr val="FFFF00"/>
                </a:solidFill>
                <a:latin typeface="+mj-lt"/>
                <a:cs typeface="Arial" pitchFamily="34" charset="0"/>
              </a:rPr>
              <a:t> </a:t>
            </a:r>
            <a:r>
              <a:rPr lang="en-US" sz="2400" b="1" dirty="0" err="1">
                <a:solidFill>
                  <a:srgbClr val="FFFF00"/>
                </a:solidFill>
                <a:latin typeface="+mj-lt"/>
                <a:cs typeface="Arial" pitchFamily="34" charset="0"/>
              </a:rPr>
              <a:t>hỏi</a:t>
            </a:r>
            <a:r>
              <a:rPr lang="en-US" sz="2400" b="1" dirty="0">
                <a:solidFill>
                  <a:srgbClr val="FFFF00"/>
                </a:solidFill>
                <a:latin typeface="+mj-lt"/>
                <a:cs typeface="Arial" pitchFamily="34" charset="0"/>
              </a:rPr>
              <a:t> </a:t>
            </a:r>
            <a:r>
              <a:rPr lang="en-US" sz="2400" b="1" dirty="0" smtClean="0">
                <a:solidFill>
                  <a:srgbClr val="FFFF00"/>
                </a:solidFill>
                <a:latin typeface="+mj-lt"/>
                <a:cs typeface="Arial" pitchFamily="34" charset="0"/>
              </a:rPr>
              <a:t>4: </a:t>
            </a:r>
          </a:p>
          <a:p>
            <a:pPr algn="ctr"/>
            <a:r>
              <a:rPr lang="en-US" sz="2400" b="1" dirty="0" err="1" smtClean="0">
                <a:solidFill>
                  <a:srgbClr val="FFFF00"/>
                </a:solidFill>
                <a:latin typeface="Arial" pitchFamily="34" charset="0"/>
                <a:cs typeface="Arial" pitchFamily="34" charset="0"/>
              </a:rPr>
              <a:t>Hằng</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ngày</a:t>
            </a:r>
            <a:r>
              <a:rPr lang="en-US" sz="2400" b="1" dirty="0" smtClean="0">
                <a:solidFill>
                  <a:srgbClr val="FFFF00"/>
                </a:solidFill>
                <a:latin typeface="Arial" pitchFamily="34" charset="0"/>
                <a:cs typeface="Arial" pitchFamily="34" charset="0"/>
              </a:rPr>
              <a:t> con </a:t>
            </a:r>
            <a:r>
              <a:rPr lang="en-US" sz="2400" b="1" dirty="0" err="1" smtClean="0">
                <a:solidFill>
                  <a:srgbClr val="FFFF00"/>
                </a:solidFill>
                <a:latin typeface="Arial" pitchFamily="34" charset="0"/>
                <a:cs typeface="Arial" pitchFamily="34" charset="0"/>
              </a:rPr>
              <a:t>cần</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đánh</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răng</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rửa</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mặt</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tắm</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rửa</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sạch</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sẽ</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Đúng</a:t>
            </a:r>
            <a:r>
              <a:rPr lang="en-US" sz="2400" b="1" dirty="0" smtClean="0">
                <a:solidFill>
                  <a:srgbClr val="FFFF00"/>
                </a:solidFill>
                <a:latin typeface="Arial" pitchFamily="34" charset="0"/>
                <a:cs typeface="Arial" pitchFamily="34" charset="0"/>
              </a:rPr>
              <a:t> hay </a:t>
            </a:r>
            <a:r>
              <a:rPr lang="en-US" sz="2400" b="1" dirty="0" err="1" smtClean="0">
                <a:solidFill>
                  <a:srgbClr val="FFFF00"/>
                </a:solidFill>
                <a:latin typeface="Arial" pitchFamily="34" charset="0"/>
                <a:cs typeface="Arial" pitchFamily="34" charset="0"/>
              </a:rPr>
              <a:t>sai</a:t>
            </a:r>
            <a:r>
              <a:rPr lang="en-US" sz="2400" b="1" dirty="0" smtClean="0">
                <a:solidFill>
                  <a:srgbClr val="FFFF00"/>
                </a:solidFill>
                <a:latin typeface="Arial" pitchFamily="34" charset="0"/>
                <a:cs typeface="Arial" pitchFamily="34" charset="0"/>
              </a:rPr>
              <a:t>?</a:t>
            </a:r>
            <a:endParaRPr lang="en-US" sz="2400" b="1" dirty="0">
              <a:solidFill>
                <a:srgbClr val="FFFF00"/>
              </a:solidFill>
              <a:latin typeface="Arial" pitchFamily="34" charset="0"/>
              <a:cs typeface="Arial" pitchFamily="34" charset="0"/>
            </a:endParaRPr>
          </a:p>
        </p:txBody>
      </p:sp>
      <p:grpSp>
        <p:nvGrpSpPr>
          <p:cNvPr id="19" name="Group 18"/>
          <p:cNvGrpSpPr/>
          <p:nvPr/>
        </p:nvGrpSpPr>
        <p:grpSpPr>
          <a:xfrm>
            <a:off x="1855674" y="2748963"/>
            <a:ext cx="2710883" cy="627787"/>
            <a:chOff x="1066800" y="4648200"/>
            <a:chExt cx="3076573" cy="929046"/>
          </a:xfrm>
        </p:grpSpPr>
        <p:sp>
          <p:nvSpPr>
            <p:cNvPr id="22" name="Flowchart: Terminator 21"/>
            <p:cNvSpPr/>
            <p:nvPr/>
          </p:nvSpPr>
          <p:spPr>
            <a:xfrm>
              <a:off x="1066800" y="4648200"/>
              <a:ext cx="3076573" cy="929046"/>
            </a:xfrm>
            <a:prstGeom prst="flowChartTerminator">
              <a:avLst/>
            </a:prstGeom>
            <a:solidFill>
              <a:srgbClr val="660033">
                <a:alpha val="74902"/>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rPr>
                <a:t>        A. Đúng</a:t>
              </a:r>
              <a:endParaRPr lang="en-US" sz="2800" b="1">
                <a:solidFill>
                  <a:schemeClr val="bg1"/>
                </a:solidFill>
              </a:endParaRPr>
            </a:p>
          </p:txBody>
        </p:sp>
        <p:pic>
          <p:nvPicPr>
            <p:cNvPr id="23" name="Picture 2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90885" y="4666948"/>
              <a:ext cx="770019" cy="865790"/>
            </a:xfrm>
            <a:prstGeom prst="rect">
              <a:avLst/>
            </a:prstGeom>
          </p:spPr>
        </p:pic>
      </p:grpSp>
      <p:grpSp>
        <p:nvGrpSpPr>
          <p:cNvPr id="24" name="Group 23"/>
          <p:cNvGrpSpPr/>
          <p:nvPr/>
        </p:nvGrpSpPr>
        <p:grpSpPr>
          <a:xfrm>
            <a:off x="5013243" y="2741584"/>
            <a:ext cx="2753713" cy="635165"/>
            <a:chOff x="5257800" y="4637281"/>
            <a:chExt cx="2867011" cy="939965"/>
          </a:xfrm>
        </p:grpSpPr>
        <p:sp>
          <p:nvSpPr>
            <p:cNvPr id="25" name="Flowchart: Terminator 24"/>
            <p:cNvSpPr/>
            <p:nvPr/>
          </p:nvSpPr>
          <p:spPr>
            <a:xfrm>
              <a:off x="5257800" y="4637281"/>
              <a:ext cx="2867011" cy="939965"/>
            </a:xfrm>
            <a:prstGeom prst="flowChartTerminator">
              <a:avLst/>
            </a:prstGeom>
            <a:solidFill>
              <a:srgbClr val="660033">
                <a:alpha val="74902"/>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rPr>
                <a:t>B. Sai</a:t>
              </a:r>
              <a:endParaRPr lang="en-US" sz="2800" b="1">
                <a:solidFill>
                  <a:schemeClr val="bg1"/>
                </a:solidFill>
              </a:endParaRPr>
            </a:p>
          </p:txBody>
        </p:sp>
        <p:pic>
          <p:nvPicPr>
            <p:cNvPr id="26" name="Picture 2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410200" y="4666948"/>
              <a:ext cx="586459" cy="857552"/>
            </a:xfrm>
            <a:prstGeom prst="rect">
              <a:avLst/>
            </a:prstGeom>
          </p:spPr>
        </p:pic>
      </p:grpSp>
    </p:spTree>
    <p:extLst>
      <p:ext uri="{BB962C8B-B14F-4D97-AF65-F5344CB8AC3E}">
        <p14:creationId xmlns:p14="http://schemas.microsoft.com/office/powerpoint/2010/main" val="11517896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par>
                                <p:cTn id="19" presetID="50" presetClass="entr" presetSubtype="0" decel="10000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1000" fill="hold"/>
                                        <p:tgtEl>
                                          <p:spTgt spid="15"/>
                                        </p:tgtEl>
                                        <p:attrNameLst>
                                          <p:attrName>ppt_w</p:attrName>
                                        </p:attrNameLst>
                                      </p:cBhvr>
                                      <p:tavLst>
                                        <p:tav tm="0">
                                          <p:val>
                                            <p:strVal val="#ppt_w+.3"/>
                                          </p:val>
                                        </p:tav>
                                        <p:tav tm="100000">
                                          <p:val>
                                            <p:strVal val="#ppt_w"/>
                                          </p:val>
                                        </p:tav>
                                      </p:tavLst>
                                    </p:anim>
                                    <p:anim calcmode="lin" valueType="num">
                                      <p:cBhvr>
                                        <p:cTn id="22" dur="1000" fill="hold"/>
                                        <p:tgtEl>
                                          <p:spTgt spid="15"/>
                                        </p:tgtEl>
                                        <p:attrNameLst>
                                          <p:attrName>ppt_h</p:attrName>
                                        </p:attrNameLst>
                                      </p:cBhvr>
                                      <p:tavLst>
                                        <p:tav tm="0">
                                          <p:val>
                                            <p:strVal val="#ppt_h"/>
                                          </p:val>
                                        </p:tav>
                                        <p:tav tm="100000">
                                          <p:val>
                                            <p:strVal val="#ppt_h"/>
                                          </p:val>
                                        </p:tav>
                                      </p:tavLst>
                                    </p:anim>
                                    <p:animEffect transition="in" filter="fade">
                                      <p:cBhvr>
                                        <p:cTn id="23" dur="1000"/>
                                        <p:tgtEl>
                                          <p:spTgt spid="15"/>
                                        </p:tgtEl>
                                      </p:cBhvr>
                                    </p:animEffect>
                                  </p:childTnLst>
                                  <p:subTnLst>
                                    <p:set>
                                      <p:cBhvr override="childStyle">
                                        <p:cTn dur="1" fill="hold" display="0" masterRel="sameClick" afterEffect="1">
                                          <p:stCondLst>
                                            <p:cond evt="end" delay="0">
                                              <p:tn val="19"/>
                                            </p:cond>
                                          </p:stCondLst>
                                        </p:cTn>
                                        <p:tgtEl>
                                          <p:spTgt spid="15"/>
                                        </p:tgtEl>
                                        <p:attrNameLst>
                                          <p:attrName>style.visibility</p:attrName>
                                        </p:attrNameLst>
                                      </p:cBhvr>
                                      <p:to>
                                        <p:strVal val="hidden"/>
                                      </p:to>
                                    </p:set>
                                    <p:audio>
                                      <p:cMediaNode>
                                        <p:cTn display="0" masterRel="sameClick">
                                          <p:stCondLst>
                                            <p:cond evt="begin" delay="0">
                                              <p:tn val="19"/>
                                            </p:cond>
                                          </p:stCondLst>
                                          <p:endCondLst>
                                            <p:cond evt="onStopAudio" delay="0">
                                              <p:tgtEl>
                                                <p:sldTgt/>
                                              </p:tgtEl>
                                            </p:cond>
                                          </p:endCondLst>
                                        </p:cTn>
                                        <p:tgtEl>
                                          <p:sndTgt r:embed="rId2" name="click.wav"/>
                                        </p:tgtEl>
                                      </p:cMediaNode>
                                    </p:audio>
                                  </p:subTnLst>
                                </p:cTn>
                              </p:par>
                            </p:childTnLst>
                          </p:cTn>
                        </p:par>
                        <p:par>
                          <p:cTn id="24" fill="hold">
                            <p:stCondLst>
                              <p:cond delay="1000"/>
                            </p:stCondLst>
                            <p:childTnLst>
                              <p:par>
                                <p:cTn id="25" presetID="50" presetClass="entr" presetSubtype="0" decel="10000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strVal val="#ppt_w+.3"/>
                                          </p:val>
                                        </p:tav>
                                        <p:tav tm="100000">
                                          <p:val>
                                            <p:strVal val="#ppt_w"/>
                                          </p:val>
                                        </p:tav>
                                      </p:tavLst>
                                    </p:anim>
                                    <p:anim calcmode="lin" valueType="num">
                                      <p:cBhvr>
                                        <p:cTn id="28" dur="1000" fill="hold"/>
                                        <p:tgtEl>
                                          <p:spTgt spid="14"/>
                                        </p:tgtEl>
                                        <p:attrNameLst>
                                          <p:attrName>ppt_h</p:attrName>
                                        </p:attrNameLst>
                                      </p:cBhvr>
                                      <p:tavLst>
                                        <p:tav tm="0">
                                          <p:val>
                                            <p:strVal val="#ppt_h"/>
                                          </p:val>
                                        </p:tav>
                                        <p:tav tm="100000">
                                          <p:val>
                                            <p:strVal val="#ppt_h"/>
                                          </p:val>
                                        </p:tav>
                                      </p:tavLst>
                                    </p:anim>
                                    <p:animEffect transition="in" filter="fade">
                                      <p:cBhvr>
                                        <p:cTn id="29" dur="1000"/>
                                        <p:tgtEl>
                                          <p:spTgt spid="14"/>
                                        </p:tgtEl>
                                      </p:cBhvr>
                                    </p:animEffect>
                                  </p:childTnLst>
                                  <p:subTnLst>
                                    <p:set>
                                      <p:cBhvr override="childStyle">
                                        <p:cTn dur="1" fill="hold" display="0" masterRel="sameClick" afterEffect="1">
                                          <p:stCondLst>
                                            <p:cond evt="end" delay="0">
                                              <p:tn val="25"/>
                                            </p:cond>
                                          </p:stCondLst>
                                        </p:cTn>
                                        <p:tgtEl>
                                          <p:spTgt spid="14"/>
                                        </p:tgtEl>
                                        <p:attrNameLst>
                                          <p:attrName>style.visibility</p:attrName>
                                        </p:attrNameLst>
                                      </p:cBhvr>
                                      <p:to>
                                        <p:strVal val="hidden"/>
                                      </p:to>
                                    </p:se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par>
                          <p:cTn id="30" fill="hold">
                            <p:stCondLst>
                              <p:cond delay="2000"/>
                            </p:stCondLst>
                            <p:childTnLst>
                              <p:par>
                                <p:cTn id="31" presetID="50" presetClass="entr" presetSubtype="0" decel="100000"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1000" fill="hold"/>
                                        <p:tgtEl>
                                          <p:spTgt spid="13"/>
                                        </p:tgtEl>
                                        <p:attrNameLst>
                                          <p:attrName>ppt_w</p:attrName>
                                        </p:attrNameLst>
                                      </p:cBhvr>
                                      <p:tavLst>
                                        <p:tav tm="0">
                                          <p:val>
                                            <p:strVal val="#ppt_w+.3"/>
                                          </p:val>
                                        </p:tav>
                                        <p:tav tm="100000">
                                          <p:val>
                                            <p:strVal val="#ppt_w"/>
                                          </p:val>
                                        </p:tav>
                                      </p:tavLst>
                                    </p:anim>
                                    <p:anim calcmode="lin" valueType="num">
                                      <p:cBhvr>
                                        <p:cTn id="34" dur="1000" fill="hold"/>
                                        <p:tgtEl>
                                          <p:spTgt spid="13"/>
                                        </p:tgtEl>
                                        <p:attrNameLst>
                                          <p:attrName>ppt_h</p:attrName>
                                        </p:attrNameLst>
                                      </p:cBhvr>
                                      <p:tavLst>
                                        <p:tav tm="0">
                                          <p:val>
                                            <p:strVal val="#ppt_h"/>
                                          </p:val>
                                        </p:tav>
                                        <p:tav tm="100000">
                                          <p:val>
                                            <p:strVal val="#ppt_h"/>
                                          </p:val>
                                        </p:tav>
                                      </p:tavLst>
                                    </p:anim>
                                    <p:animEffect transition="in" filter="fade">
                                      <p:cBhvr>
                                        <p:cTn id="35" dur="1000"/>
                                        <p:tgtEl>
                                          <p:spTgt spid="13"/>
                                        </p:tgtEl>
                                      </p:cBhvr>
                                    </p:animEffect>
                                  </p:childTnLst>
                                  <p:subTnLst>
                                    <p:set>
                                      <p:cBhvr override="childStyle">
                                        <p:cTn dur="1" fill="hold" display="0" masterRel="sameClick" afterEffect="1">
                                          <p:stCondLst>
                                            <p:cond evt="end" delay="0">
                                              <p:tn val="31"/>
                                            </p:cond>
                                          </p:stCondLst>
                                        </p:cTn>
                                        <p:tgtEl>
                                          <p:spTgt spid="13"/>
                                        </p:tgtEl>
                                        <p:attrNameLst>
                                          <p:attrName>style.visibility</p:attrName>
                                        </p:attrNameLst>
                                      </p:cBhvr>
                                      <p:to>
                                        <p:strVal val="hidden"/>
                                      </p:to>
                                    </p:set>
                                    <p:audio>
                                      <p:cMediaNode>
                                        <p:cTn display="0" masterRel="sameClick">
                                          <p:stCondLst>
                                            <p:cond evt="begin" delay="0">
                                              <p:tn val="31"/>
                                            </p:cond>
                                          </p:stCondLst>
                                          <p:endCondLst>
                                            <p:cond evt="onStopAudio" delay="0">
                                              <p:tgtEl>
                                                <p:sldTgt/>
                                              </p:tgtEl>
                                            </p:cond>
                                          </p:endCondLst>
                                        </p:cTn>
                                        <p:tgtEl>
                                          <p:sndTgt r:embed="rId2" name="click.wav"/>
                                        </p:tgtEl>
                                      </p:cMediaNode>
                                    </p:audio>
                                  </p:subTnLst>
                                </p:cTn>
                              </p:par>
                            </p:childTnLst>
                          </p:cTn>
                        </p:par>
                        <p:par>
                          <p:cTn id="36" fill="hold">
                            <p:stCondLst>
                              <p:cond delay="3000"/>
                            </p:stCondLst>
                            <p:childTnLst>
                              <p:par>
                                <p:cTn id="37" presetID="50" presetClass="entr" presetSubtype="0" decel="100000"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1000" fill="hold"/>
                                        <p:tgtEl>
                                          <p:spTgt spid="12"/>
                                        </p:tgtEl>
                                        <p:attrNameLst>
                                          <p:attrName>ppt_w</p:attrName>
                                        </p:attrNameLst>
                                      </p:cBhvr>
                                      <p:tavLst>
                                        <p:tav tm="0">
                                          <p:val>
                                            <p:strVal val="#ppt_w+.3"/>
                                          </p:val>
                                        </p:tav>
                                        <p:tav tm="100000">
                                          <p:val>
                                            <p:strVal val="#ppt_w"/>
                                          </p:val>
                                        </p:tav>
                                      </p:tavLst>
                                    </p:anim>
                                    <p:anim calcmode="lin" valueType="num">
                                      <p:cBhvr>
                                        <p:cTn id="40" dur="1000" fill="hold"/>
                                        <p:tgtEl>
                                          <p:spTgt spid="12"/>
                                        </p:tgtEl>
                                        <p:attrNameLst>
                                          <p:attrName>ppt_h</p:attrName>
                                        </p:attrNameLst>
                                      </p:cBhvr>
                                      <p:tavLst>
                                        <p:tav tm="0">
                                          <p:val>
                                            <p:strVal val="#ppt_h"/>
                                          </p:val>
                                        </p:tav>
                                        <p:tav tm="100000">
                                          <p:val>
                                            <p:strVal val="#ppt_h"/>
                                          </p:val>
                                        </p:tav>
                                      </p:tavLst>
                                    </p:anim>
                                    <p:animEffect transition="in" filter="fade">
                                      <p:cBhvr>
                                        <p:cTn id="41" dur="1000"/>
                                        <p:tgtEl>
                                          <p:spTgt spid="12"/>
                                        </p:tgtEl>
                                      </p:cBhvr>
                                    </p:animEffect>
                                  </p:childTnLst>
                                  <p:subTnLst>
                                    <p:set>
                                      <p:cBhvr override="childStyle">
                                        <p:cTn dur="1" fill="hold" display="0" masterRel="sameClick" afterEffect="1">
                                          <p:stCondLst>
                                            <p:cond evt="end" delay="0">
                                              <p:tn val="37"/>
                                            </p:cond>
                                          </p:stCondLst>
                                        </p:cTn>
                                        <p:tgtEl>
                                          <p:spTgt spid="12"/>
                                        </p:tgtEl>
                                        <p:attrNameLst>
                                          <p:attrName>style.visibility</p:attrName>
                                        </p:attrNameLst>
                                      </p:cBhvr>
                                      <p:to>
                                        <p:strVal val="hidden"/>
                                      </p:to>
                                    </p:se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childTnLst>
                          </p:cTn>
                        </p:par>
                        <p:par>
                          <p:cTn id="42" fill="hold">
                            <p:stCondLst>
                              <p:cond delay="4000"/>
                            </p:stCondLst>
                            <p:childTnLst>
                              <p:par>
                                <p:cTn id="43" presetID="50" presetClass="entr" presetSubtype="0" decel="100000" fill="hold" nodeType="after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1000" fill="hold"/>
                                        <p:tgtEl>
                                          <p:spTgt spid="11"/>
                                        </p:tgtEl>
                                        <p:attrNameLst>
                                          <p:attrName>ppt_w</p:attrName>
                                        </p:attrNameLst>
                                      </p:cBhvr>
                                      <p:tavLst>
                                        <p:tav tm="0">
                                          <p:val>
                                            <p:strVal val="#ppt_w+.3"/>
                                          </p:val>
                                        </p:tav>
                                        <p:tav tm="100000">
                                          <p:val>
                                            <p:strVal val="#ppt_w"/>
                                          </p:val>
                                        </p:tav>
                                      </p:tavLst>
                                    </p:anim>
                                    <p:anim calcmode="lin" valueType="num">
                                      <p:cBhvr>
                                        <p:cTn id="46" dur="1000" fill="hold"/>
                                        <p:tgtEl>
                                          <p:spTgt spid="11"/>
                                        </p:tgtEl>
                                        <p:attrNameLst>
                                          <p:attrName>ppt_h</p:attrName>
                                        </p:attrNameLst>
                                      </p:cBhvr>
                                      <p:tavLst>
                                        <p:tav tm="0">
                                          <p:val>
                                            <p:strVal val="#ppt_h"/>
                                          </p:val>
                                        </p:tav>
                                        <p:tav tm="100000">
                                          <p:val>
                                            <p:strVal val="#ppt_h"/>
                                          </p:val>
                                        </p:tav>
                                      </p:tavLst>
                                    </p:anim>
                                    <p:animEffect transition="in" filter="fade">
                                      <p:cBhvr>
                                        <p:cTn id="47" dur="1000"/>
                                        <p:tgtEl>
                                          <p:spTgt spid="11"/>
                                        </p:tgtEl>
                                      </p:cBhvr>
                                    </p:animEffect>
                                  </p:childTnLst>
                                  <p:subTnLst>
                                    <p:set>
                                      <p:cBhvr override="childStyle">
                                        <p:cTn dur="1" fill="hold" display="0" masterRel="sameClick" afterEffect="1">
                                          <p:stCondLst>
                                            <p:cond evt="end" delay="0">
                                              <p:tn val="43"/>
                                            </p:cond>
                                          </p:stCondLst>
                                        </p:cTn>
                                        <p:tgtEl>
                                          <p:spTgt spid="11"/>
                                        </p:tgtEl>
                                        <p:attrNameLst>
                                          <p:attrName>style.visibility</p:attrName>
                                        </p:attrNameLst>
                                      </p:cBhvr>
                                      <p:to>
                                        <p:strVal val="hidden"/>
                                      </p:to>
                                    </p:set>
                                    <p:audio>
                                      <p:cMediaNode>
                                        <p:cTn display="0" masterRel="sameClick">
                                          <p:stCondLst>
                                            <p:cond evt="begin" delay="0">
                                              <p:tn val="43"/>
                                            </p:cond>
                                          </p:stCondLst>
                                          <p:endCondLst>
                                            <p:cond evt="onStopAudio" delay="0">
                                              <p:tgtEl>
                                                <p:sldTgt/>
                                              </p:tgtEl>
                                            </p:cond>
                                          </p:endCondLst>
                                        </p:cTn>
                                        <p:tgtEl>
                                          <p:sndTgt r:embed="rId3" name="chimes.wav"/>
                                        </p:tgtEl>
                                      </p:cMediaNode>
                                    </p:audio>
                                  </p:subTnLst>
                                </p:cTn>
                              </p:par>
                            </p:childTnLst>
                          </p:cTn>
                        </p:par>
                        <p:par>
                          <p:cTn id="48" fill="hold">
                            <p:stCondLst>
                              <p:cond delay="5000"/>
                            </p:stCondLst>
                            <p:childTnLst>
                              <p:par>
                                <p:cTn id="49" presetID="3" presetClass="entr" presetSubtype="10" fill="hold"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blinds(horizontal)">
                                      <p:cBhvr>
                                        <p:cTn id="51" dur="500"/>
                                        <p:tgtEl>
                                          <p:spTgt spid="16"/>
                                        </p:tgtEl>
                                      </p:cBhvr>
                                    </p:animEffect>
                                  </p:childTnLst>
                                  <p:subTnLst>
                                    <p:audio>
                                      <p:cMediaNode vol="100000">
                                        <p:cTn display="0" masterRel="sameClick">
                                          <p:stCondLst>
                                            <p:cond evt="begin" delay="0">
                                              <p:tn val="49"/>
                                            </p:cond>
                                          </p:stCondLst>
                                          <p:endCondLst>
                                            <p:cond evt="onStopAudio" delay="0">
                                              <p:tgtEl>
                                                <p:sldTgt/>
                                              </p:tgtEl>
                                            </p:cond>
                                          </p:endCondLst>
                                        </p:cTn>
                                        <p:tgtEl>
                                          <p:sndTgt r:embed="rId4" name="DOORBELL.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19"/>
                    </p:tgtEl>
                  </p:cond>
                </p:stCondLst>
                <p:endSync evt="end" delay="0">
                  <p:rtn val="all"/>
                </p:endSync>
                <p:childTnLst>
                  <p:par>
                    <p:cTn id="53" fill="hold">
                      <p:stCondLst>
                        <p:cond delay="0"/>
                      </p:stCondLst>
                      <p:childTnLst>
                        <p:par>
                          <p:cTn id="54" fill="hold">
                            <p:stCondLst>
                              <p:cond delay="0"/>
                            </p:stCondLst>
                            <p:childTnLst>
                              <p:par>
                                <p:cTn id="55" presetID="26" presetClass="emph" presetSubtype="0" fill="hold" nodeType="clickEffect">
                                  <p:stCondLst>
                                    <p:cond delay="0"/>
                                  </p:stCondLst>
                                  <p:childTnLst>
                                    <p:animEffect transition="out" filter="fade">
                                      <p:cBhvr>
                                        <p:cTn id="56" dur="500" tmFilter="0, 0; .2, .5; .8, .5; 1, 0"/>
                                        <p:tgtEl>
                                          <p:spTgt spid="19"/>
                                        </p:tgtEl>
                                      </p:cBhvr>
                                    </p:animEffect>
                                    <p:animScale>
                                      <p:cBhvr>
                                        <p:cTn id="57" dur="250" autoRev="1" fill="hold"/>
                                        <p:tgtEl>
                                          <p:spTgt spid="19"/>
                                        </p:tgtEl>
                                      </p:cBhvr>
                                      <p:by x="105000" y="105000"/>
                                    </p:animScale>
                                  </p:childTnLst>
                                  <p:subTnLst>
                                    <p:audio>
                                      <p:cMediaNode>
                                        <p:cTn display="0" masterRel="sameClick">
                                          <p:stCondLst>
                                            <p:cond evt="begin" delay="0">
                                              <p:tn val="55"/>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9"/>
                  </p:tgtEl>
                </p:cond>
              </p:nextCondLst>
            </p:seq>
            <p:seq concurrent="1" nextAc="seek">
              <p:cTn id="58" restart="whenNotActive" fill="hold" evtFilter="cancelBubble" nodeType="interactiveSeq">
                <p:stCondLst>
                  <p:cond evt="onClick" delay="0">
                    <p:tgtEl>
                      <p:spTgt spid="24"/>
                    </p:tgtEl>
                  </p:cond>
                </p:stCondLst>
                <p:endSync evt="end" delay="0">
                  <p:rtn val="all"/>
                </p:endSync>
                <p:childTnLst>
                  <p:par>
                    <p:cTn id="59" fill="hold">
                      <p:stCondLst>
                        <p:cond delay="0"/>
                      </p:stCondLst>
                      <p:childTnLst>
                        <p:par>
                          <p:cTn id="60" fill="hold">
                            <p:stCondLst>
                              <p:cond delay="0"/>
                            </p:stCondLst>
                            <p:childTnLst>
                              <p:par>
                                <p:cTn id="61" presetID="26" presetClass="emph" presetSubtype="0" fill="hold" nodeType="clickEffect">
                                  <p:stCondLst>
                                    <p:cond delay="0"/>
                                  </p:stCondLst>
                                  <p:childTnLst>
                                    <p:animEffect transition="out" filter="fade">
                                      <p:cBhvr>
                                        <p:cTn id="62" dur="500" tmFilter="0, 0; .2, .5; .8, .5; 1, 0"/>
                                        <p:tgtEl>
                                          <p:spTgt spid="24"/>
                                        </p:tgtEl>
                                      </p:cBhvr>
                                    </p:animEffect>
                                    <p:animScale>
                                      <p:cBhvr>
                                        <p:cTn id="63" dur="250" autoRev="1" fill="hold"/>
                                        <p:tgtEl>
                                          <p:spTgt spid="24"/>
                                        </p:tgtEl>
                                      </p:cBhvr>
                                      <p:by x="105000" y="105000"/>
                                    </p:animScale>
                                  </p:childTnLst>
                                  <p:subTnLst>
                                    <p:audio>
                                      <p:cMediaNode>
                                        <p:cTn display="0" masterRel="sameClick">
                                          <p:stCondLst>
                                            <p:cond evt="begin" delay="0">
                                              <p:tn val="61"/>
                                            </p:cond>
                                          </p:stCondLst>
                                          <p:endCondLst>
                                            <p:cond evt="onStopAudio" delay="0">
                                              <p:tgtEl>
                                                <p:sldTgt/>
                                              </p:tgtEl>
                                            </p:cond>
                                          </p:endCondLst>
                                        </p:cTn>
                                        <p:tgtEl>
                                          <p:sndTgt r:embed="rId6" name="oisairoi.wav"/>
                                        </p:tgtEl>
                                      </p:cMediaNode>
                                    </p:audio>
                                  </p:subTnLst>
                                </p:cTn>
                              </p:par>
                            </p:childTnLst>
                          </p:cTn>
                        </p:par>
                      </p:childTnLst>
                    </p:cTn>
                  </p:par>
                </p:childTnLst>
              </p:cTn>
              <p:nextCondLst>
                <p:cond evt="onClick" delay="0">
                  <p:tgtEl>
                    <p:spTgt spid="24"/>
                  </p:tgtEl>
                </p:cond>
              </p:nextCondLst>
            </p:seq>
          </p:childTnLst>
        </p:cTn>
      </p:par>
    </p:tnLst>
    <p:bldLst>
      <p:bldP spid="10"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7">
            <a:extLst>
              <a:ext uri="{BEBA8EAE-BF5A-486C-A8C5-ECC9F3942E4B}">
                <a14:imgProps xmlns:a14="http://schemas.microsoft.com/office/drawing/2010/main">
                  <a14:imgLayer r:embed="rId8">
                    <a14:imgEffect>
                      <a14:artisticTexturizer/>
                    </a14:imgEffect>
                  </a14:imgLayer>
                </a14:imgProps>
              </a:ext>
              <a:ext uri="{28A0092B-C50C-407E-A947-70E740481C1C}">
                <a14:useLocalDpi xmlns:a14="http://schemas.microsoft.com/office/drawing/2010/main" val="0"/>
              </a:ext>
            </a:extLst>
          </a:blip>
          <a:stretch>
            <a:fillRect/>
          </a:stretch>
        </p:blipFill>
        <p:spPr>
          <a:xfrm>
            <a:off x="0" y="1066800"/>
            <a:ext cx="9144000" cy="5791200"/>
          </a:xfrm>
          <a:prstGeom prst="rect">
            <a:avLst/>
          </a:prstGeom>
        </p:spPr>
      </p:pic>
      <p:pic>
        <p:nvPicPr>
          <p:cNvPr id="9" name="Picture 8">
            <a:hlinkClick r:id="" action="ppaction://noaction"/>
            <a:extLst>
              <a:ext uri="{FF2B5EF4-FFF2-40B4-BE49-F238E27FC236}">
                <a16:creationId xmlns:a16="http://schemas.microsoft.com/office/drawing/2014/main" xmlns="" id="{2752541A-CCD0-44E9-A966-4E4DB58C9439}"/>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a:off x="6568932" y="4495800"/>
            <a:ext cx="2880115" cy="2461841"/>
          </a:xfrm>
          <a:prstGeom prst="rect">
            <a:avLst/>
          </a:prstGeom>
        </p:spPr>
      </p:pic>
      <p:sp>
        <p:nvSpPr>
          <p:cNvPr id="10" name="AutoShape 46"/>
          <p:cNvSpPr>
            <a:spLocks noChangeArrowheads="1"/>
          </p:cNvSpPr>
          <p:nvPr/>
        </p:nvSpPr>
        <p:spPr bwMode="auto">
          <a:xfrm>
            <a:off x="5867400" y="5540874"/>
            <a:ext cx="1028700" cy="900113"/>
          </a:xfrm>
          <a:prstGeom prst="hexagon">
            <a:avLst>
              <a:gd name="adj" fmla="val 26667"/>
              <a:gd name="vf" fmla="val 115470"/>
            </a:avLst>
          </a:prstGeom>
          <a:solidFill>
            <a:srgbClr val="FFFF00"/>
          </a:solidFill>
          <a:ln w="38100" cmpd="dbl" algn="ctr">
            <a:solidFill>
              <a:srgbClr val="FF0000"/>
            </a:solidFill>
            <a:miter lim="800000"/>
            <a:headEnd/>
            <a:tailEnd/>
          </a:ln>
          <a:effectLst/>
          <a:scene3d>
            <a:camera prst="orthographicFront"/>
            <a:lightRig rig="threePt" dir="t"/>
          </a:scene3d>
          <a:sp3d>
            <a:bevelT prst="angle"/>
          </a:sp3d>
          <a:extLst/>
        </p:spPr>
        <p:txBody>
          <a:bodyPr wrap="none" anchor="ctr"/>
          <a:lstStyle/>
          <a:p>
            <a:pPr eaLnBrk="0" hangingPunct="0">
              <a:defRPr/>
            </a:pPr>
            <a:endParaRPr lang="en-US">
              <a:cs typeface="+mn-cs"/>
            </a:endParaRPr>
          </a:p>
        </p:txBody>
      </p:sp>
      <p:pic>
        <p:nvPicPr>
          <p:cNvPr id="11" name="Picture 10" descr="1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6171128" y="5679320"/>
            <a:ext cx="606425"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2"/>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6171128" y="5603121"/>
            <a:ext cx="512763"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3"/>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6171126" y="5603120"/>
            <a:ext cx="5207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4"/>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5942526" y="5679320"/>
            <a:ext cx="5207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5"/>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6094928" y="5603121"/>
            <a:ext cx="582613"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2" descr="bell"/>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6050476" y="5585658"/>
            <a:ext cx="76835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 y="7478"/>
            <a:ext cx="9144000" cy="1440322"/>
          </a:xfrm>
          <a:prstGeom prst="rect">
            <a:avLst/>
          </a:prstGeom>
          <a:solidFill>
            <a:srgbClr val="FF0000">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5312" y="76200"/>
            <a:ext cx="9002488" cy="1295400"/>
          </a:xfrm>
          <a:prstGeom prst="rect">
            <a:avLst/>
          </a:prstGeom>
          <a:solidFill>
            <a:srgbClr val="FF0000">
              <a:alpha val="72157"/>
            </a:srgbClr>
          </a:solidFill>
          <a:ln w="57150">
            <a:solidFill>
              <a:srgbClr val="FFFF00"/>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b="1" dirty="0" err="1" smtClean="0">
                <a:solidFill>
                  <a:srgbClr val="FFFF00"/>
                </a:solidFill>
                <a:latin typeface="Arial" pitchFamily="34" charset="0"/>
                <a:cs typeface="Arial" pitchFamily="34" charset="0"/>
              </a:rPr>
              <a:t>Câu</a:t>
            </a:r>
            <a:r>
              <a:rPr lang="en-US" sz="2400" b="1" dirty="0">
                <a:solidFill>
                  <a:srgbClr val="FFFF00"/>
                </a:solidFill>
                <a:latin typeface="Arial" pitchFamily="34" charset="0"/>
                <a:cs typeface="Arial" pitchFamily="34" charset="0"/>
              </a:rPr>
              <a:t> </a:t>
            </a:r>
            <a:r>
              <a:rPr lang="en-US" sz="2400" b="1" dirty="0" err="1">
                <a:solidFill>
                  <a:srgbClr val="FFFF00"/>
                </a:solidFill>
                <a:latin typeface="Arial" pitchFamily="34" charset="0"/>
                <a:cs typeface="Arial" pitchFamily="34" charset="0"/>
              </a:rPr>
              <a:t>hỏi</a:t>
            </a:r>
            <a:r>
              <a:rPr lang="en-US" sz="2400" b="1" dirty="0">
                <a:solidFill>
                  <a:srgbClr val="FFFF00"/>
                </a:solidFill>
                <a:latin typeface="Arial" pitchFamily="34" charset="0"/>
                <a:cs typeface="Arial" pitchFamily="34" charset="0"/>
              </a:rPr>
              <a:t> 5</a:t>
            </a:r>
            <a:r>
              <a:rPr lang="en-US" sz="2400" b="1" dirty="0" smtClean="0">
                <a:solidFill>
                  <a:srgbClr val="FFFF00"/>
                </a:solidFill>
                <a:latin typeface="Arial" pitchFamily="34" charset="0"/>
                <a:cs typeface="Arial" pitchFamily="34" charset="0"/>
              </a:rPr>
              <a:t>: </a:t>
            </a:r>
          </a:p>
          <a:p>
            <a:pPr algn="ctr"/>
            <a:r>
              <a:rPr lang="en-US" sz="2400" b="1" dirty="0" smtClean="0">
                <a:solidFill>
                  <a:srgbClr val="FFFF00"/>
                </a:solidFill>
                <a:latin typeface="Arial" pitchFamily="34" charset="0"/>
                <a:cs typeface="Arial" pitchFamily="34" charset="0"/>
              </a:rPr>
              <a:t>K</a:t>
            </a:r>
            <a:r>
              <a:rPr lang="vi-VN" sz="2400" b="1" dirty="0" smtClean="0">
                <a:solidFill>
                  <a:srgbClr val="FFFF00"/>
                </a:solidFill>
                <a:latin typeface="Arial" pitchFamily="34" charset="0"/>
                <a:cs typeface="Arial" pitchFamily="34" charset="0"/>
              </a:rPr>
              <a:t>hi </a:t>
            </a:r>
            <a:r>
              <a:rPr lang="vi-VN" sz="2400" b="1" dirty="0">
                <a:solidFill>
                  <a:srgbClr val="FFFF00"/>
                </a:solidFill>
                <a:latin typeface="Arial" pitchFamily="34" charset="0"/>
                <a:cs typeface="Arial" pitchFamily="34" charset="0"/>
              </a:rPr>
              <a:t>thấy bạn </a:t>
            </a:r>
            <a:r>
              <a:rPr lang="en-US" sz="2400" b="1" dirty="0" err="1" smtClean="0">
                <a:solidFill>
                  <a:srgbClr val="FFFF00"/>
                </a:solidFill>
                <a:latin typeface="Arial" pitchFamily="34" charset="0"/>
                <a:cs typeface="Arial" pitchFamily="34" charset="0"/>
              </a:rPr>
              <a:t>mặc</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quần</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áo</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chưa</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gọn</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gàng</a:t>
            </a:r>
            <a:r>
              <a:rPr lang="en-US" sz="2400" b="1" dirty="0" smtClean="0">
                <a:solidFill>
                  <a:srgbClr val="FFFF00"/>
                </a:solidFill>
                <a:latin typeface="Arial" pitchFamily="34" charset="0"/>
                <a:cs typeface="Arial" pitchFamily="34" charset="0"/>
              </a:rPr>
              <a:t>. Con </a:t>
            </a:r>
            <a:r>
              <a:rPr lang="en-US" sz="2400" b="1" dirty="0" err="1" smtClean="0">
                <a:solidFill>
                  <a:srgbClr val="FFFF00"/>
                </a:solidFill>
                <a:latin typeface="Arial" pitchFamily="34" charset="0"/>
                <a:cs typeface="Arial" pitchFamily="34" charset="0"/>
              </a:rPr>
              <a:t>cần</a:t>
            </a:r>
            <a:endParaRPr lang="vi-VN" sz="2400" b="1" dirty="0">
              <a:solidFill>
                <a:srgbClr val="FFFF00"/>
              </a:solidFill>
              <a:latin typeface="Arial" pitchFamily="34" charset="0"/>
              <a:cs typeface="Arial" pitchFamily="34" charset="0"/>
            </a:endParaRPr>
          </a:p>
        </p:txBody>
      </p:sp>
      <p:grpSp>
        <p:nvGrpSpPr>
          <p:cNvPr id="19" name="Group 18"/>
          <p:cNvGrpSpPr/>
          <p:nvPr/>
        </p:nvGrpSpPr>
        <p:grpSpPr>
          <a:xfrm>
            <a:off x="65313" y="2748963"/>
            <a:ext cx="4290664" cy="1213437"/>
            <a:chOff x="1066800" y="4648200"/>
            <a:chExt cx="3076573" cy="929046"/>
          </a:xfrm>
        </p:grpSpPr>
        <p:sp>
          <p:nvSpPr>
            <p:cNvPr id="22" name="Flowchart: Terminator 21"/>
            <p:cNvSpPr/>
            <p:nvPr/>
          </p:nvSpPr>
          <p:spPr>
            <a:xfrm>
              <a:off x="1066800" y="4648200"/>
              <a:ext cx="3076573" cy="929046"/>
            </a:xfrm>
            <a:prstGeom prst="flowChartTerminator">
              <a:avLst/>
            </a:prstGeom>
            <a:solidFill>
              <a:srgbClr val="660033">
                <a:alpha val="74902"/>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rPr>
                <a:t>        A. </a:t>
              </a:r>
              <a:r>
                <a:rPr lang="en-US" sz="2800" b="1" dirty="0" err="1" smtClean="0">
                  <a:solidFill>
                    <a:schemeClr val="bg1"/>
                  </a:solidFill>
                </a:rPr>
                <a:t>nhắc</a:t>
              </a:r>
              <a:r>
                <a:rPr lang="en-US" sz="2800" b="1" dirty="0" smtClean="0">
                  <a:solidFill>
                    <a:schemeClr val="bg1"/>
                  </a:solidFill>
                </a:rPr>
                <a:t> </a:t>
              </a:r>
              <a:r>
                <a:rPr lang="en-US" sz="2800" b="1" dirty="0" err="1" smtClean="0">
                  <a:solidFill>
                    <a:schemeClr val="bg1"/>
                  </a:solidFill>
                </a:rPr>
                <a:t>bạn</a:t>
              </a:r>
              <a:r>
                <a:rPr lang="en-US" sz="2800" b="1" dirty="0" smtClean="0">
                  <a:solidFill>
                    <a:schemeClr val="bg1"/>
                  </a:solidFill>
                </a:rPr>
                <a:t> </a:t>
              </a:r>
              <a:r>
                <a:rPr lang="en-US" sz="2800" b="1" dirty="0" err="1" smtClean="0">
                  <a:solidFill>
                    <a:schemeClr val="bg1"/>
                  </a:solidFill>
                </a:rPr>
                <a:t>sửa</a:t>
              </a:r>
              <a:r>
                <a:rPr lang="en-US" sz="2800" b="1" dirty="0" smtClean="0">
                  <a:solidFill>
                    <a:schemeClr val="bg1"/>
                  </a:solidFill>
                </a:rPr>
                <a:t> </a:t>
              </a:r>
              <a:r>
                <a:rPr lang="en-US" sz="2800" b="1" dirty="0" err="1" smtClean="0">
                  <a:solidFill>
                    <a:schemeClr val="bg1"/>
                  </a:solidFill>
                </a:rPr>
                <a:t>lại</a:t>
              </a:r>
              <a:endParaRPr lang="en-US" sz="2800" b="1" dirty="0">
                <a:solidFill>
                  <a:schemeClr val="bg1"/>
                </a:solidFill>
              </a:endParaRPr>
            </a:p>
          </p:txBody>
        </p:sp>
        <p:pic>
          <p:nvPicPr>
            <p:cNvPr id="23" name="Picture 2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90885" y="4666948"/>
              <a:ext cx="770019" cy="865790"/>
            </a:xfrm>
            <a:prstGeom prst="rect">
              <a:avLst/>
            </a:prstGeom>
          </p:spPr>
        </p:pic>
      </p:grpSp>
      <p:grpSp>
        <p:nvGrpSpPr>
          <p:cNvPr id="24" name="Group 23"/>
          <p:cNvGrpSpPr/>
          <p:nvPr/>
        </p:nvGrpSpPr>
        <p:grpSpPr>
          <a:xfrm>
            <a:off x="5004049" y="2741584"/>
            <a:ext cx="4151884" cy="1162684"/>
            <a:chOff x="5257800" y="4637281"/>
            <a:chExt cx="2867011" cy="939965"/>
          </a:xfrm>
        </p:grpSpPr>
        <p:sp>
          <p:nvSpPr>
            <p:cNvPr id="25" name="Flowchart: Terminator 24"/>
            <p:cNvSpPr/>
            <p:nvPr/>
          </p:nvSpPr>
          <p:spPr>
            <a:xfrm>
              <a:off x="5257800" y="4637281"/>
              <a:ext cx="2867011" cy="939965"/>
            </a:xfrm>
            <a:prstGeom prst="flowChartTerminator">
              <a:avLst/>
            </a:prstGeom>
            <a:solidFill>
              <a:srgbClr val="660033">
                <a:alpha val="74902"/>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rPr>
                <a:t>B. </a:t>
              </a:r>
              <a:r>
                <a:rPr lang="en-US" sz="2800" b="1" dirty="0" err="1" smtClean="0">
                  <a:solidFill>
                    <a:schemeClr val="bg1"/>
                  </a:solidFill>
                </a:rPr>
                <a:t>Không</a:t>
              </a:r>
              <a:r>
                <a:rPr lang="en-US" sz="2800" b="1" dirty="0" smtClean="0">
                  <a:solidFill>
                    <a:schemeClr val="bg1"/>
                  </a:solidFill>
                </a:rPr>
                <a:t> </a:t>
              </a:r>
              <a:r>
                <a:rPr lang="en-US" sz="2800" b="1" dirty="0" err="1" smtClean="0">
                  <a:solidFill>
                    <a:schemeClr val="bg1"/>
                  </a:solidFill>
                </a:rPr>
                <a:t>quan</a:t>
              </a:r>
              <a:r>
                <a:rPr lang="en-US" sz="2800" b="1" dirty="0" smtClean="0">
                  <a:solidFill>
                    <a:schemeClr val="bg1"/>
                  </a:solidFill>
                </a:rPr>
                <a:t> </a:t>
              </a:r>
              <a:r>
                <a:rPr lang="en-US" sz="2800" b="1" dirty="0" err="1" smtClean="0">
                  <a:solidFill>
                    <a:schemeClr val="bg1"/>
                  </a:solidFill>
                </a:rPr>
                <a:t>tâm</a:t>
              </a:r>
              <a:endParaRPr lang="en-US" sz="2800" b="1" dirty="0">
                <a:solidFill>
                  <a:schemeClr val="bg1"/>
                </a:solidFill>
              </a:endParaRPr>
            </a:p>
          </p:txBody>
        </p:sp>
        <p:pic>
          <p:nvPicPr>
            <p:cNvPr id="26" name="Picture 2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410200" y="4666948"/>
              <a:ext cx="586459" cy="857552"/>
            </a:xfrm>
            <a:prstGeom prst="rect">
              <a:avLst/>
            </a:prstGeom>
          </p:spPr>
        </p:pic>
      </p:grpSp>
    </p:spTree>
    <p:extLst>
      <p:ext uri="{BB962C8B-B14F-4D97-AF65-F5344CB8AC3E}">
        <p14:creationId xmlns:p14="http://schemas.microsoft.com/office/powerpoint/2010/main" val="16031202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par>
                                <p:cTn id="19" presetID="50" presetClass="entr" presetSubtype="0" decel="10000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1000" fill="hold"/>
                                        <p:tgtEl>
                                          <p:spTgt spid="15"/>
                                        </p:tgtEl>
                                        <p:attrNameLst>
                                          <p:attrName>ppt_w</p:attrName>
                                        </p:attrNameLst>
                                      </p:cBhvr>
                                      <p:tavLst>
                                        <p:tav tm="0">
                                          <p:val>
                                            <p:strVal val="#ppt_w+.3"/>
                                          </p:val>
                                        </p:tav>
                                        <p:tav tm="100000">
                                          <p:val>
                                            <p:strVal val="#ppt_w"/>
                                          </p:val>
                                        </p:tav>
                                      </p:tavLst>
                                    </p:anim>
                                    <p:anim calcmode="lin" valueType="num">
                                      <p:cBhvr>
                                        <p:cTn id="22" dur="1000" fill="hold"/>
                                        <p:tgtEl>
                                          <p:spTgt spid="15"/>
                                        </p:tgtEl>
                                        <p:attrNameLst>
                                          <p:attrName>ppt_h</p:attrName>
                                        </p:attrNameLst>
                                      </p:cBhvr>
                                      <p:tavLst>
                                        <p:tav tm="0">
                                          <p:val>
                                            <p:strVal val="#ppt_h"/>
                                          </p:val>
                                        </p:tav>
                                        <p:tav tm="100000">
                                          <p:val>
                                            <p:strVal val="#ppt_h"/>
                                          </p:val>
                                        </p:tav>
                                      </p:tavLst>
                                    </p:anim>
                                    <p:animEffect transition="in" filter="fade">
                                      <p:cBhvr>
                                        <p:cTn id="23" dur="1000"/>
                                        <p:tgtEl>
                                          <p:spTgt spid="15"/>
                                        </p:tgtEl>
                                      </p:cBhvr>
                                    </p:animEffect>
                                  </p:childTnLst>
                                  <p:subTnLst>
                                    <p:set>
                                      <p:cBhvr override="childStyle">
                                        <p:cTn dur="1" fill="hold" display="0" masterRel="sameClick" afterEffect="1">
                                          <p:stCondLst>
                                            <p:cond evt="end" delay="0">
                                              <p:tn val="19"/>
                                            </p:cond>
                                          </p:stCondLst>
                                        </p:cTn>
                                        <p:tgtEl>
                                          <p:spTgt spid="15"/>
                                        </p:tgtEl>
                                        <p:attrNameLst>
                                          <p:attrName>style.visibility</p:attrName>
                                        </p:attrNameLst>
                                      </p:cBhvr>
                                      <p:to>
                                        <p:strVal val="hidden"/>
                                      </p:to>
                                    </p:set>
                                    <p:audio>
                                      <p:cMediaNode>
                                        <p:cTn display="0" masterRel="sameClick">
                                          <p:stCondLst>
                                            <p:cond evt="begin" delay="0">
                                              <p:tn val="19"/>
                                            </p:cond>
                                          </p:stCondLst>
                                          <p:endCondLst>
                                            <p:cond evt="onStopAudio" delay="0">
                                              <p:tgtEl>
                                                <p:sldTgt/>
                                              </p:tgtEl>
                                            </p:cond>
                                          </p:endCondLst>
                                        </p:cTn>
                                        <p:tgtEl>
                                          <p:sndTgt r:embed="rId2" name="click.wav"/>
                                        </p:tgtEl>
                                      </p:cMediaNode>
                                    </p:audio>
                                  </p:subTnLst>
                                </p:cTn>
                              </p:par>
                            </p:childTnLst>
                          </p:cTn>
                        </p:par>
                        <p:par>
                          <p:cTn id="24" fill="hold">
                            <p:stCondLst>
                              <p:cond delay="1000"/>
                            </p:stCondLst>
                            <p:childTnLst>
                              <p:par>
                                <p:cTn id="25" presetID="50" presetClass="entr" presetSubtype="0" decel="10000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strVal val="#ppt_w+.3"/>
                                          </p:val>
                                        </p:tav>
                                        <p:tav tm="100000">
                                          <p:val>
                                            <p:strVal val="#ppt_w"/>
                                          </p:val>
                                        </p:tav>
                                      </p:tavLst>
                                    </p:anim>
                                    <p:anim calcmode="lin" valueType="num">
                                      <p:cBhvr>
                                        <p:cTn id="28" dur="1000" fill="hold"/>
                                        <p:tgtEl>
                                          <p:spTgt spid="14"/>
                                        </p:tgtEl>
                                        <p:attrNameLst>
                                          <p:attrName>ppt_h</p:attrName>
                                        </p:attrNameLst>
                                      </p:cBhvr>
                                      <p:tavLst>
                                        <p:tav tm="0">
                                          <p:val>
                                            <p:strVal val="#ppt_h"/>
                                          </p:val>
                                        </p:tav>
                                        <p:tav tm="100000">
                                          <p:val>
                                            <p:strVal val="#ppt_h"/>
                                          </p:val>
                                        </p:tav>
                                      </p:tavLst>
                                    </p:anim>
                                    <p:animEffect transition="in" filter="fade">
                                      <p:cBhvr>
                                        <p:cTn id="29" dur="1000"/>
                                        <p:tgtEl>
                                          <p:spTgt spid="14"/>
                                        </p:tgtEl>
                                      </p:cBhvr>
                                    </p:animEffect>
                                  </p:childTnLst>
                                  <p:subTnLst>
                                    <p:set>
                                      <p:cBhvr override="childStyle">
                                        <p:cTn dur="1" fill="hold" display="0" masterRel="sameClick" afterEffect="1">
                                          <p:stCondLst>
                                            <p:cond evt="end" delay="0">
                                              <p:tn val="25"/>
                                            </p:cond>
                                          </p:stCondLst>
                                        </p:cTn>
                                        <p:tgtEl>
                                          <p:spTgt spid="14"/>
                                        </p:tgtEl>
                                        <p:attrNameLst>
                                          <p:attrName>style.visibility</p:attrName>
                                        </p:attrNameLst>
                                      </p:cBhvr>
                                      <p:to>
                                        <p:strVal val="hidden"/>
                                      </p:to>
                                    </p:se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par>
                          <p:cTn id="30" fill="hold">
                            <p:stCondLst>
                              <p:cond delay="2000"/>
                            </p:stCondLst>
                            <p:childTnLst>
                              <p:par>
                                <p:cTn id="31" presetID="50" presetClass="entr" presetSubtype="0" decel="100000"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1000" fill="hold"/>
                                        <p:tgtEl>
                                          <p:spTgt spid="13"/>
                                        </p:tgtEl>
                                        <p:attrNameLst>
                                          <p:attrName>ppt_w</p:attrName>
                                        </p:attrNameLst>
                                      </p:cBhvr>
                                      <p:tavLst>
                                        <p:tav tm="0">
                                          <p:val>
                                            <p:strVal val="#ppt_w+.3"/>
                                          </p:val>
                                        </p:tav>
                                        <p:tav tm="100000">
                                          <p:val>
                                            <p:strVal val="#ppt_w"/>
                                          </p:val>
                                        </p:tav>
                                      </p:tavLst>
                                    </p:anim>
                                    <p:anim calcmode="lin" valueType="num">
                                      <p:cBhvr>
                                        <p:cTn id="34" dur="1000" fill="hold"/>
                                        <p:tgtEl>
                                          <p:spTgt spid="13"/>
                                        </p:tgtEl>
                                        <p:attrNameLst>
                                          <p:attrName>ppt_h</p:attrName>
                                        </p:attrNameLst>
                                      </p:cBhvr>
                                      <p:tavLst>
                                        <p:tav tm="0">
                                          <p:val>
                                            <p:strVal val="#ppt_h"/>
                                          </p:val>
                                        </p:tav>
                                        <p:tav tm="100000">
                                          <p:val>
                                            <p:strVal val="#ppt_h"/>
                                          </p:val>
                                        </p:tav>
                                      </p:tavLst>
                                    </p:anim>
                                    <p:animEffect transition="in" filter="fade">
                                      <p:cBhvr>
                                        <p:cTn id="35" dur="1000"/>
                                        <p:tgtEl>
                                          <p:spTgt spid="13"/>
                                        </p:tgtEl>
                                      </p:cBhvr>
                                    </p:animEffect>
                                  </p:childTnLst>
                                  <p:subTnLst>
                                    <p:set>
                                      <p:cBhvr override="childStyle">
                                        <p:cTn dur="1" fill="hold" display="0" masterRel="sameClick" afterEffect="1">
                                          <p:stCondLst>
                                            <p:cond evt="end" delay="0">
                                              <p:tn val="31"/>
                                            </p:cond>
                                          </p:stCondLst>
                                        </p:cTn>
                                        <p:tgtEl>
                                          <p:spTgt spid="13"/>
                                        </p:tgtEl>
                                        <p:attrNameLst>
                                          <p:attrName>style.visibility</p:attrName>
                                        </p:attrNameLst>
                                      </p:cBhvr>
                                      <p:to>
                                        <p:strVal val="hidden"/>
                                      </p:to>
                                    </p:set>
                                    <p:audio>
                                      <p:cMediaNode>
                                        <p:cTn display="0" masterRel="sameClick">
                                          <p:stCondLst>
                                            <p:cond evt="begin" delay="0">
                                              <p:tn val="31"/>
                                            </p:cond>
                                          </p:stCondLst>
                                          <p:endCondLst>
                                            <p:cond evt="onStopAudio" delay="0">
                                              <p:tgtEl>
                                                <p:sldTgt/>
                                              </p:tgtEl>
                                            </p:cond>
                                          </p:endCondLst>
                                        </p:cTn>
                                        <p:tgtEl>
                                          <p:sndTgt r:embed="rId2" name="click.wav"/>
                                        </p:tgtEl>
                                      </p:cMediaNode>
                                    </p:audio>
                                  </p:subTnLst>
                                </p:cTn>
                              </p:par>
                            </p:childTnLst>
                          </p:cTn>
                        </p:par>
                        <p:par>
                          <p:cTn id="36" fill="hold">
                            <p:stCondLst>
                              <p:cond delay="3000"/>
                            </p:stCondLst>
                            <p:childTnLst>
                              <p:par>
                                <p:cTn id="37" presetID="50" presetClass="entr" presetSubtype="0" decel="100000"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1000" fill="hold"/>
                                        <p:tgtEl>
                                          <p:spTgt spid="12"/>
                                        </p:tgtEl>
                                        <p:attrNameLst>
                                          <p:attrName>ppt_w</p:attrName>
                                        </p:attrNameLst>
                                      </p:cBhvr>
                                      <p:tavLst>
                                        <p:tav tm="0">
                                          <p:val>
                                            <p:strVal val="#ppt_w+.3"/>
                                          </p:val>
                                        </p:tav>
                                        <p:tav tm="100000">
                                          <p:val>
                                            <p:strVal val="#ppt_w"/>
                                          </p:val>
                                        </p:tav>
                                      </p:tavLst>
                                    </p:anim>
                                    <p:anim calcmode="lin" valueType="num">
                                      <p:cBhvr>
                                        <p:cTn id="40" dur="1000" fill="hold"/>
                                        <p:tgtEl>
                                          <p:spTgt spid="12"/>
                                        </p:tgtEl>
                                        <p:attrNameLst>
                                          <p:attrName>ppt_h</p:attrName>
                                        </p:attrNameLst>
                                      </p:cBhvr>
                                      <p:tavLst>
                                        <p:tav tm="0">
                                          <p:val>
                                            <p:strVal val="#ppt_h"/>
                                          </p:val>
                                        </p:tav>
                                        <p:tav tm="100000">
                                          <p:val>
                                            <p:strVal val="#ppt_h"/>
                                          </p:val>
                                        </p:tav>
                                      </p:tavLst>
                                    </p:anim>
                                    <p:animEffect transition="in" filter="fade">
                                      <p:cBhvr>
                                        <p:cTn id="41" dur="1000"/>
                                        <p:tgtEl>
                                          <p:spTgt spid="12"/>
                                        </p:tgtEl>
                                      </p:cBhvr>
                                    </p:animEffect>
                                  </p:childTnLst>
                                  <p:subTnLst>
                                    <p:set>
                                      <p:cBhvr override="childStyle">
                                        <p:cTn dur="1" fill="hold" display="0" masterRel="sameClick" afterEffect="1">
                                          <p:stCondLst>
                                            <p:cond evt="end" delay="0">
                                              <p:tn val="37"/>
                                            </p:cond>
                                          </p:stCondLst>
                                        </p:cTn>
                                        <p:tgtEl>
                                          <p:spTgt spid="12"/>
                                        </p:tgtEl>
                                        <p:attrNameLst>
                                          <p:attrName>style.visibility</p:attrName>
                                        </p:attrNameLst>
                                      </p:cBhvr>
                                      <p:to>
                                        <p:strVal val="hidden"/>
                                      </p:to>
                                    </p:se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childTnLst>
                          </p:cTn>
                        </p:par>
                        <p:par>
                          <p:cTn id="42" fill="hold">
                            <p:stCondLst>
                              <p:cond delay="4000"/>
                            </p:stCondLst>
                            <p:childTnLst>
                              <p:par>
                                <p:cTn id="43" presetID="50" presetClass="entr" presetSubtype="0" decel="100000" fill="hold" nodeType="after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1000" fill="hold"/>
                                        <p:tgtEl>
                                          <p:spTgt spid="11"/>
                                        </p:tgtEl>
                                        <p:attrNameLst>
                                          <p:attrName>ppt_w</p:attrName>
                                        </p:attrNameLst>
                                      </p:cBhvr>
                                      <p:tavLst>
                                        <p:tav tm="0">
                                          <p:val>
                                            <p:strVal val="#ppt_w+.3"/>
                                          </p:val>
                                        </p:tav>
                                        <p:tav tm="100000">
                                          <p:val>
                                            <p:strVal val="#ppt_w"/>
                                          </p:val>
                                        </p:tav>
                                      </p:tavLst>
                                    </p:anim>
                                    <p:anim calcmode="lin" valueType="num">
                                      <p:cBhvr>
                                        <p:cTn id="46" dur="1000" fill="hold"/>
                                        <p:tgtEl>
                                          <p:spTgt spid="11"/>
                                        </p:tgtEl>
                                        <p:attrNameLst>
                                          <p:attrName>ppt_h</p:attrName>
                                        </p:attrNameLst>
                                      </p:cBhvr>
                                      <p:tavLst>
                                        <p:tav tm="0">
                                          <p:val>
                                            <p:strVal val="#ppt_h"/>
                                          </p:val>
                                        </p:tav>
                                        <p:tav tm="100000">
                                          <p:val>
                                            <p:strVal val="#ppt_h"/>
                                          </p:val>
                                        </p:tav>
                                      </p:tavLst>
                                    </p:anim>
                                    <p:animEffect transition="in" filter="fade">
                                      <p:cBhvr>
                                        <p:cTn id="47" dur="1000"/>
                                        <p:tgtEl>
                                          <p:spTgt spid="11"/>
                                        </p:tgtEl>
                                      </p:cBhvr>
                                    </p:animEffect>
                                  </p:childTnLst>
                                  <p:subTnLst>
                                    <p:set>
                                      <p:cBhvr override="childStyle">
                                        <p:cTn dur="1" fill="hold" display="0" masterRel="sameClick" afterEffect="1">
                                          <p:stCondLst>
                                            <p:cond evt="end" delay="0">
                                              <p:tn val="43"/>
                                            </p:cond>
                                          </p:stCondLst>
                                        </p:cTn>
                                        <p:tgtEl>
                                          <p:spTgt spid="11"/>
                                        </p:tgtEl>
                                        <p:attrNameLst>
                                          <p:attrName>style.visibility</p:attrName>
                                        </p:attrNameLst>
                                      </p:cBhvr>
                                      <p:to>
                                        <p:strVal val="hidden"/>
                                      </p:to>
                                    </p:set>
                                    <p:audio>
                                      <p:cMediaNode>
                                        <p:cTn display="0" masterRel="sameClick">
                                          <p:stCondLst>
                                            <p:cond evt="begin" delay="0">
                                              <p:tn val="43"/>
                                            </p:cond>
                                          </p:stCondLst>
                                          <p:endCondLst>
                                            <p:cond evt="onStopAudio" delay="0">
                                              <p:tgtEl>
                                                <p:sldTgt/>
                                              </p:tgtEl>
                                            </p:cond>
                                          </p:endCondLst>
                                        </p:cTn>
                                        <p:tgtEl>
                                          <p:sndTgt r:embed="rId3" name="chimes.wav"/>
                                        </p:tgtEl>
                                      </p:cMediaNode>
                                    </p:audio>
                                  </p:subTnLst>
                                </p:cTn>
                              </p:par>
                            </p:childTnLst>
                          </p:cTn>
                        </p:par>
                        <p:par>
                          <p:cTn id="48" fill="hold">
                            <p:stCondLst>
                              <p:cond delay="5000"/>
                            </p:stCondLst>
                            <p:childTnLst>
                              <p:par>
                                <p:cTn id="49" presetID="3" presetClass="entr" presetSubtype="10" fill="hold"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blinds(horizontal)">
                                      <p:cBhvr>
                                        <p:cTn id="51" dur="500"/>
                                        <p:tgtEl>
                                          <p:spTgt spid="16"/>
                                        </p:tgtEl>
                                      </p:cBhvr>
                                    </p:animEffect>
                                  </p:childTnLst>
                                  <p:subTnLst>
                                    <p:audio>
                                      <p:cMediaNode vol="100000">
                                        <p:cTn display="0" masterRel="sameClick">
                                          <p:stCondLst>
                                            <p:cond evt="begin" delay="0">
                                              <p:tn val="49"/>
                                            </p:cond>
                                          </p:stCondLst>
                                          <p:endCondLst>
                                            <p:cond evt="onStopAudio" delay="0">
                                              <p:tgtEl>
                                                <p:sldTgt/>
                                              </p:tgtEl>
                                            </p:cond>
                                          </p:endCondLst>
                                        </p:cTn>
                                        <p:tgtEl>
                                          <p:sndTgt r:embed="rId4" name="DOORBELL.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19"/>
                    </p:tgtEl>
                  </p:cond>
                </p:stCondLst>
                <p:endSync evt="end" delay="0">
                  <p:rtn val="all"/>
                </p:endSync>
                <p:childTnLst>
                  <p:par>
                    <p:cTn id="53" fill="hold">
                      <p:stCondLst>
                        <p:cond delay="0"/>
                      </p:stCondLst>
                      <p:childTnLst>
                        <p:par>
                          <p:cTn id="54" fill="hold">
                            <p:stCondLst>
                              <p:cond delay="0"/>
                            </p:stCondLst>
                            <p:childTnLst>
                              <p:par>
                                <p:cTn id="55" presetID="26" presetClass="emph" presetSubtype="0" fill="hold" nodeType="clickEffect">
                                  <p:stCondLst>
                                    <p:cond delay="0"/>
                                  </p:stCondLst>
                                  <p:childTnLst>
                                    <p:animEffect transition="out" filter="fade">
                                      <p:cBhvr>
                                        <p:cTn id="56" dur="500" tmFilter="0, 0; .2, .5; .8, .5; 1, 0"/>
                                        <p:tgtEl>
                                          <p:spTgt spid="19"/>
                                        </p:tgtEl>
                                      </p:cBhvr>
                                    </p:animEffect>
                                    <p:animScale>
                                      <p:cBhvr>
                                        <p:cTn id="57" dur="250" autoRev="1" fill="hold"/>
                                        <p:tgtEl>
                                          <p:spTgt spid="19"/>
                                        </p:tgtEl>
                                      </p:cBhvr>
                                      <p:by x="105000" y="105000"/>
                                    </p:animScale>
                                  </p:childTnLst>
                                  <p:subTnLst>
                                    <p:audio>
                                      <p:cMediaNode>
                                        <p:cTn display="0" masterRel="sameClick">
                                          <p:stCondLst>
                                            <p:cond evt="begin" delay="0">
                                              <p:tn val="55"/>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9"/>
                  </p:tgtEl>
                </p:cond>
              </p:nextCondLst>
            </p:seq>
            <p:seq concurrent="1" nextAc="seek">
              <p:cTn id="58" restart="whenNotActive" fill="hold" evtFilter="cancelBubble" nodeType="interactiveSeq">
                <p:stCondLst>
                  <p:cond evt="onClick" delay="0">
                    <p:tgtEl>
                      <p:spTgt spid="24"/>
                    </p:tgtEl>
                  </p:cond>
                </p:stCondLst>
                <p:endSync evt="end" delay="0">
                  <p:rtn val="all"/>
                </p:endSync>
                <p:childTnLst>
                  <p:par>
                    <p:cTn id="59" fill="hold">
                      <p:stCondLst>
                        <p:cond delay="0"/>
                      </p:stCondLst>
                      <p:childTnLst>
                        <p:par>
                          <p:cTn id="60" fill="hold">
                            <p:stCondLst>
                              <p:cond delay="0"/>
                            </p:stCondLst>
                            <p:childTnLst>
                              <p:par>
                                <p:cTn id="61" presetID="26" presetClass="emph" presetSubtype="0" fill="hold" nodeType="clickEffect">
                                  <p:stCondLst>
                                    <p:cond delay="0"/>
                                  </p:stCondLst>
                                  <p:childTnLst>
                                    <p:animEffect transition="out" filter="fade">
                                      <p:cBhvr>
                                        <p:cTn id="62" dur="500" tmFilter="0, 0; .2, .5; .8, .5; 1, 0"/>
                                        <p:tgtEl>
                                          <p:spTgt spid="24"/>
                                        </p:tgtEl>
                                      </p:cBhvr>
                                    </p:animEffect>
                                    <p:animScale>
                                      <p:cBhvr>
                                        <p:cTn id="63" dur="250" autoRev="1" fill="hold"/>
                                        <p:tgtEl>
                                          <p:spTgt spid="24"/>
                                        </p:tgtEl>
                                      </p:cBhvr>
                                      <p:by x="105000" y="105000"/>
                                    </p:animScale>
                                  </p:childTnLst>
                                  <p:subTnLst>
                                    <p:audio>
                                      <p:cMediaNode>
                                        <p:cTn display="0" masterRel="sameClick">
                                          <p:stCondLst>
                                            <p:cond evt="begin" delay="0">
                                              <p:tn val="61"/>
                                            </p:cond>
                                          </p:stCondLst>
                                          <p:endCondLst>
                                            <p:cond evt="onStopAudio" delay="0">
                                              <p:tgtEl>
                                                <p:sldTgt/>
                                              </p:tgtEl>
                                            </p:cond>
                                          </p:endCondLst>
                                        </p:cTn>
                                        <p:tgtEl>
                                          <p:sndTgt r:embed="rId6" name="oisairoi.wav"/>
                                        </p:tgtEl>
                                      </p:cMediaNode>
                                    </p:audio>
                                  </p:subTnLst>
                                </p:cTn>
                              </p:par>
                            </p:childTnLst>
                          </p:cTn>
                        </p:par>
                      </p:childTnLst>
                    </p:cTn>
                  </p:par>
                </p:childTnLst>
              </p:cTn>
              <p:nextCondLst>
                <p:cond evt="onClick" delay="0">
                  <p:tgtEl>
                    <p:spTgt spid="24"/>
                  </p:tgtEl>
                </p:cond>
              </p:nextCondLst>
            </p:seq>
          </p:childTnLst>
        </p:cTn>
      </p:par>
    </p:tnLst>
    <p:bldLst>
      <p:bldP spid="10"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30" name="Picture 6" descr="Hinh nen 38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6627" name="WordArt 3"/>
          <p:cNvSpPr>
            <a:spLocks noChangeArrowheads="1" noChangeShapeType="1" noTextEdit="1"/>
          </p:cNvSpPr>
          <p:nvPr/>
        </p:nvSpPr>
        <p:spPr bwMode="auto">
          <a:xfrm>
            <a:off x="533400" y="457200"/>
            <a:ext cx="8153400" cy="4495800"/>
          </a:xfrm>
          <a:prstGeom prst="rect">
            <a:avLst/>
          </a:prstGeom>
          <a:extLst>
            <a:ext uri="{AF507438-7753-43E0-B8FC-AC1667EBCBE1}">
              <a14:hiddenEffects xmlns:a14="http://schemas.microsoft.com/office/drawing/2010/main">
                <a:effectLst/>
              </a14:hiddenEffects>
            </a:ext>
          </a:extLst>
        </p:spPr>
        <p:txBody>
          <a:bodyPr spcFirstLastPara="1" wrap="none" fromWordArt="1">
            <a:prstTxWarp prst="textArchUp">
              <a:avLst>
                <a:gd name="adj" fmla="val 10800000"/>
              </a:avLst>
            </a:prstTxWarp>
          </a:bodyPr>
          <a:lstStyle/>
          <a:p>
            <a:pPr algn="ctr"/>
            <a:endParaRPr lang="en-US" b="1" kern="10">
              <a:ln w="9525">
                <a:solidFill>
                  <a:srgbClr val="000000"/>
                </a:solidFill>
                <a:round/>
                <a:headEnd/>
                <a:tailEnd/>
              </a:ln>
              <a:solidFill>
                <a:srgbClr val="FFFF00"/>
              </a:solidFill>
              <a:latin typeface=".VnTime"/>
            </a:endParaRPr>
          </a:p>
        </p:txBody>
      </p:sp>
      <p:sp>
        <p:nvSpPr>
          <p:cNvPr id="26631" name="Text Box 7"/>
          <p:cNvSpPr txBox="1">
            <a:spLocks noChangeArrowheads="1"/>
          </p:cNvSpPr>
          <p:nvPr/>
        </p:nvSpPr>
        <p:spPr bwMode="auto">
          <a:xfrm>
            <a:off x="1692275" y="2349500"/>
            <a:ext cx="5832475"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4400" b="1" dirty="0" err="1">
                <a:solidFill>
                  <a:srgbClr val="7030A0"/>
                </a:solidFill>
                <a:latin typeface="Times New Roman" panose="02020603050405020304" pitchFamily="18" charset="0"/>
                <a:cs typeface="Times New Roman" panose="02020603050405020304" pitchFamily="18" charset="0"/>
              </a:rPr>
              <a:t>Chúc</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thầy</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cô</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sức</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khoẻ</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các</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em</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học</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sinh</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chăm</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ngoan</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học</a:t>
            </a:r>
            <a:r>
              <a:rPr lang="en-US" sz="4400" b="1" dirty="0">
                <a:solidFill>
                  <a:srgbClr val="7030A0"/>
                </a:solidFill>
                <a:latin typeface="Times New Roman" panose="02020603050405020304" pitchFamily="18" charset="0"/>
                <a:cs typeface="Times New Roman" panose="02020603050405020304" pitchFamily="18" charset="0"/>
              </a:rPr>
              <a:t> </a:t>
            </a:r>
            <a:r>
              <a:rPr lang="en-US" sz="4400" b="1" dirty="0" err="1">
                <a:solidFill>
                  <a:srgbClr val="7030A0"/>
                </a:solidFill>
                <a:latin typeface="Times New Roman" panose="02020603050405020304" pitchFamily="18" charset="0"/>
                <a:cs typeface="Times New Roman" panose="02020603050405020304" pitchFamily="18" charset="0"/>
              </a:rPr>
              <a:t>giỏi</a:t>
            </a:r>
            <a:r>
              <a:rPr lang="en-US" sz="4400" b="1" dirty="0">
                <a:solidFill>
                  <a:srgbClr val="7030A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7351984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26631"/>
                                        </p:tgtEl>
                                        <p:attrNameLst>
                                          <p:attrName>style.visibility</p:attrName>
                                        </p:attrNameLst>
                                      </p:cBhvr>
                                      <p:to>
                                        <p:strVal val="visible"/>
                                      </p:to>
                                    </p:set>
                                    <p:anim calcmode="discrete" valueType="clr">
                                      <p:cBhvr override="childStyle">
                                        <p:cTn id="7" dur="80"/>
                                        <p:tgtEl>
                                          <p:spTgt spid="2663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6631"/>
                                        </p:tgtEl>
                                        <p:attrNameLst>
                                          <p:attrName>fillcolor</p:attrName>
                                        </p:attrNameLst>
                                      </p:cBhvr>
                                      <p:tavLst>
                                        <p:tav tm="0">
                                          <p:val>
                                            <p:clrVal>
                                              <a:schemeClr val="accent2"/>
                                            </p:clrVal>
                                          </p:val>
                                        </p:tav>
                                        <p:tav tm="50000">
                                          <p:val>
                                            <p:clrVal>
                                              <a:schemeClr val="hlink"/>
                                            </p:clrVal>
                                          </p:val>
                                        </p:tav>
                                      </p:tavLst>
                                    </p:anim>
                                    <p:set>
                                      <p:cBhvr>
                                        <p:cTn id="9" dur="80"/>
                                        <p:tgtEl>
                                          <p:spTgt spid="2663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2708920"/>
            <a:ext cx="8507288" cy="1252734"/>
          </a:xfrm>
        </p:spPr>
        <p:txBody>
          <a:bodyPr/>
          <a:lstStyle/>
          <a:p>
            <a:pPr marL="342900" lvl="1" indent="0">
              <a:buNone/>
            </a:pPr>
            <a:r>
              <a:rPr lang="en-US" sz="4000" b="1" dirty="0" smtClean="0">
                <a:solidFill>
                  <a:schemeClr val="accent2">
                    <a:lumMod val="75000"/>
                  </a:schemeClr>
                </a:solidFill>
                <a:latin typeface="Times New Roman" pitchFamily="18" charset="0"/>
                <a:cs typeface="Times New Roman" pitchFamily="18" charset="0"/>
              </a:rPr>
              <a:t>        SẠCH SẼ , GỌN GÀNG</a:t>
            </a:r>
            <a:endParaRPr lang="vi-VN" sz="4000" b="1" dirty="0">
              <a:solidFill>
                <a:schemeClr val="accent2">
                  <a:lumMod val="75000"/>
                </a:schemeClr>
              </a:solidFill>
              <a:latin typeface="Times New Roman" pitchFamily="18" charset="0"/>
              <a:cs typeface="Times New Roman" pitchFamily="18" charset="0"/>
            </a:endParaRPr>
          </a:p>
        </p:txBody>
      </p:sp>
      <p:sp>
        <p:nvSpPr>
          <p:cNvPr id="4" name="Oval 3"/>
          <p:cNvSpPr/>
          <p:nvPr/>
        </p:nvSpPr>
        <p:spPr>
          <a:xfrm>
            <a:off x="3419872" y="1001168"/>
            <a:ext cx="2448272" cy="914400"/>
          </a:xfrm>
          <a:prstGeom prst="ellipse">
            <a:avLst/>
          </a:prstGeom>
          <a:solidFill>
            <a:srgbClr val="FF00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4000" b="1" dirty="0" err="1" smtClean="0">
                <a:latin typeface="Times New Roman" pitchFamily="18" charset="0"/>
                <a:cs typeface="Times New Roman" pitchFamily="18" charset="0"/>
              </a:rPr>
              <a:t>Bài</a:t>
            </a:r>
            <a:r>
              <a:rPr lang="en-US" sz="4000" b="1" dirty="0" smtClean="0">
                <a:latin typeface="Times New Roman" pitchFamily="18" charset="0"/>
                <a:cs typeface="Times New Roman" pitchFamily="18" charset="0"/>
              </a:rPr>
              <a:t> 4</a:t>
            </a:r>
            <a:endParaRPr lang="vi-VN" sz="4000" b="1" dirty="0">
              <a:latin typeface="Times New Roman" pitchFamily="18" charset="0"/>
              <a:cs typeface="Times New Roman" pitchFamily="18" charset="0"/>
            </a:endParaRPr>
          </a:p>
        </p:txBody>
      </p:sp>
    </p:spTree>
    <p:extLst>
      <p:ext uri="{BB962C8B-B14F-4D97-AF65-F5344CB8AC3E}">
        <p14:creationId xmlns:p14="http://schemas.microsoft.com/office/powerpoint/2010/main" val="543070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heel(1)">
                                      <p:cBhvr>
                                        <p:cTn id="12"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ate.com - Thật đáng yêu (Bài hát mẫu)_v7YlsLQq_-o_v720P.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27584" y="875212"/>
            <a:ext cx="7380288" cy="4525963"/>
          </a:xfrm>
        </p:spPr>
      </p:pic>
      <p:sp>
        <p:nvSpPr>
          <p:cNvPr id="4" name="Title 1"/>
          <p:cNvSpPr txBox="1">
            <a:spLocks/>
          </p:cNvSpPr>
          <p:nvPr/>
        </p:nvSpPr>
        <p:spPr>
          <a:xfrm>
            <a:off x="2555776" y="132078"/>
            <a:ext cx="8765706" cy="783771"/>
          </a:xfrm>
          <a:prstGeom prst="rect">
            <a:avLst/>
          </a:prstGeom>
        </p:spPr>
        <p:txBody>
          <a:bodyPr>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a:defRPr/>
            </a:pPr>
            <a:r>
              <a:rPr lang="en-US" sz="3600" b="1" kern="0" dirty="0" err="1" smtClean="0">
                <a:solidFill>
                  <a:srgbClr val="002060"/>
                </a:solidFill>
                <a:latin typeface="Times New Roman" panose="02020603050405020304" pitchFamily="18" charset="0"/>
                <a:cs typeface="Times New Roman" panose="02020603050405020304" pitchFamily="18" charset="0"/>
              </a:rPr>
              <a:t>Cùng</a:t>
            </a:r>
            <a:r>
              <a:rPr lang="en-US" sz="3600" b="1" kern="0" dirty="0" smtClean="0">
                <a:solidFill>
                  <a:srgbClr val="002060"/>
                </a:solidFill>
                <a:latin typeface="Times New Roman" panose="02020603050405020304" pitchFamily="18" charset="0"/>
                <a:cs typeface="Times New Roman" panose="02020603050405020304" pitchFamily="18" charset="0"/>
              </a:rPr>
              <a:t> </a:t>
            </a:r>
            <a:r>
              <a:rPr lang="en-US" sz="3600" b="1" kern="0" dirty="0" err="1" smtClean="0">
                <a:solidFill>
                  <a:srgbClr val="002060"/>
                </a:solidFill>
                <a:latin typeface="Times New Roman" panose="02020603050405020304" pitchFamily="18" charset="0"/>
                <a:cs typeface="Times New Roman" panose="02020603050405020304" pitchFamily="18" charset="0"/>
              </a:rPr>
              <a:t>bạn</a:t>
            </a:r>
            <a:r>
              <a:rPr lang="en-US" sz="3600" b="1" kern="0" dirty="0" smtClean="0">
                <a:solidFill>
                  <a:srgbClr val="002060"/>
                </a:solidFill>
                <a:latin typeface="Times New Roman" panose="02020603050405020304" pitchFamily="18" charset="0"/>
                <a:cs typeface="Times New Roman" panose="02020603050405020304" pitchFamily="18" charset="0"/>
              </a:rPr>
              <a:t> </a:t>
            </a:r>
            <a:r>
              <a:rPr lang="en-US" sz="3600" b="1" kern="0" dirty="0" err="1" smtClean="0">
                <a:solidFill>
                  <a:srgbClr val="002060"/>
                </a:solidFill>
                <a:latin typeface="Times New Roman" panose="02020603050405020304" pitchFamily="18" charset="0"/>
                <a:cs typeface="Times New Roman" panose="02020603050405020304" pitchFamily="18" charset="0"/>
              </a:rPr>
              <a:t>hát</a:t>
            </a:r>
            <a:r>
              <a:rPr lang="en-US" sz="3600" b="1" kern="0" dirty="0" smtClean="0">
                <a:solidFill>
                  <a:srgbClr val="002060"/>
                </a:solidFill>
                <a:latin typeface="Times New Roman" panose="02020603050405020304" pitchFamily="18" charset="0"/>
                <a:cs typeface="Times New Roman" panose="02020603050405020304" pitchFamily="18" charset="0"/>
              </a:rPr>
              <a:t> </a:t>
            </a:r>
            <a:r>
              <a:rPr lang="en-US" sz="3600" b="1" kern="0" dirty="0" err="1" smtClean="0">
                <a:solidFill>
                  <a:srgbClr val="002060"/>
                </a:solidFill>
                <a:latin typeface="Times New Roman" panose="02020603050405020304" pitchFamily="18" charset="0"/>
                <a:cs typeface="Times New Roman" panose="02020603050405020304" pitchFamily="18" charset="0"/>
              </a:rPr>
              <a:t>bài</a:t>
            </a:r>
            <a:r>
              <a:rPr lang="en-US" sz="3600" b="1" kern="0" dirty="0" smtClean="0">
                <a:solidFill>
                  <a:srgbClr val="002060"/>
                </a:solidFill>
                <a:latin typeface="Times New Roman" panose="02020603050405020304" pitchFamily="18" charset="0"/>
                <a:cs typeface="Times New Roman" panose="02020603050405020304" pitchFamily="18" charset="0"/>
              </a:rPr>
              <a:t> </a:t>
            </a:r>
            <a:r>
              <a:rPr lang="en-US" sz="3600" b="1" i="1" kern="0" dirty="0" err="1" smtClean="0">
                <a:solidFill>
                  <a:srgbClr val="FF0000"/>
                </a:solidFill>
                <a:latin typeface="Times New Roman" panose="02020603050405020304" pitchFamily="18" charset="0"/>
                <a:cs typeface="Times New Roman" panose="02020603050405020304" pitchFamily="18" charset="0"/>
              </a:rPr>
              <a:t>Thật</a:t>
            </a:r>
            <a:r>
              <a:rPr lang="en-US" sz="3600" b="1" i="1" kern="0" dirty="0" smtClean="0">
                <a:solidFill>
                  <a:srgbClr val="FF0000"/>
                </a:solidFill>
                <a:latin typeface="Times New Roman" panose="02020603050405020304" pitchFamily="18" charset="0"/>
                <a:cs typeface="Times New Roman" panose="02020603050405020304" pitchFamily="18" charset="0"/>
              </a:rPr>
              <a:t> </a:t>
            </a:r>
            <a:r>
              <a:rPr lang="en-US" sz="3600" b="1" i="1" kern="0" dirty="0" err="1" smtClean="0">
                <a:solidFill>
                  <a:srgbClr val="FF0000"/>
                </a:solidFill>
                <a:latin typeface="Times New Roman" panose="02020603050405020304" pitchFamily="18" charset="0"/>
                <a:cs typeface="Times New Roman" panose="02020603050405020304" pitchFamily="18" charset="0"/>
              </a:rPr>
              <a:t>đáng</a:t>
            </a:r>
            <a:r>
              <a:rPr lang="en-US" sz="3600" b="1" i="1" kern="0" dirty="0" smtClean="0">
                <a:solidFill>
                  <a:srgbClr val="FF0000"/>
                </a:solidFill>
                <a:latin typeface="Times New Roman" panose="02020603050405020304" pitchFamily="18" charset="0"/>
                <a:cs typeface="Times New Roman" panose="02020603050405020304" pitchFamily="18" charset="0"/>
              </a:rPr>
              <a:t> </a:t>
            </a:r>
            <a:r>
              <a:rPr lang="en-US" sz="3600" b="1" i="1" kern="0" dirty="0" err="1" smtClean="0">
                <a:solidFill>
                  <a:srgbClr val="FF0000"/>
                </a:solidFill>
                <a:latin typeface="Times New Roman" panose="02020603050405020304" pitchFamily="18" charset="0"/>
                <a:cs typeface="Times New Roman" panose="02020603050405020304" pitchFamily="18" charset="0"/>
              </a:rPr>
              <a:t>yêu</a:t>
            </a:r>
            <a:endParaRPr lang="en-US" sz="3600" b="1" kern="0" dirty="0">
              <a:solidFill>
                <a:srgbClr val="FF0000"/>
              </a:solidFill>
              <a:latin typeface="Times New Roman" panose="02020603050405020304" pitchFamily="18" charset="0"/>
              <a:cs typeface="Times New Roman" panose="02020603050405020304" pitchFamily="18" charset="0"/>
            </a:endParaRPr>
          </a:p>
        </p:txBody>
      </p:sp>
      <p:sp>
        <p:nvSpPr>
          <p:cNvPr id="5" name="Title 1"/>
          <p:cNvSpPr txBox="1">
            <a:spLocks/>
          </p:cNvSpPr>
          <p:nvPr/>
        </p:nvSpPr>
        <p:spPr>
          <a:xfrm>
            <a:off x="254726" y="6044152"/>
            <a:ext cx="8765706" cy="783771"/>
          </a:xfrm>
          <a:prstGeom prst="rect">
            <a:avLst/>
          </a:prstGeom>
        </p:spPr>
        <p:txBody>
          <a:bodyPr>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a:defRPr/>
            </a:pPr>
            <a:r>
              <a:rPr lang="en-US" sz="3600" b="1" kern="0" dirty="0" err="1" smtClean="0">
                <a:solidFill>
                  <a:srgbClr val="002060"/>
                </a:solidFill>
                <a:latin typeface="Times New Roman" panose="02020603050405020304" pitchFamily="18" charset="0"/>
                <a:cs typeface="Times New Roman" panose="02020603050405020304" pitchFamily="18" charset="0"/>
              </a:rPr>
              <a:t>Vì</a:t>
            </a:r>
            <a:r>
              <a:rPr lang="en-US" sz="3600" b="1" kern="0" dirty="0" smtClean="0">
                <a:solidFill>
                  <a:srgbClr val="002060"/>
                </a:solidFill>
                <a:latin typeface="Times New Roman" panose="02020603050405020304" pitchFamily="18" charset="0"/>
                <a:cs typeface="Times New Roman" panose="02020603050405020304" pitchFamily="18" charset="0"/>
              </a:rPr>
              <a:t> </a:t>
            </a:r>
            <a:r>
              <a:rPr lang="en-US" sz="3600" b="1" kern="0" dirty="0" err="1" smtClean="0">
                <a:solidFill>
                  <a:srgbClr val="002060"/>
                </a:solidFill>
                <a:latin typeface="Times New Roman" panose="02020603050405020304" pitchFamily="18" charset="0"/>
                <a:cs typeface="Times New Roman" panose="02020603050405020304" pitchFamily="18" charset="0"/>
              </a:rPr>
              <a:t>sao</a:t>
            </a:r>
            <a:r>
              <a:rPr lang="en-US" sz="3600" b="1" kern="0" dirty="0" smtClean="0">
                <a:solidFill>
                  <a:srgbClr val="002060"/>
                </a:solidFill>
                <a:latin typeface="Times New Roman" panose="02020603050405020304" pitchFamily="18" charset="0"/>
                <a:cs typeface="Times New Roman" panose="02020603050405020304" pitchFamily="18" charset="0"/>
              </a:rPr>
              <a:t> </a:t>
            </a:r>
            <a:r>
              <a:rPr lang="en-US" sz="3600" b="1" kern="0" dirty="0" err="1" smtClean="0">
                <a:solidFill>
                  <a:srgbClr val="002060"/>
                </a:solidFill>
                <a:latin typeface="Times New Roman" panose="02020603050405020304" pitchFamily="18" charset="0"/>
                <a:cs typeface="Times New Roman" panose="02020603050405020304" pitchFamily="18" charset="0"/>
              </a:rPr>
              <a:t>bạn</a:t>
            </a:r>
            <a:r>
              <a:rPr lang="en-US" sz="3600" b="1" kern="0" dirty="0" smtClean="0">
                <a:solidFill>
                  <a:srgbClr val="002060"/>
                </a:solidFill>
                <a:latin typeface="Times New Roman" panose="02020603050405020304" pitchFamily="18" charset="0"/>
                <a:cs typeface="Times New Roman" panose="02020603050405020304" pitchFamily="18" charset="0"/>
              </a:rPr>
              <a:t> </a:t>
            </a:r>
            <a:r>
              <a:rPr lang="en-US" sz="3600" b="1" kern="0" dirty="0" err="1" smtClean="0">
                <a:solidFill>
                  <a:srgbClr val="002060"/>
                </a:solidFill>
                <a:latin typeface="Times New Roman" panose="02020603050405020304" pitchFamily="18" charset="0"/>
                <a:cs typeface="Times New Roman" panose="02020603050405020304" pitchFamily="18" charset="0"/>
              </a:rPr>
              <a:t>nhỏ</a:t>
            </a:r>
            <a:r>
              <a:rPr lang="en-US" sz="3600" b="1" kern="0" dirty="0" smtClean="0">
                <a:solidFill>
                  <a:srgbClr val="002060"/>
                </a:solidFill>
                <a:latin typeface="Times New Roman" panose="02020603050405020304" pitchFamily="18" charset="0"/>
                <a:cs typeface="Times New Roman" panose="02020603050405020304" pitchFamily="18" charset="0"/>
              </a:rPr>
              <a:t> </a:t>
            </a:r>
            <a:r>
              <a:rPr lang="en-US" sz="3600" b="1" kern="0" dirty="0" err="1" smtClean="0">
                <a:solidFill>
                  <a:srgbClr val="002060"/>
                </a:solidFill>
                <a:latin typeface="Times New Roman" panose="02020603050405020304" pitchFamily="18" charset="0"/>
                <a:cs typeface="Times New Roman" panose="02020603050405020304" pitchFamily="18" charset="0"/>
              </a:rPr>
              <a:t>trong</a:t>
            </a:r>
            <a:r>
              <a:rPr lang="en-US" sz="3600" b="1" kern="0" dirty="0" smtClean="0">
                <a:solidFill>
                  <a:srgbClr val="002060"/>
                </a:solidFill>
                <a:latin typeface="Times New Roman" panose="02020603050405020304" pitchFamily="18" charset="0"/>
                <a:cs typeface="Times New Roman" panose="02020603050405020304" pitchFamily="18" charset="0"/>
              </a:rPr>
              <a:t> </a:t>
            </a:r>
            <a:r>
              <a:rPr lang="en-US" sz="3600" b="1" kern="0" dirty="0" err="1" smtClean="0">
                <a:solidFill>
                  <a:srgbClr val="002060"/>
                </a:solidFill>
                <a:latin typeface="Times New Roman" panose="02020603050405020304" pitchFamily="18" charset="0"/>
                <a:cs typeface="Times New Roman" panose="02020603050405020304" pitchFamily="18" charset="0"/>
              </a:rPr>
              <a:t>bài</a:t>
            </a:r>
            <a:r>
              <a:rPr lang="en-US" sz="3600" b="1" kern="0" dirty="0" smtClean="0">
                <a:solidFill>
                  <a:srgbClr val="002060"/>
                </a:solidFill>
                <a:latin typeface="Times New Roman" panose="02020603050405020304" pitchFamily="18" charset="0"/>
                <a:cs typeface="Times New Roman" panose="02020603050405020304" pitchFamily="18" charset="0"/>
              </a:rPr>
              <a:t> </a:t>
            </a:r>
            <a:r>
              <a:rPr lang="en-US" sz="3600" b="1" kern="0" dirty="0" err="1" smtClean="0">
                <a:solidFill>
                  <a:srgbClr val="002060"/>
                </a:solidFill>
                <a:latin typeface="Times New Roman" panose="02020603050405020304" pitchFamily="18" charset="0"/>
                <a:cs typeface="Times New Roman" panose="02020603050405020304" pitchFamily="18" charset="0"/>
              </a:rPr>
              <a:t>hát</a:t>
            </a:r>
            <a:r>
              <a:rPr lang="en-US" sz="3600" b="1" kern="0" dirty="0" smtClean="0">
                <a:solidFill>
                  <a:srgbClr val="002060"/>
                </a:solidFill>
                <a:latin typeface="Times New Roman" panose="02020603050405020304" pitchFamily="18" charset="0"/>
                <a:cs typeface="Times New Roman" panose="02020603050405020304" pitchFamily="18" charset="0"/>
              </a:rPr>
              <a:t> </a:t>
            </a:r>
            <a:r>
              <a:rPr lang="en-US" sz="3600" b="1" kern="0" dirty="0" err="1" smtClean="0">
                <a:solidFill>
                  <a:srgbClr val="002060"/>
                </a:solidFill>
                <a:latin typeface="Times New Roman" panose="02020603050405020304" pitchFamily="18" charset="0"/>
                <a:cs typeface="Times New Roman" panose="02020603050405020304" pitchFamily="18" charset="0"/>
              </a:rPr>
              <a:t>lại</a:t>
            </a:r>
            <a:r>
              <a:rPr lang="en-US" sz="3600" b="1" kern="0" dirty="0" smtClean="0">
                <a:solidFill>
                  <a:srgbClr val="002060"/>
                </a:solidFill>
                <a:latin typeface="Times New Roman" panose="02020603050405020304" pitchFamily="18" charset="0"/>
                <a:cs typeface="Times New Roman" panose="02020603050405020304" pitchFamily="18" charset="0"/>
              </a:rPr>
              <a:t> </a:t>
            </a:r>
            <a:r>
              <a:rPr lang="en-US" sz="3600" b="1" kern="0" dirty="0" err="1" smtClean="0">
                <a:solidFill>
                  <a:srgbClr val="002060"/>
                </a:solidFill>
                <a:latin typeface="Times New Roman" panose="02020603050405020304" pitchFamily="18" charset="0"/>
                <a:cs typeface="Times New Roman" panose="02020603050405020304" pitchFamily="18" charset="0"/>
              </a:rPr>
              <a:t>đáng</a:t>
            </a:r>
            <a:r>
              <a:rPr lang="en-US" sz="3600" b="1" kern="0" dirty="0" smtClean="0">
                <a:solidFill>
                  <a:srgbClr val="002060"/>
                </a:solidFill>
                <a:latin typeface="Times New Roman" panose="02020603050405020304" pitchFamily="18" charset="0"/>
                <a:cs typeface="Times New Roman" panose="02020603050405020304" pitchFamily="18" charset="0"/>
              </a:rPr>
              <a:t> </a:t>
            </a:r>
            <a:r>
              <a:rPr lang="en-US" sz="3600" b="1" kern="0" dirty="0" err="1" smtClean="0">
                <a:solidFill>
                  <a:srgbClr val="002060"/>
                </a:solidFill>
                <a:latin typeface="Times New Roman" panose="02020603050405020304" pitchFamily="18" charset="0"/>
                <a:cs typeface="Times New Roman" panose="02020603050405020304" pitchFamily="18" charset="0"/>
              </a:rPr>
              <a:t>yêu</a:t>
            </a:r>
            <a:r>
              <a:rPr lang="en-US" sz="3600" b="1" kern="0" dirty="0" smtClean="0">
                <a:solidFill>
                  <a:srgbClr val="002060"/>
                </a:solidFill>
                <a:latin typeface="Times New Roman" panose="02020603050405020304" pitchFamily="18" charset="0"/>
                <a:cs typeface="Times New Roman" panose="02020603050405020304" pitchFamily="18" charset="0"/>
              </a:rPr>
              <a:t>?</a:t>
            </a:r>
            <a:endParaRPr lang="en-US" sz="3600" b="1" kern="0" dirty="0">
              <a:solidFill>
                <a:srgbClr val="FF0000"/>
              </a:solidFill>
              <a:latin typeface="Times New Roman" panose="02020603050405020304" pitchFamily="18" charset="0"/>
              <a:cs typeface="Times New Roman" panose="02020603050405020304" pitchFamily="18" charset="0"/>
            </a:endParaRPr>
          </a:p>
        </p:txBody>
      </p:sp>
      <p:pic>
        <p:nvPicPr>
          <p:cNvPr id="7" name="Picture 3" descr="D:\Dao Duc 1 moi\Package - Lesson\Data\screenshot_159427082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34709"/>
            <a:ext cx="2371689" cy="733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4556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3"/>
                </p:tgtEl>
              </p:cMediaNode>
            </p:video>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99592" y="640077"/>
            <a:ext cx="8948057" cy="783771"/>
          </a:xfrm>
          <a:prstGeom prst="rect">
            <a:avLst/>
          </a:prstGeom>
        </p:spPr>
        <p:txBody>
          <a:bodyPr>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a:defRPr/>
            </a:pPr>
            <a:r>
              <a:rPr lang="en-US" sz="3200" b="1" kern="0" dirty="0" err="1" smtClean="0">
                <a:solidFill>
                  <a:srgbClr val="002060"/>
                </a:solidFill>
                <a:latin typeface="Times New Roman" panose="02020603050405020304" pitchFamily="18" charset="0"/>
                <a:cs typeface="Times New Roman" panose="02020603050405020304" pitchFamily="18" charset="0"/>
              </a:rPr>
              <a:t>Bạn</a:t>
            </a:r>
            <a:r>
              <a:rPr lang="en-US" sz="3200" b="1" kern="0" dirty="0" smtClean="0">
                <a:solidFill>
                  <a:srgbClr val="002060"/>
                </a:solidFill>
                <a:latin typeface="Times New Roman" panose="02020603050405020304" pitchFamily="18" charset="0"/>
                <a:cs typeface="Times New Roman" panose="02020603050405020304" pitchFamily="18" charset="0"/>
              </a:rPr>
              <a:t> </a:t>
            </a:r>
            <a:r>
              <a:rPr lang="en-US" sz="3200" b="1" kern="0" dirty="0" err="1" smtClean="0">
                <a:solidFill>
                  <a:srgbClr val="002060"/>
                </a:solidFill>
                <a:latin typeface="Times New Roman" panose="02020603050405020304" pitchFamily="18" charset="0"/>
                <a:cs typeface="Times New Roman" panose="02020603050405020304" pitchFamily="18" charset="0"/>
              </a:rPr>
              <a:t>trong</a:t>
            </a:r>
            <a:r>
              <a:rPr lang="en-US" sz="3200" b="1" kern="0" dirty="0" smtClean="0">
                <a:solidFill>
                  <a:srgbClr val="002060"/>
                </a:solidFill>
                <a:latin typeface="Times New Roman" panose="02020603050405020304" pitchFamily="18" charset="0"/>
                <a:cs typeface="Times New Roman" panose="02020603050405020304" pitchFamily="18" charset="0"/>
              </a:rPr>
              <a:t> </a:t>
            </a:r>
            <a:r>
              <a:rPr lang="en-US" sz="3200" b="1" kern="0" dirty="0" err="1" smtClean="0">
                <a:solidFill>
                  <a:srgbClr val="002060"/>
                </a:solidFill>
                <a:latin typeface="Times New Roman" panose="02020603050405020304" pitchFamily="18" charset="0"/>
                <a:cs typeface="Times New Roman" panose="02020603050405020304" pitchFamily="18" charset="0"/>
              </a:rPr>
              <a:t>tranh</a:t>
            </a:r>
            <a:r>
              <a:rPr lang="en-US" sz="3200" b="1" kern="0" dirty="0" smtClean="0">
                <a:solidFill>
                  <a:srgbClr val="002060"/>
                </a:solidFill>
                <a:latin typeface="Times New Roman" panose="02020603050405020304" pitchFamily="18" charset="0"/>
                <a:cs typeface="Times New Roman" panose="02020603050405020304" pitchFamily="18" charset="0"/>
              </a:rPr>
              <a:t> </a:t>
            </a:r>
            <a:r>
              <a:rPr lang="en-US" sz="3200" b="1" kern="0" dirty="0" err="1" smtClean="0">
                <a:solidFill>
                  <a:srgbClr val="002060"/>
                </a:solidFill>
                <a:latin typeface="Times New Roman" panose="02020603050405020304" pitchFamily="18" charset="0"/>
                <a:cs typeface="Times New Roman" panose="02020603050405020304" pitchFamily="18" charset="0"/>
              </a:rPr>
              <a:t>nào</a:t>
            </a:r>
            <a:r>
              <a:rPr lang="en-US" sz="3200" b="1" kern="0" dirty="0" smtClean="0">
                <a:solidFill>
                  <a:srgbClr val="002060"/>
                </a:solidFill>
                <a:latin typeface="Times New Roman" panose="02020603050405020304" pitchFamily="18" charset="0"/>
                <a:cs typeface="Times New Roman" panose="02020603050405020304" pitchFamily="18" charset="0"/>
              </a:rPr>
              <a:t> </a:t>
            </a:r>
            <a:r>
              <a:rPr lang="en-US" sz="3200" b="1" kern="0" dirty="0" err="1" smtClean="0">
                <a:solidFill>
                  <a:srgbClr val="002060"/>
                </a:solidFill>
                <a:latin typeface="Times New Roman" panose="02020603050405020304" pitchFamily="18" charset="0"/>
                <a:cs typeface="Times New Roman" panose="02020603050405020304" pitchFamily="18" charset="0"/>
              </a:rPr>
              <a:t>sạch</a:t>
            </a:r>
            <a:r>
              <a:rPr lang="en-US" sz="3200" b="1" kern="0" dirty="0" smtClean="0">
                <a:solidFill>
                  <a:srgbClr val="002060"/>
                </a:solidFill>
                <a:latin typeface="Times New Roman" panose="02020603050405020304" pitchFamily="18" charset="0"/>
                <a:cs typeface="Times New Roman" panose="02020603050405020304" pitchFamily="18" charset="0"/>
              </a:rPr>
              <a:t> </a:t>
            </a:r>
            <a:r>
              <a:rPr lang="en-US" sz="3200" b="1" kern="0" dirty="0" err="1" smtClean="0">
                <a:solidFill>
                  <a:srgbClr val="002060"/>
                </a:solidFill>
                <a:latin typeface="Times New Roman" panose="02020603050405020304" pitchFamily="18" charset="0"/>
                <a:cs typeface="Times New Roman" panose="02020603050405020304" pitchFamily="18" charset="0"/>
              </a:rPr>
              <a:t>sẽ</a:t>
            </a:r>
            <a:r>
              <a:rPr lang="en-US" sz="3200" b="1" kern="0" dirty="0" smtClean="0">
                <a:solidFill>
                  <a:srgbClr val="002060"/>
                </a:solidFill>
                <a:latin typeface="Times New Roman" panose="02020603050405020304" pitchFamily="18" charset="0"/>
                <a:cs typeface="Times New Roman" panose="02020603050405020304" pitchFamily="18" charset="0"/>
              </a:rPr>
              <a:t>, </a:t>
            </a:r>
            <a:r>
              <a:rPr lang="en-US" sz="3200" b="1" kern="0" dirty="0" err="1" smtClean="0">
                <a:solidFill>
                  <a:srgbClr val="002060"/>
                </a:solidFill>
                <a:latin typeface="Times New Roman" panose="02020603050405020304" pitchFamily="18" charset="0"/>
                <a:cs typeface="Times New Roman" panose="02020603050405020304" pitchFamily="18" charset="0"/>
              </a:rPr>
              <a:t>gọn</a:t>
            </a:r>
            <a:r>
              <a:rPr lang="en-US" sz="3200" b="1" kern="0" dirty="0" smtClean="0">
                <a:solidFill>
                  <a:srgbClr val="002060"/>
                </a:solidFill>
                <a:latin typeface="Times New Roman" panose="02020603050405020304" pitchFamily="18" charset="0"/>
                <a:cs typeface="Times New Roman" panose="02020603050405020304" pitchFamily="18" charset="0"/>
              </a:rPr>
              <a:t> </a:t>
            </a:r>
            <a:r>
              <a:rPr lang="en-US" sz="3200" b="1" kern="0" dirty="0" err="1" smtClean="0">
                <a:solidFill>
                  <a:srgbClr val="002060"/>
                </a:solidFill>
                <a:latin typeface="Times New Roman" panose="02020603050405020304" pitchFamily="18" charset="0"/>
                <a:cs typeface="Times New Roman" panose="02020603050405020304" pitchFamily="18" charset="0"/>
              </a:rPr>
              <a:t>gàng</a:t>
            </a:r>
            <a:r>
              <a:rPr lang="en-US" sz="3200" b="1" kern="0" dirty="0" smtClean="0">
                <a:solidFill>
                  <a:srgbClr val="002060"/>
                </a:solidFill>
                <a:latin typeface="Times New Roman" panose="02020603050405020304" pitchFamily="18" charset="0"/>
                <a:cs typeface="Times New Roman" panose="02020603050405020304" pitchFamily="18" charset="0"/>
              </a:rPr>
              <a:t>?</a:t>
            </a:r>
            <a:endParaRPr lang="en-US" sz="3200" b="1" kern="0" dirty="0">
              <a:solidFill>
                <a:srgbClr val="002060"/>
              </a:solidFill>
              <a:latin typeface="Times New Roman" panose="02020603050405020304" pitchFamily="18" charset="0"/>
              <a:cs typeface="Times New Roman" panose="02020603050405020304" pitchFamily="18" charset="0"/>
            </a:endParaRPr>
          </a:p>
        </p:txBody>
      </p:sp>
      <p:pic>
        <p:nvPicPr>
          <p:cNvPr id="6" name="Picture 5"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90822"/>
            <a:ext cx="8909682" cy="4988355"/>
          </a:xfrm>
          <a:prstGeom prst="rect">
            <a:avLst/>
          </a:prstGeom>
        </p:spPr>
      </p:pic>
      <p:pic>
        <p:nvPicPr>
          <p:cNvPr id="5" name="Picture 2" descr="D:\Dao Duc 1 moi\Package - Lesson\Data\image_paste_2007091608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36" y="-19756"/>
            <a:ext cx="2166243" cy="659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46374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55576" y="347614"/>
            <a:ext cx="8948057" cy="783771"/>
          </a:xfrm>
          <a:prstGeom prst="rect">
            <a:avLst/>
          </a:prstGeom>
        </p:spPr>
        <p:txBody>
          <a:bodyPr>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a:defRPr/>
            </a:pPr>
            <a:r>
              <a:rPr lang="en-US" sz="3200" b="1" kern="0" dirty="0" err="1" smtClean="0">
                <a:solidFill>
                  <a:srgbClr val="002060"/>
                </a:solidFill>
                <a:latin typeface="Times New Roman" panose="02020603050405020304" pitchFamily="18" charset="0"/>
                <a:cs typeface="Times New Roman" panose="02020603050405020304" pitchFamily="18" charset="0"/>
              </a:rPr>
              <a:t>Nêu</a:t>
            </a:r>
            <a:r>
              <a:rPr lang="en-US" sz="3200" b="1" kern="0" dirty="0" smtClean="0">
                <a:solidFill>
                  <a:srgbClr val="002060"/>
                </a:solidFill>
                <a:latin typeface="Times New Roman" panose="02020603050405020304" pitchFamily="18" charset="0"/>
                <a:cs typeface="Times New Roman" panose="02020603050405020304" pitchFamily="18" charset="0"/>
              </a:rPr>
              <a:t> </a:t>
            </a:r>
            <a:r>
              <a:rPr lang="en-US" sz="3200" b="1" kern="0" dirty="0" err="1" smtClean="0">
                <a:solidFill>
                  <a:srgbClr val="002060"/>
                </a:solidFill>
                <a:latin typeface="Times New Roman" panose="02020603050405020304" pitchFamily="18" charset="0"/>
                <a:cs typeface="Times New Roman" panose="02020603050405020304" pitchFamily="18" charset="0"/>
              </a:rPr>
              <a:t>những</a:t>
            </a:r>
            <a:r>
              <a:rPr lang="en-US" sz="3200" b="1" kern="0" dirty="0" smtClean="0">
                <a:solidFill>
                  <a:srgbClr val="002060"/>
                </a:solidFill>
                <a:latin typeface="Times New Roman" panose="02020603050405020304" pitchFamily="18" charset="0"/>
                <a:cs typeface="Times New Roman" panose="02020603050405020304" pitchFamily="18" charset="0"/>
              </a:rPr>
              <a:t> </a:t>
            </a:r>
            <a:r>
              <a:rPr lang="en-US" sz="3200" b="1" kern="0" dirty="0" err="1" smtClean="0">
                <a:solidFill>
                  <a:srgbClr val="002060"/>
                </a:solidFill>
                <a:latin typeface="Times New Roman" panose="02020603050405020304" pitchFamily="18" charset="0"/>
                <a:cs typeface="Times New Roman" panose="02020603050405020304" pitchFamily="18" charset="0"/>
              </a:rPr>
              <a:t>biểu</a:t>
            </a:r>
            <a:r>
              <a:rPr lang="en-US" sz="3200" b="1" kern="0" dirty="0" smtClean="0">
                <a:solidFill>
                  <a:srgbClr val="002060"/>
                </a:solidFill>
                <a:latin typeface="Times New Roman" panose="02020603050405020304" pitchFamily="18" charset="0"/>
                <a:cs typeface="Times New Roman" panose="02020603050405020304" pitchFamily="18" charset="0"/>
              </a:rPr>
              <a:t> </a:t>
            </a:r>
            <a:r>
              <a:rPr lang="en-US" sz="3200" b="1" kern="0" dirty="0" err="1" smtClean="0">
                <a:solidFill>
                  <a:srgbClr val="002060"/>
                </a:solidFill>
                <a:latin typeface="Times New Roman" panose="02020603050405020304" pitchFamily="18" charset="0"/>
                <a:cs typeface="Times New Roman" panose="02020603050405020304" pitchFamily="18" charset="0"/>
              </a:rPr>
              <a:t>hiện</a:t>
            </a:r>
            <a:r>
              <a:rPr lang="en-US" sz="3200" b="1" kern="0" dirty="0" smtClean="0">
                <a:solidFill>
                  <a:srgbClr val="002060"/>
                </a:solidFill>
                <a:latin typeface="Times New Roman" panose="02020603050405020304" pitchFamily="18" charset="0"/>
                <a:cs typeface="Times New Roman" panose="02020603050405020304" pitchFamily="18" charset="0"/>
              </a:rPr>
              <a:t> </a:t>
            </a:r>
            <a:r>
              <a:rPr lang="en-US" sz="3200" b="1" kern="0" dirty="0" err="1" smtClean="0">
                <a:solidFill>
                  <a:srgbClr val="002060"/>
                </a:solidFill>
                <a:latin typeface="Times New Roman" panose="02020603050405020304" pitchFamily="18" charset="0"/>
                <a:cs typeface="Times New Roman" panose="02020603050405020304" pitchFamily="18" charset="0"/>
              </a:rPr>
              <a:t>của</a:t>
            </a:r>
            <a:r>
              <a:rPr lang="en-US" sz="3200" b="1" kern="0" dirty="0" smtClean="0">
                <a:solidFill>
                  <a:srgbClr val="002060"/>
                </a:solidFill>
                <a:latin typeface="Times New Roman" panose="02020603050405020304" pitchFamily="18" charset="0"/>
                <a:cs typeface="Times New Roman" panose="02020603050405020304" pitchFamily="18" charset="0"/>
              </a:rPr>
              <a:t> </a:t>
            </a:r>
            <a:r>
              <a:rPr lang="en-US" sz="3200" b="1" kern="0" dirty="0" err="1" smtClean="0">
                <a:solidFill>
                  <a:srgbClr val="002060"/>
                </a:solidFill>
                <a:latin typeface="Times New Roman" panose="02020603050405020304" pitchFamily="18" charset="0"/>
                <a:cs typeface="Times New Roman" panose="02020603050405020304" pitchFamily="18" charset="0"/>
              </a:rPr>
              <a:t>sạch</a:t>
            </a:r>
            <a:r>
              <a:rPr lang="en-US" sz="3200" b="1" kern="0" dirty="0" smtClean="0">
                <a:solidFill>
                  <a:srgbClr val="002060"/>
                </a:solidFill>
                <a:latin typeface="Times New Roman" panose="02020603050405020304" pitchFamily="18" charset="0"/>
                <a:cs typeface="Times New Roman" panose="02020603050405020304" pitchFamily="18" charset="0"/>
              </a:rPr>
              <a:t> </a:t>
            </a:r>
            <a:r>
              <a:rPr lang="en-US" sz="3200" b="1" kern="0" dirty="0" err="1" smtClean="0">
                <a:solidFill>
                  <a:srgbClr val="002060"/>
                </a:solidFill>
                <a:latin typeface="Times New Roman" panose="02020603050405020304" pitchFamily="18" charset="0"/>
                <a:cs typeface="Times New Roman" panose="02020603050405020304" pitchFamily="18" charset="0"/>
              </a:rPr>
              <a:t>sẽ</a:t>
            </a:r>
            <a:r>
              <a:rPr lang="en-US" sz="3200" b="1" kern="0" dirty="0" smtClean="0">
                <a:solidFill>
                  <a:srgbClr val="002060"/>
                </a:solidFill>
                <a:latin typeface="Times New Roman" panose="02020603050405020304" pitchFamily="18" charset="0"/>
                <a:cs typeface="Times New Roman" panose="02020603050405020304" pitchFamily="18" charset="0"/>
              </a:rPr>
              <a:t>, </a:t>
            </a:r>
            <a:r>
              <a:rPr lang="en-US" sz="3200" b="1" kern="0" dirty="0" err="1" smtClean="0">
                <a:solidFill>
                  <a:srgbClr val="002060"/>
                </a:solidFill>
                <a:latin typeface="Times New Roman" panose="02020603050405020304" pitchFamily="18" charset="0"/>
                <a:cs typeface="Times New Roman" panose="02020603050405020304" pitchFamily="18" charset="0"/>
              </a:rPr>
              <a:t>gọn</a:t>
            </a:r>
            <a:r>
              <a:rPr lang="en-US" sz="3200" b="1" kern="0" dirty="0" smtClean="0">
                <a:solidFill>
                  <a:srgbClr val="002060"/>
                </a:solidFill>
                <a:latin typeface="Times New Roman" panose="02020603050405020304" pitchFamily="18" charset="0"/>
                <a:cs typeface="Times New Roman" panose="02020603050405020304" pitchFamily="18" charset="0"/>
              </a:rPr>
              <a:t> </a:t>
            </a:r>
            <a:r>
              <a:rPr lang="en-US" sz="3200" b="1" kern="0" dirty="0" err="1" smtClean="0">
                <a:solidFill>
                  <a:srgbClr val="002060"/>
                </a:solidFill>
                <a:latin typeface="Times New Roman" panose="02020603050405020304" pitchFamily="18" charset="0"/>
                <a:cs typeface="Times New Roman" panose="02020603050405020304" pitchFamily="18" charset="0"/>
              </a:rPr>
              <a:t>gàng</a:t>
            </a:r>
            <a:r>
              <a:rPr lang="en-US" sz="3600" b="1" kern="0" dirty="0" smtClean="0">
                <a:solidFill>
                  <a:srgbClr val="002060"/>
                </a:solidFill>
                <a:latin typeface="Times New Roman" panose="02020603050405020304" pitchFamily="18" charset="0"/>
                <a:cs typeface="Times New Roman" panose="02020603050405020304" pitchFamily="18" charset="0"/>
              </a:rPr>
              <a:t>.</a:t>
            </a:r>
            <a:endParaRPr lang="en-US" sz="3600" b="1" kern="0" dirty="0">
              <a:solidFill>
                <a:srgbClr val="002060"/>
              </a:solidFill>
              <a:latin typeface="Times New Roman" panose="02020603050405020304" pitchFamily="18" charset="0"/>
              <a:cs typeface="Times New Roman" panose="02020603050405020304" pitchFamily="18" charset="0"/>
            </a:endParaRPr>
          </a:p>
        </p:txBody>
      </p:sp>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76345"/>
            <a:ext cx="9144000" cy="3237722"/>
          </a:xfrm>
          <a:prstGeom prst="rect">
            <a:avLst/>
          </a:prstGeom>
        </p:spPr>
      </p:pic>
    </p:spTree>
    <p:extLst>
      <p:ext uri="{BB962C8B-B14F-4D97-AF65-F5344CB8AC3E}">
        <p14:creationId xmlns:p14="http://schemas.microsoft.com/office/powerpoint/2010/main" val="24802715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30629" y="260648"/>
            <a:ext cx="9013371" cy="2351315"/>
          </a:xfrm>
          <a:prstGeom prst="rect">
            <a:avLst/>
          </a:prstGeom>
        </p:spPr>
        <p:txBody>
          <a:bodyPr>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sz="4000" b="1" kern="0" dirty="0" err="1" smtClean="0">
                <a:solidFill>
                  <a:srgbClr val="002060"/>
                </a:solidFill>
                <a:latin typeface="Times New Roman" panose="02020603050405020304" pitchFamily="18" charset="0"/>
                <a:cs typeface="Times New Roman" panose="02020603050405020304" pitchFamily="18" charset="0"/>
              </a:rPr>
              <a:t>Thảo</a:t>
            </a:r>
            <a:r>
              <a:rPr lang="en-US" sz="4000" b="1" kern="0" dirty="0" smtClean="0">
                <a:solidFill>
                  <a:srgbClr val="002060"/>
                </a:solidFill>
                <a:latin typeface="Times New Roman" panose="02020603050405020304" pitchFamily="18" charset="0"/>
                <a:cs typeface="Times New Roman" panose="02020603050405020304" pitchFamily="18" charset="0"/>
              </a:rPr>
              <a:t> </a:t>
            </a:r>
            <a:r>
              <a:rPr lang="en-US" sz="4000" b="1" kern="0" dirty="0" err="1" smtClean="0">
                <a:solidFill>
                  <a:srgbClr val="002060"/>
                </a:solidFill>
                <a:latin typeface="Times New Roman" panose="02020603050405020304" pitchFamily="18" charset="0"/>
                <a:cs typeface="Times New Roman" panose="02020603050405020304" pitchFamily="18" charset="0"/>
              </a:rPr>
              <a:t>luận</a:t>
            </a:r>
            <a:r>
              <a:rPr lang="en-US" sz="4000" b="1" kern="0" dirty="0" smtClean="0">
                <a:solidFill>
                  <a:srgbClr val="002060"/>
                </a:solidFill>
                <a:latin typeface="Times New Roman" panose="02020603050405020304" pitchFamily="18" charset="0"/>
                <a:cs typeface="Times New Roman" panose="02020603050405020304" pitchFamily="18" charset="0"/>
              </a:rPr>
              <a:t>:</a:t>
            </a:r>
          </a:p>
          <a:p>
            <a:pPr marL="685800" indent="-685800" algn="l">
              <a:buFontTx/>
              <a:buChar char="-"/>
              <a:defRPr/>
            </a:pPr>
            <a:r>
              <a:rPr lang="en-US" sz="4000" b="1" kern="0" dirty="0" err="1" smtClean="0">
                <a:solidFill>
                  <a:srgbClr val="002060"/>
                </a:solidFill>
                <a:latin typeface="Times New Roman" panose="02020603050405020304" pitchFamily="18" charset="0"/>
                <a:cs typeface="Times New Roman" panose="02020603050405020304" pitchFamily="18" charset="0"/>
              </a:rPr>
              <a:t>Bạn</a:t>
            </a:r>
            <a:r>
              <a:rPr lang="en-US" sz="4000" b="1" kern="0" dirty="0" smtClean="0">
                <a:solidFill>
                  <a:srgbClr val="002060"/>
                </a:solidFill>
                <a:latin typeface="Times New Roman" panose="02020603050405020304" pitchFamily="18" charset="0"/>
                <a:cs typeface="Times New Roman" panose="02020603050405020304" pitchFamily="18" charset="0"/>
              </a:rPr>
              <a:t> </a:t>
            </a:r>
            <a:r>
              <a:rPr lang="en-US" sz="4000" b="1" kern="0" dirty="0" err="1" smtClean="0">
                <a:solidFill>
                  <a:srgbClr val="002060"/>
                </a:solidFill>
                <a:latin typeface="Times New Roman" panose="02020603050405020304" pitchFamily="18" charset="0"/>
                <a:cs typeface="Times New Roman" panose="02020603050405020304" pitchFamily="18" charset="0"/>
              </a:rPr>
              <a:t>trong</a:t>
            </a:r>
            <a:r>
              <a:rPr lang="en-US" sz="4000" b="1" kern="0" dirty="0" smtClean="0">
                <a:solidFill>
                  <a:srgbClr val="002060"/>
                </a:solidFill>
                <a:latin typeface="Times New Roman" panose="02020603050405020304" pitchFamily="18" charset="0"/>
                <a:cs typeface="Times New Roman" panose="02020603050405020304" pitchFamily="18" charset="0"/>
              </a:rPr>
              <a:t> </a:t>
            </a:r>
            <a:r>
              <a:rPr lang="en-US" sz="4000" b="1" kern="0" dirty="0" err="1" smtClean="0">
                <a:solidFill>
                  <a:srgbClr val="002060"/>
                </a:solidFill>
                <a:latin typeface="Times New Roman" panose="02020603050405020304" pitchFamily="18" charset="0"/>
                <a:cs typeface="Times New Roman" panose="02020603050405020304" pitchFamily="18" charset="0"/>
              </a:rPr>
              <a:t>mỗi</a:t>
            </a:r>
            <a:r>
              <a:rPr lang="en-US" sz="4000" b="1" kern="0" dirty="0" smtClean="0">
                <a:solidFill>
                  <a:srgbClr val="002060"/>
                </a:solidFill>
                <a:latin typeface="Times New Roman" panose="02020603050405020304" pitchFamily="18" charset="0"/>
                <a:cs typeface="Times New Roman" panose="02020603050405020304" pitchFamily="18" charset="0"/>
              </a:rPr>
              <a:t> </a:t>
            </a:r>
            <a:r>
              <a:rPr lang="en-US" sz="4000" b="1" kern="0" dirty="0" err="1" smtClean="0">
                <a:solidFill>
                  <a:srgbClr val="002060"/>
                </a:solidFill>
                <a:latin typeface="Times New Roman" panose="02020603050405020304" pitchFamily="18" charset="0"/>
                <a:cs typeface="Times New Roman" panose="02020603050405020304" pitchFamily="18" charset="0"/>
              </a:rPr>
              <a:t>tranh</a:t>
            </a:r>
            <a:r>
              <a:rPr lang="en-US" sz="4000" b="1" kern="0" dirty="0" smtClean="0">
                <a:solidFill>
                  <a:srgbClr val="002060"/>
                </a:solidFill>
                <a:latin typeface="Times New Roman" panose="02020603050405020304" pitchFamily="18" charset="0"/>
                <a:cs typeface="Times New Roman" panose="02020603050405020304" pitchFamily="18" charset="0"/>
              </a:rPr>
              <a:t> </a:t>
            </a:r>
            <a:r>
              <a:rPr lang="en-US" sz="4000" b="1" kern="0" dirty="0" err="1" smtClean="0">
                <a:solidFill>
                  <a:srgbClr val="002060"/>
                </a:solidFill>
                <a:latin typeface="Times New Roman" panose="02020603050405020304" pitchFamily="18" charset="0"/>
                <a:cs typeface="Times New Roman" panose="02020603050405020304" pitchFamily="18" charset="0"/>
              </a:rPr>
              <a:t>đang</a:t>
            </a:r>
            <a:r>
              <a:rPr lang="en-US" sz="4000" b="1" kern="0" dirty="0" smtClean="0">
                <a:solidFill>
                  <a:srgbClr val="002060"/>
                </a:solidFill>
                <a:latin typeface="Times New Roman" panose="02020603050405020304" pitchFamily="18" charset="0"/>
                <a:cs typeface="Times New Roman" panose="02020603050405020304" pitchFamily="18" charset="0"/>
              </a:rPr>
              <a:t> </a:t>
            </a:r>
            <a:r>
              <a:rPr lang="en-US" sz="4000" b="1" kern="0" dirty="0" err="1" smtClean="0">
                <a:solidFill>
                  <a:srgbClr val="002060"/>
                </a:solidFill>
                <a:latin typeface="Times New Roman" panose="02020603050405020304" pitchFamily="18" charset="0"/>
                <a:cs typeface="Times New Roman" panose="02020603050405020304" pitchFamily="18" charset="0"/>
              </a:rPr>
              <a:t>làm</a:t>
            </a:r>
            <a:r>
              <a:rPr lang="en-US" sz="4000" b="1" kern="0" dirty="0" smtClean="0">
                <a:solidFill>
                  <a:srgbClr val="002060"/>
                </a:solidFill>
                <a:latin typeface="Times New Roman" panose="02020603050405020304" pitchFamily="18" charset="0"/>
                <a:cs typeface="Times New Roman" panose="02020603050405020304" pitchFamily="18" charset="0"/>
              </a:rPr>
              <a:t> </a:t>
            </a:r>
            <a:r>
              <a:rPr lang="en-US" sz="4000" b="1" kern="0" dirty="0" err="1" smtClean="0">
                <a:solidFill>
                  <a:srgbClr val="002060"/>
                </a:solidFill>
                <a:latin typeface="Times New Roman" panose="02020603050405020304" pitchFamily="18" charset="0"/>
                <a:cs typeface="Times New Roman" panose="02020603050405020304" pitchFamily="18" charset="0"/>
              </a:rPr>
              <a:t>gì</a:t>
            </a:r>
            <a:r>
              <a:rPr lang="en-US" sz="4000" b="1" kern="0" dirty="0" smtClean="0">
                <a:solidFill>
                  <a:srgbClr val="002060"/>
                </a:solidFill>
                <a:latin typeface="Times New Roman" panose="02020603050405020304" pitchFamily="18" charset="0"/>
                <a:cs typeface="Times New Roman" panose="02020603050405020304" pitchFamily="18" charset="0"/>
              </a:rPr>
              <a:t> </a:t>
            </a:r>
            <a:r>
              <a:rPr lang="en-US" sz="4000" b="1" kern="0" dirty="0" err="1" smtClean="0">
                <a:solidFill>
                  <a:srgbClr val="002060"/>
                </a:solidFill>
                <a:latin typeface="Times New Roman" panose="02020603050405020304" pitchFamily="18" charset="0"/>
                <a:cs typeface="Times New Roman" panose="02020603050405020304" pitchFamily="18" charset="0"/>
              </a:rPr>
              <a:t>để</a:t>
            </a:r>
            <a:r>
              <a:rPr lang="en-US" sz="4000" b="1" kern="0" dirty="0" smtClean="0">
                <a:solidFill>
                  <a:srgbClr val="002060"/>
                </a:solidFill>
                <a:latin typeface="Times New Roman" panose="02020603050405020304" pitchFamily="18" charset="0"/>
                <a:cs typeface="Times New Roman" panose="02020603050405020304" pitchFamily="18" charset="0"/>
              </a:rPr>
              <a:t> </a:t>
            </a:r>
            <a:r>
              <a:rPr lang="en-US" sz="4000" b="1" kern="0" dirty="0" err="1" smtClean="0">
                <a:solidFill>
                  <a:srgbClr val="002060"/>
                </a:solidFill>
                <a:latin typeface="Times New Roman" panose="02020603050405020304" pitchFamily="18" charset="0"/>
                <a:cs typeface="Times New Roman" panose="02020603050405020304" pitchFamily="18" charset="0"/>
              </a:rPr>
              <a:t>sạch</a:t>
            </a:r>
            <a:r>
              <a:rPr lang="en-US" sz="4000" b="1" kern="0" dirty="0" smtClean="0">
                <a:solidFill>
                  <a:srgbClr val="002060"/>
                </a:solidFill>
                <a:latin typeface="Times New Roman" panose="02020603050405020304" pitchFamily="18" charset="0"/>
                <a:cs typeface="Times New Roman" panose="02020603050405020304" pitchFamily="18" charset="0"/>
              </a:rPr>
              <a:t> </a:t>
            </a:r>
            <a:r>
              <a:rPr lang="en-US" sz="4000" b="1" kern="0" dirty="0" err="1" smtClean="0">
                <a:solidFill>
                  <a:srgbClr val="002060"/>
                </a:solidFill>
                <a:latin typeface="Times New Roman" panose="02020603050405020304" pitchFamily="18" charset="0"/>
                <a:cs typeface="Times New Roman" panose="02020603050405020304" pitchFamily="18" charset="0"/>
              </a:rPr>
              <a:t>sẽ</a:t>
            </a:r>
            <a:r>
              <a:rPr lang="en-US" sz="4000" b="1" kern="0" dirty="0" smtClean="0">
                <a:solidFill>
                  <a:srgbClr val="002060"/>
                </a:solidFill>
                <a:latin typeface="Times New Roman" panose="02020603050405020304" pitchFamily="18" charset="0"/>
                <a:cs typeface="Times New Roman" panose="02020603050405020304" pitchFamily="18" charset="0"/>
              </a:rPr>
              <a:t>, </a:t>
            </a:r>
            <a:r>
              <a:rPr lang="en-US" sz="4000" b="1" kern="0" dirty="0" err="1" smtClean="0">
                <a:solidFill>
                  <a:srgbClr val="002060"/>
                </a:solidFill>
                <a:latin typeface="Times New Roman" panose="02020603050405020304" pitchFamily="18" charset="0"/>
                <a:cs typeface="Times New Roman" panose="02020603050405020304" pitchFamily="18" charset="0"/>
              </a:rPr>
              <a:t>gọn</a:t>
            </a:r>
            <a:r>
              <a:rPr lang="en-US" sz="4000" b="1" kern="0" dirty="0" smtClean="0">
                <a:solidFill>
                  <a:srgbClr val="002060"/>
                </a:solidFill>
                <a:latin typeface="Times New Roman" panose="02020603050405020304" pitchFamily="18" charset="0"/>
                <a:cs typeface="Times New Roman" panose="02020603050405020304" pitchFamily="18" charset="0"/>
              </a:rPr>
              <a:t> </a:t>
            </a:r>
            <a:r>
              <a:rPr lang="en-US" sz="4000" b="1" kern="0" dirty="0" err="1" smtClean="0">
                <a:solidFill>
                  <a:srgbClr val="002060"/>
                </a:solidFill>
                <a:latin typeface="Times New Roman" panose="02020603050405020304" pitchFamily="18" charset="0"/>
                <a:cs typeface="Times New Roman" panose="02020603050405020304" pitchFamily="18" charset="0"/>
              </a:rPr>
              <a:t>gàng</a:t>
            </a:r>
            <a:r>
              <a:rPr lang="en-US" sz="4000" b="1" kern="0" dirty="0" smtClean="0">
                <a:solidFill>
                  <a:srgbClr val="002060"/>
                </a:solidFill>
                <a:latin typeface="Times New Roman" panose="02020603050405020304" pitchFamily="18" charset="0"/>
                <a:cs typeface="Times New Roman" panose="02020603050405020304" pitchFamily="18" charset="0"/>
              </a:rPr>
              <a:t>?</a:t>
            </a:r>
          </a:p>
          <a:p>
            <a:pPr marL="685800" indent="-685800" algn="l">
              <a:buFontTx/>
              <a:buChar char="-"/>
              <a:defRPr/>
            </a:pPr>
            <a:r>
              <a:rPr lang="en-US" sz="4000" b="1" kern="0" dirty="0" err="1" smtClean="0">
                <a:solidFill>
                  <a:srgbClr val="002060"/>
                </a:solidFill>
                <a:latin typeface="Times New Roman" panose="02020603050405020304" pitchFamily="18" charset="0"/>
                <a:cs typeface="Times New Roman" panose="02020603050405020304" pitchFamily="18" charset="0"/>
              </a:rPr>
              <a:t>Những</a:t>
            </a:r>
            <a:r>
              <a:rPr lang="en-US" sz="4000" b="1" kern="0" dirty="0" smtClean="0">
                <a:solidFill>
                  <a:srgbClr val="002060"/>
                </a:solidFill>
                <a:latin typeface="Times New Roman" panose="02020603050405020304" pitchFamily="18" charset="0"/>
                <a:cs typeface="Times New Roman" panose="02020603050405020304" pitchFamily="18" charset="0"/>
              </a:rPr>
              <a:t> </a:t>
            </a:r>
            <a:r>
              <a:rPr lang="en-US" sz="4000" b="1" kern="0" dirty="0" err="1" smtClean="0">
                <a:solidFill>
                  <a:srgbClr val="002060"/>
                </a:solidFill>
                <a:latin typeface="Times New Roman" panose="02020603050405020304" pitchFamily="18" charset="0"/>
                <a:cs typeface="Times New Roman" panose="02020603050405020304" pitchFamily="18" charset="0"/>
              </a:rPr>
              <a:t>việc</a:t>
            </a:r>
            <a:r>
              <a:rPr lang="en-US" sz="4000" b="1" kern="0" dirty="0" smtClean="0">
                <a:solidFill>
                  <a:srgbClr val="002060"/>
                </a:solidFill>
                <a:latin typeface="Times New Roman" panose="02020603050405020304" pitchFamily="18" charset="0"/>
                <a:cs typeface="Times New Roman" panose="02020603050405020304" pitchFamily="18" charset="0"/>
              </a:rPr>
              <a:t> </a:t>
            </a:r>
            <a:r>
              <a:rPr lang="en-US" sz="4000" b="1" kern="0" dirty="0" err="1" smtClean="0">
                <a:solidFill>
                  <a:srgbClr val="002060"/>
                </a:solidFill>
                <a:latin typeface="Times New Roman" panose="02020603050405020304" pitchFamily="18" charset="0"/>
                <a:cs typeface="Times New Roman" panose="02020603050405020304" pitchFamily="18" charset="0"/>
              </a:rPr>
              <a:t>làm</a:t>
            </a:r>
            <a:r>
              <a:rPr lang="en-US" sz="4000" b="1" kern="0" dirty="0" smtClean="0">
                <a:solidFill>
                  <a:srgbClr val="002060"/>
                </a:solidFill>
                <a:latin typeface="Times New Roman" panose="02020603050405020304" pitchFamily="18" charset="0"/>
                <a:cs typeface="Times New Roman" panose="02020603050405020304" pitchFamily="18" charset="0"/>
              </a:rPr>
              <a:t> </a:t>
            </a:r>
            <a:r>
              <a:rPr lang="en-US" sz="4000" b="1" kern="0" dirty="0" err="1" smtClean="0">
                <a:solidFill>
                  <a:srgbClr val="002060"/>
                </a:solidFill>
                <a:latin typeface="Times New Roman" panose="02020603050405020304" pitchFamily="18" charset="0"/>
                <a:cs typeface="Times New Roman" panose="02020603050405020304" pitchFamily="18" charset="0"/>
              </a:rPr>
              <a:t>đó</a:t>
            </a:r>
            <a:r>
              <a:rPr lang="en-US" sz="4000" b="1" kern="0" dirty="0" smtClean="0">
                <a:solidFill>
                  <a:srgbClr val="002060"/>
                </a:solidFill>
                <a:latin typeface="Times New Roman" panose="02020603050405020304" pitchFamily="18" charset="0"/>
                <a:cs typeface="Times New Roman" panose="02020603050405020304" pitchFamily="18" charset="0"/>
              </a:rPr>
              <a:t> </a:t>
            </a:r>
            <a:r>
              <a:rPr lang="en-US" sz="4000" b="1" kern="0" dirty="0" err="1" smtClean="0">
                <a:solidFill>
                  <a:srgbClr val="002060"/>
                </a:solidFill>
                <a:latin typeface="Times New Roman" panose="02020603050405020304" pitchFamily="18" charset="0"/>
                <a:cs typeface="Times New Roman" panose="02020603050405020304" pitchFamily="18" charset="0"/>
              </a:rPr>
              <a:t>nên</a:t>
            </a:r>
            <a:r>
              <a:rPr lang="en-US" sz="4000" b="1" kern="0" dirty="0" smtClean="0">
                <a:solidFill>
                  <a:srgbClr val="002060"/>
                </a:solidFill>
                <a:latin typeface="Times New Roman" panose="02020603050405020304" pitchFamily="18" charset="0"/>
                <a:cs typeface="Times New Roman" panose="02020603050405020304" pitchFamily="18" charset="0"/>
              </a:rPr>
              <a:t> </a:t>
            </a:r>
            <a:r>
              <a:rPr lang="en-US" sz="4000" b="1" kern="0" dirty="0" err="1" smtClean="0">
                <a:solidFill>
                  <a:srgbClr val="002060"/>
                </a:solidFill>
                <a:latin typeface="Times New Roman" panose="02020603050405020304" pitchFamily="18" charset="0"/>
                <a:cs typeface="Times New Roman" panose="02020603050405020304" pitchFamily="18" charset="0"/>
              </a:rPr>
              <a:t>được</a:t>
            </a:r>
            <a:r>
              <a:rPr lang="en-US" sz="4000" b="1" kern="0" dirty="0" smtClean="0">
                <a:solidFill>
                  <a:srgbClr val="002060"/>
                </a:solidFill>
                <a:latin typeface="Times New Roman" panose="02020603050405020304" pitchFamily="18" charset="0"/>
                <a:cs typeface="Times New Roman" panose="02020603050405020304" pitchFamily="18" charset="0"/>
              </a:rPr>
              <a:t> </a:t>
            </a:r>
            <a:r>
              <a:rPr lang="en-US" sz="4000" b="1" kern="0" dirty="0" err="1" smtClean="0">
                <a:solidFill>
                  <a:srgbClr val="002060"/>
                </a:solidFill>
                <a:latin typeface="Times New Roman" panose="02020603050405020304" pitchFamily="18" charset="0"/>
                <a:cs typeface="Times New Roman" panose="02020603050405020304" pitchFamily="18" charset="0"/>
              </a:rPr>
              <a:t>thực</a:t>
            </a:r>
            <a:r>
              <a:rPr lang="en-US" sz="4000" b="1" kern="0" dirty="0" smtClean="0">
                <a:solidFill>
                  <a:srgbClr val="002060"/>
                </a:solidFill>
                <a:latin typeface="Times New Roman" panose="02020603050405020304" pitchFamily="18" charset="0"/>
                <a:cs typeface="Times New Roman" panose="02020603050405020304" pitchFamily="18" charset="0"/>
              </a:rPr>
              <a:t> </a:t>
            </a:r>
            <a:r>
              <a:rPr lang="en-US" sz="4000" b="1" kern="0" dirty="0" err="1" smtClean="0">
                <a:solidFill>
                  <a:srgbClr val="002060"/>
                </a:solidFill>
                <a:latin typeface="Times New Roman" panose="02020603050405020304" pitchFamily="18" charset="0"/>
                <a:cs typeface="Times New Roman" panose="02020603050405020304" pitchFamily="18" charset="0"/>
              </a:rPr>
              <a:t>hiện</a:t>
            </a:r>
            <a:r>
              <a:rPr lang="en-US" sz="4000" b="1" kern="0" dirty="0" smtClean="0">
                <a:solidFill>
                  <a:srgbClr val="002060"/>
                </a:solidFill>
                <a:latin typeface="Times New Roman" panose="02020603050405020304" pitchFamily="18" charset="0"/>
                <a:cs typeface="Times New Roman" panose="02020603050405020304" pitchFamily="18" charset="0"/>
              </a:rPr>
              <a:t> </a:t>
            </a:r>
            <a:r>
              <a:rPr lang="en-US" sz="4000" b="1" kern="0" dirty="0" err="1" smtClean="0">
                <a:solidFill>
                  <a:srgbClr val="002060"/>
                </a:solidFill>
                <a:latin typeface="Times New Roman" panose="02020603050405020304" pitchFamily="18" charset="0"/>
                <a:cs typeface="Times New Roman" panose="02020603050405020304" pitchFamily="18" charset="0"/>
              </a:rPr>
              <a:t>vào</a:t>
            </a:r>
            <a:r>
              <a:rPr lang="en-US" sz="4000" b="1" kern="0" dirty="0" smtClean="0">
                <a:solidFill>
                  <a:srgbClr val="002060"/>
                </a:solidFill>
                <a:latin typeface="Times New Roman" panose="02020603050405020304" pitchFamily="18" charset="0"/>
                <a:cs typeface="Times New Roman" panose="02020603050405020304" pitchFamily="18" charset="0"/>
              </a:rPr>
              <a:t> </a:t>
            </a:r>
            <a:r>
              <a:rPr lang="en-US" sz="4000" b="1" kern="0" dirty="0" err="1" smtClean="0">
                <a:solidFill>
                  <a:srgbClr val="002060"/>
                </a:solidFill>
                <a:latin typeface="Times New Roman" panose="02020603050405020304" pitchFamily="18" charset="0"/>
                <a:cs typeface="Times New Roman" panose="02020603050405020304" pitchFamily="18" charset="0"/>
              </a:rPr>
              <a:t>lúc</a:t>
            </a:r>
            <a:r>
              <a:rPr lang="en-US" sz="4000" b="1" kern="0" dirty="0" smtClean="0">
                <a:solidFill>
                  <a:srgbClr val="002060"/>
                </a:solidFill>
                <a:latin typeface="Times New Roman" panose="02020603050405020304" pitchFamily="18" charset="0"/>
                <a:cs typeface="Times New Roman" panose="02020603050405020304" pitchFamily="18" charset="0"/>
              </a:rPr>
              <a:t> </a:t>
            </a:r>
            <a:r>
              <a:rPr lang="en-US" sz="4000" b="1" kern="0" dirty="0" err="1" smtClean="0">
                <a:solidFill>
                  <a:srgbClr val="002060"/>
                </a:solidFill>
                <a:latin typeface="Times New Roman" panose="02020603050405020304" pitchFamily="18" charset="0"/>
                <a:cs typeface="Times New Roman" panose="02020603050405020304" pitchFamily="18" charset="0"/>
              </a:rPr>
              <a:t>nào</a:t>
            </a:r>
            <a:r>
              <a:rPr lang="en-US" sz="4000" b="1" kern="0" dirty="0" smtClean="0">
                <a:solidFill>
                  <a:srgbClr val="002060"/>
                </a:solidFill>
                <a:latin typeface="Times New Roman" panose="02020603050405020304" pitchFamily="18" charset="0"/>
                <a:cs typeface="Times New Roman" panose="02020603050405020304" pitchFamily="18" charset="0"/>
              </a:rPr>
              <a:t>?</a:t>
            </a:r>
          </a:p>
          <a:p>
            <a:pPr marL="685800" indent="-685800" algn="l">
              <a:buFontTx/>
              <a:buChar char="-"/>
              <a:defRPr/>
            </a:pPr>
            <a:r>
              <a:rPr lang="en-US" sz="4000" b="1" kern="0" dirty="0" err="1" smtClean="0">
                <a:solidFill>
                  <a:srgbClr val="002060"/>
                </a:solidFill>
                <a:latin typeface="Times New Roman" panose="02020603050405020304" pitchFamily="18" charset="0"/>
                <a:cs typeface="Times New Roman" panose="02020603050405020304" pitchFamily="18" charset="0"/>
              </a:rPr>
              <a:t>Những</a:t>
            </a:r>
            <a:r>
              <a:rPr lang="en-US" sz="4000" b="1" kern="0" dirty="0" smtClean="0">
                <a:solidFill>
                  <a:srgbClr val="002060"/>
                </a:solidFill>
                <a:latin typeface="Times New Roman" panose="02020603050405020304" pitchFamily="18" charset="0"/>
                <a:cs typeface="Times New Roman" panose="02020603050405020304" pitchFamily="18" charset="0"/>
              </a:rPr>
              <a:t> </a:t>
            </a:r>
            <a:r>
              <a:rPr lang="en-US" sz="4000" b="1" kern="0" dirty="0" err="1" smtClean="0">
                <a:solidFill>
                  <a:srgbClr val="002060"/>
                </a:solidFill>
                <a:latin typeface="Times New Roman" panose="02020603050405020304" pitchFamily="18" charset="0"/>
                <a:cs typeface="Times New Roman" panose="02020603050405020304" pitchFamily="18" charset="0"/>
              </a:rPr>
              <a:t>việc</a:t>
            </a:r>
            <a:r>
              <a:rPr lang="en-US" sz="4000" b="1" kern="0" dirty="0" smtClean="0">
                <a:solidFill>
                  <a:srgbClr val="002060"/>
                </a:solidFill>
                <a:latin typeface="Times New Roman" panose="02020603050405020304" pitchFamily="18" charset="0"/>
                <a:cs typeface="Times New Roman" panose="02020603050405020304" pitchFamily="18" charset="0"/>
              </a:rPr>
              <a:t> </a:t>
            </a:r>
            <a:r>
              <a:rPr lang="en-US" sz="4000" b="1" kern="0" dirty="0" err="1" smtClean="0">
                <a:solidFill>
                  <a:srgbClr val="002060"/>
                </a:solidFill>
                <a:latin typeface="Times New Roman" panose="02020603050405020304" pitchFamily="18" charset="0"/>
                <a:cs typeface="Times New Roman" panose="02020603050405020304" pitchFamily="18" charset="0"/>
              </a:rPr>
              <a:t>làm</a:t>
            </a:r>
            <a:r>
              <a:rPr lang="en-US" sz="4000" b="1" kern="0" dirty="0" smtClean="0">
                <a:solidFill>
                  <a:srgbClr val="002060"/>
                </a:solidFill>
                <a:latin typeface="Times New Roman" panose="02020603050405020304" pitchFamily="18" charset="0"/>
                <a:cs typeface="Times New Roman" panose="02020603050405020304" pitchFamily="18" charset="0"/>
              </a:rPr>
              <a:t> </a:t>
            </a:r>
            <a:r>
              <a:rPr lang="en-US" sz="4000" b="1" kern="0" dirty="0" err="1" smtClean="0">
                <a:solidFill>
                  <a:srgbClr val="002060"/>
                </a:solidFill>
                <a:latin typeface="Times New Roman" panose="02020603050405020304" pitchFamily="18" charset="0"/>
                <a:cs typeface="Times New Roman" panose="02020603050405020304" pitchFamily="18" charset="0"/>
              </a:rPr>
              <a:t>đó</a:t>
            </a:r>
            <a:r>
              <a:rPr lang="en-US" sz="4000" b="1" kern="0" dirty="0" smtClean="0">
                <a:solidFill>
                  <a:srgbClr val="002060"/>
                </a:solidFill>
                <a:latin typeface="Times New Roman" panose="02020603050405020304" pitchFamily="18" charset="0"/>
                <a:cs typeface="Times New Roman" panose="02020603050405020304" pitchFamily="18" charset="0"/>
              </a:rPr>
              <a:t> </a:t>
            </a:r>
            <a:r>
              <a:rPr lang="en-US" sz="4000" b="1" kern="0" dirty="0" err="1" smtClean="0">
                <a:solidFill>
                  <a:srgbClr val="002060"/>
                </a:solidFill>
                <a:latin typeface="Times New Roman" panose="02020603050405020304" pitchFamily="18" charset="0"/>
                <a:cs typeface="Times New Roman" panose="02020603050405020304" pitchFamily="18" charset="0"/>
              </a:rPr>
              <a:t>có</a:t>
            </a:r>
            <a:r>
              <a:rPr lang="en-US" sz="4000" b="1" kern="0" dirty="0" smtClean="0">
                <a:solidFill>
                  <a:srgbClr val="002060"/>
                </a:solidFill>
                <a:latin typeface="Times New Roman" panose="02020603050405020304" pitchFamily="18" charset="0"/>
                <a:cs typeface="Times New Roman" panose="02020603050405020304" pitchFamily="18" charset="0"/>
              </a:rPr>
              <a:t> </a:t>
            </a:r>
            <a:r>
              <a:rPr lang="en-US" sz="4000" b="1" kern="0" dirty="0" err="1" smtClean="0">
                <a:solidFill>
                  <a:srgbClr val="002060"/>
                </a:solidFill>
                <a:latin typeface="Times New Roman" panose="02020603050405020304" pitchFamily="18" charset="0"/>
                <a:cs typeface="Times New Roman" panose="02020603050405020304" pitchFamily="18" charset="0"/>
              </a:rPr>
              <a:t>lợi</a:t>
            </a:r>
            <a:r>
              <a:rPr lang="en-US" sz="4000" b="1" kern="0" dirty="0" smtClean="0">
                <a:solidFill>
                  <a:srgbClr val="002060"/>
                </a:solidFill>
                <a:latin typeface="Times New Roman" panose="02020603050405020304" pitchFamily="18" charset="0"/>
                <a:cs typeface="Times New Roman" panose="02020603050405020304" pitchFamily="18" charset="0"/>
              </a:rPr>
              <a:t> </a:t>
            </a:r>
            <a:r>
              <a:rPr lang="en-US" sz="4000" b="1" kern="0" dirty="0" err="1" smtClean="0">
                <a:solidFill>
                  <a:srgbClr val="002060"/>
                </a:solidFill>
                <a:latin typeface="Times New Roman" panose="02020603050405020304" pitchFamily="18" charset="0"/>
                <a:cs typeface="Times New Roman" panose="02020603050405020304" pitchFamily="18" charset="0"/>
              </a:rPr>
              <a:t>ích</a:t>
            </a:r>
            <a:r>
              <a:rPr lang="en-US" sz="4000" b="1" kern="0" dirty="0" smtClean="0">
                <a:solidFill>
                  <a:srgbClr val="002060"/>
                </a:solidFill>
                <a:latin typeface="Times New Roman" panose="02020603050405020304" pitchFamily="18" charset="0"/>
                <a:cs typeface="Times New Roman" panose="02020603050405020304" pitchFamily="18" charset="0"/>
              </a:rPr>
              <a:t> </a:t>
            </a:r>
            <a:r>
              <a:rPr lang="en-US" sz="4000" b="1" kern="0" dirty="0" err="1" smtClean="0">
                <a:solidFill>
                  <a:srgbClr val="002060"/>
                </a:solidFill>
                <a:latin typeface="Times New Roman" panose="02020603050405020304" pitchFamily="18" charset="0"/>
                <a:cs typeface="Times New Roman" panose="02020603050405020304" pitchFamily="18" charset="0"/>
              </a:rPr>
              <a:t>gì</a:t>
            </a:r>
            <a:r>
              <a:rPr lang="en-US" sz="4000" b="1" kern="0" dirty="0" smtClean="0">
                <a:solidFill>
                  <a:srgbClr val="002060"/>
                </a:solidFill>
                <a:latin typeface="Times New Roman" panose="02020603050405020304" pitchFamily="18" charset="0"/>
                <a:cs typeface="Times New Roman" panose="02020603050405020304" pitchFamily="18" charset="0"/>
              </a:rPr>
              <a:t>?</a:t>
            </a:r>
            <a:endParaRPr lang="en-US" sz="4000" b="1" kern="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510155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047" y="389940"/>
            <a:ext cx="8566941" cy="6225665"/>
          </a:xfrm>
          <a:prstGeom prst="rect">
            <a:avLst/>
          </a:prstGeom>
        </p:spPr>
      </p:pic>
    </p:spTree>
    <p:extLst>
      <p:ext uri="{BB962C8B-B14F-4D97-AF65-F5344CB8AC3E}">
        <p14:creationId xmlns:p14="http://schemas.microsoft.com/office/powerpoint/2010/main" val="9112420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82" y="76642"/>
            <a:ext cx="4505678" cy="2936869"/>
          </a:xfrm>
          <a:prstGeom prst="rect">
            <a:avLst/>
          </a:prstGeom>
        </p:spPr>
      </p:pic>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0336" y="76642"/>
            <a:ext cx="4303664" cy="2999728"/>
          </a:xfrm>
          <a:prstGeom prst="rect">
            <a:avLst/>
          </a:prstGeom>
        </p:spPr>
      </p:pic>
      <p:pic>
        <p:nvPicPr>
          <p:cNvPr id="4" name="Picture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4" y="3562300"/>
            <a:ext cx="4639510" cy="2936869"/>
          </a:xfrm>
          <a:prstGeom prst="rect">
            <a:avLst/>
          </a:prstGeom>
        </p:spPr>
      </p:pic>
      <p:pic>
        <p:nvPicPr>
          <p:cNvPr id="5" name="Picture 4"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34076" y="3562300"/>
            <a:ext cx="4531448" cy="3025331"/>
          </a:xfrm>
          <a:prstGeom prst="rect">
            <a:avLst/>
          </a:prstGeom>
        </p:spPr>
      </p:pic>
    </p:spTree>
    <p:extLst>
      <p:ext uri="{BB962C8B-B14F-4D97-AF65-F5344CB8AC3E}">
        <p14:creationId xmlns:p14="http://schemas.microsoft.com/office/powerpoint/2010/main" val="326819512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2FC370A4-C799-4A35-A923-5910F3EE156F}_12.png&quot;/&gt;&lt;left val=&quot;48&quot;/&gt;&lt;top val=&quot;479&quot;/&gt;&lt;width val=&quot;274&quot;/&gt;&lt;height val=&quot;51&quot;/&gt;&lt;hasText val=&quot;1&quot;/&gt;&lt;/Image&gt;&lt;/ThreeDShapeInfo&gt;"/>
  <p:tag name="PRESENTER_SHAPEINFO" val="&lt;ThreeDShapeInfo&gt;&lt;uuid val=&quot;{F9EA4630-C5DC-4EDA-AB1D-F4F67978EBC3}&quot;/&gt;&lt;isInvalidForFieldText val=&quot;1&quot;/&gt;&lt;Image&gt;&lt;filename val=&quot;C:\Users\HP\Documents\My Adobe Presentations\Cac mua trong nam\data\asimages\{F9EA4630-C5DC-4EDA-AB1D-F4F67978EBC3}_12_S.png&quot;/&gt;&lt;left val=&quot;45&quot;/&gt;&lt;top val=&quot;477&quot;/&gt;&lt;width val=&quot;280&quot;/&gt;&lt;height val=&quot;46&quot;/&gt;&lt;hasText val=&quot;0&quot;/&gt;&lt;/Image&gt;&lt;/ThreeDShapeInfo&gt;"/>
  <p:tag name="PRESENTER_SHAPETEXTINFO" val="&lt;ShapeTextInfo&gt;&lt;TableIndex row=&quot;-1&quot; col=&quot;-1&quot;&gt;&lt;linesCount val=&quot;1&quot;/&gt;&lt;lineCharCount val=&quot;14&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1B91F007-CB12-4190-A256-B23A8160302E}_12.png&quot;/&gt;&lt;left val=&quot;402&quot;/&gt;&lt;top val=&quot;480&quot;/&gt;&lt;width val=&quot;278&quot;/&gt;&lt;height val=&quot;52&quot;/&gt;&lt;hasText val=&quot;1&quot;/&gt;&lt;/Image&gt;&lt;/ThreeDShapeInfo&gt;"/>
  <p:tag name="PRESENTER_SHAPEINFO" val="&lt;ThreeDShapeInfo&gt;&lt;uuid val=&quot;{3FF6E482-D4B8-444A-85AA-52825FFB47B6}&quot;/&gt;&lt;isInvalidForFieldText val=&quot;1&quot;/&gt;&lt;Image&gt;&lt;filename val=&quot;C:\Users\HP\Documents\My Adobe Presentations\Cac mua trong nam\data\asimages\{3FF6E482-D4B8-444A-85AA-52825FFB47B6}_12_S.png&quot;/&gt;&lt;left val=&quot;399&quot;/&gt;&lt;top val=&quot;477&quot;/&gt;&lt;width val=&quot;284&quot;/&gt;&lt;height val=&quot;51&quot;/&gt;&lt;hasText val=&quot;0&quot;/&gt;&lt;/Image&gt;&lt;/ThreeDShapeInfo&gt;"/>
  <p:tag name="PRESENTER_SHAPETEXTINFO" val="&lt;ShapeTextInfo&gt;&lt;TableIndex row=&quot;-1&quot; col=&quot;-1&quot;&gt;&lt;linesCount val=&quot;1&quot;/&gt;&lt;lineCharCount val=&quot;14&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C143B106-680C-4A8F-AF21-BA32E66D905C}_12.png&quot;/&gt;&lt;left val=&quot;48&quot;/&gt;&lt;top val=&quot;246&quot;/&gt;&lt;width val=&quot;274&quot;/&gt;&lt;height val=&quot;51&quot;/&gt;&lt;hasText val=&quot;1&quot;/&gt;&lt;/Image&gt;&lt;/ThreeDShapeInfo&gt;"/>
  <p:tag name="PRESENTER_SHAPEINFO" val="&lt;ThreeDShapeInfo&gt;&lt;uuid val=&quot;{3A75290D-B652-4D2F-9669-B75DB99BC20B}&quot;/&gt;&lt;isInvalidForFieldText val=&quot;1&quot;/&gt;&lt;Image&gt;&lt;filename val=&quot;C:\Users\HP\Documents\My Adobe Presentations\Cac mua trong nam\data\asimages\{3A75290D-B652-4D2F-9669-B75DB99BC20B}_12_S.png&quot;/&gt;&lt;left val=&quot;45&quot;/&gt;&lt;top val=&quot;245&quot;/&gt;&lt;width val=&quot;280&quot;/&gt;&lt;height val=&quot;46&quot;/&gt;&lt;hasText val=&quot;0&quot;/&gt;&lt;/Image&gt;&lt;/ThreeDShapeInfo&gt;"/>
  <p:tag name="PRESENTER_SHAPETEXTINFO" val="&lt;ShapeTextInfo&gt;&lt;TableIndex row=&quot;-1&quot; col=&quot;-1&quot;&gt;&lt;linesCount val=&quot;1&quot;/&gt;&lt;lineCharCount val=&quot;15&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2FC370A4-C799-4A35-A923-5910F3EE156F}_12.png&quot;/&gt;&lt;left val=&quot;48&quot;/&gt;&lt;top val=&quot;479&quot;/&gt;&lt;width val=&quot;274&quot;/&gt;&lt;height val=&quot;51&quot;/&gt;&lt;hasText val=&quot;1&quot;/&gt;&lt;/Image&gt;&lt;/ThreeDShapeInfo&gt;"/>
  <p:tag name="PRESENTER_SHAPEINFO" val="&lt;ThreeDShapeInfo&gt;&lt;uuid val=&quot;{F9EA4630-C5DC-4EDA-AB1D-F4F67978EBC3}&quot;/&gt;&lt;isInvalidForFieldText val=&quot;1&quot;/&gt;&lt;Image&gt;&lt;filename val=&quot;C:\Users\HP\Documents\My Adobe Presentations\Cac mua trong nam\data\asimages\{F9EA4630-C5DC-4EDA-AB1D-F4F67978EBC3}_12_S.png&quot;/&gt;&lt;left val=&quot;45&quot;/&gt;&lt;top val=&quot;477&quot;/&gt;&lt;width val=&quot;280&quot;/&gt;&lt;height val=&quot;46&quot;/&gt;&lt;hasText val=&quot;0&quot;/&gt;&lt;/Image&gt;&lt;/ThreeDShapeInfo&gt;"/>
  <p:tag name="PRESENTER_SHAPETEXTINFO" val="&lt;ShapeTextInfo&gt;&lt;TableIndex row=&quot;-1&quot; col=&quot;-1&quot;&gt;&lt;linesCount val=&quot;1&quot;/&gt;&lt;lineCharCount val=&quot;14&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1B91F007-CB12-4190-A256-B23A8160302E}_12.png&quot;/&gt;&lt;left val=&quot;402&quot;/&gt;&lt;top val=&quot;480&quot;/&gt;&lt;width val=&quot;278&quot;/&gt;&lt;height val=&quot;52&quot;/&gt;&lt;hasText val=&quot;1&quot;/&gt;&lt;/Image&gt;&lt;/ThreeDShapeInfo&gt;"/>
  <p:tag name="PRESENTER_SHAPEINFO" val="&lt;ThreeDShapeInfo&gt;&lt;uuid val=&quot;{3FF6E482-D4B8-444A-85AA-52825FFB47B6}&quot;/&gt;&lt;isInvalidForFieldText val=&quot;1&quot;/&gt;&lt;Image&gt;&lt;filename val=&quot;C:\Users\HP\Documents\My Adobe Presentations\Cac mua trong nam\data\asimages\{3FF6E482-D4B8-444A-85AA-52825FFB47B6}_12_S.png&quot;/&gt;&lt;left val=&quot;399&quot;/&gt;&lt;top val=&quot;477&quot;/&gt;&lt;width val=&quot;284&quot;/&gt;&lt;height val=&quot;51&quot;/&gt;&lt;hasText val=&quot;0&quot;/&gt;&lt;/Image&gt;&lt;/ThreeDShapeInfo&gt;"/>
  <p:tag name="PRESENTER_SHAPETEXTINFO" val="&lt;ShapeTextInfo&gt;&lt;TableIndex row=&quot;-1&quot; col=&quot;-1&quot;&gt;&lt;linesCount val=&quot;1&quot;/&gt;&lt;lineCharCount val=&quot;14&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C143B106-680C-4A8F-AF21-BA32E66D905C}_12.png&quot;/&gt;&lt;left val=&quot;48&quot;/&gt;&lt;top val=&quot;246&quot;/&gt;&lt;width val=&quot;274&quot;/&gt;&lt;height val=&quot;51&quot;/&gt;&lt;hasText val=&quot;1&quot;/&gt;&lt;/Image&gt;&lt;/ThreeDShapeInfo&gt;"/>
  <p:tag name="PRESENTER_SHAPEINFO" val="&lt;ThreeDShapeInfo&gt;&lt;uuid val=&quot;{3A75290D-B652-4D2F-9669-B75DB99BC20B}&quot;/&gt;&lt;isInvalidForFieldText val=&quot;1&quot;/&gt;&lt;Image&gt;&lt;filename val=&quot;C:\Users\HP\Documents\My Adobe Presentations\Cac mua trong nam\data\asimages\{3A75290D-B652-4D2F-9669-B75DB99BC20B}_12_S.png&quot;/&gt;&lt;left val=&quot;45&quot;/&gt;&lt;top val=&quot;245&quot;/&gt;&lt;width val=&quot;280&quot;/&gt;&lt;height val=&quot;46&quot;/&gt;&lt;hasText val=&quot;0&quot;/&gt;&lt;/Image&gt;&lt;/ThreeDShapeInfo&gt;"/>
  <p:tag name="PRESENTER_SHAPETEXTINFO" val="&lt;ShapeTextInfo&gt;&lt;TableIndex row=&quot;-1&quot; col=&quot;-1&quot;&gt;&lt;linesCount val=&quot;1&quot;/&gt;&lt;lineCharCount val=&quot;15&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2000</TotalTime>
  <Words>571</Words>
  <Application>Microsoft Office PowerPoint</Application>
  <PresentationFormat>On-screen Show (4:3)</PresentationFormat>
  <Paragraphs>72</Paragraphs>
  <Slides>27</Slides>
  <Notes>0</Notes>
  <HiddenSlides>0</HiddenSlides>
  <MMClips>3</MMClips>
  <ScaleCrop>false</ScaleCrop>
  <HeadingPairs>
    <vt:vector size="4" baseType="variant">
      <vt:variant>
        <vt:lpstr>Theme</vt:lpstr>
      </vt:variant>
      <vt:variant>
        <vt:i4>7</vt:i4>
      </vt:variant>
      <vt:variant>
        <vt:lpstr>Slide Titles</vt:lpstr>
      </vt:variant>
      <vt:variant>
        <vt:i4>27</vt:i4>
      </vt:variant>
    </vt:vector>
  </HeadingPairs>
  <TitlesOfParts>
    <vt:vector size="34" baseType="lpstr">
      <vt:lpstr>Office Theme</vt:lpstr>
      <vt:lpstr>Default Design</vt:lpstr>
      <vt:lpstr>1_Office Theme</vt:lpstr>
      <vt:lpstr>2_Office Theme</vt:lpstr>
      <vt:lpstr>3_Office Theme</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abc</dc:creator>
  <cp:lastModifiedBy>Vui</cp:lastModifiedBy>
  <cp:revision>126</cp:revision>
  <dcterms:created xsi:type="dcterms:W3CDTF">2020-02-15T03:55:30Z</dcterms:created>
  <dcterms:modified xsi:type="dcterms:W3CDTF">2021-11-01T08:49:10Z</dcterms:modified>
</cp:coreProperties>
</file>