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30"/>
  </p:notesMasterIdLst>
  <p:sldIdLst>
    <p:sldId id="280" r:id="rId2"/>
    <p:sldId id="371" r:id="rId3"/>
    <p:sldId id="358" r:id="rId4"/>
    <p:sldId id="357" r:id="rId5"/>
    <p:sldId id="362" r:id="rId6"/>
    <p:sldId id="257" r:id="rId7"/>
    <p:sldId id="353" r:id="rId8"/>
    <p:sldId id="360" r:id="rId9"/>
    <p:sldId id="361" r:id="rId10"/>
    <p:sldId id="351" r:id="rId11"/>
    <p:sldId id="373" r:id="rId12"/>
    <p:sldId id="323" r:id="rId13"/>
    <p:sldId id="378" r:id="rId14"/>
    <p:sldId id="380" r:id="rId15"/>
    <p:sldId id="379" r:id="rId16"/>
    <p:sldId id="377" r:id="rId17"/>
    <p:sldId id="370" r:id="rId18"/>
    <p:sldId id="365" r:id="rId19"/>
    <p:sldId id="337" r:id="rId20"/>
    <p:sldId id="367" r:id="rId21"/>
    <p:sldId id="366" r:id="rId22"/>
    <p:sldId id="368" r:id="rId23"/>
    <p:sldId id="369" r:id="rId24"/>
    <p:sldId id="345" r:id="rId25"/>
    <p:sldId id="374" r:id="rId26"/>
    <p:sldId id="376" r:id="rId27"/>
    <p:sldId id="375" r:id="rId28"/>
    <p:sldId id="308" r:id="rId29"/>
  </p:sldIdLst>
  <p:sldSz cx="9144000" cy="5715000" type="screen16x10"/>
  <p:notesSz cx="6858000" cy="9144000"/>
  <p:embeddedFontLst>
    <p:embeddedFont>
      <p:font typeface="Calibri" pitchFamily="34" charset="0"/>
      <p:regular r:id="rId31"/>
      <p:bold r:id="rId32"/>
      <p:italic r:id="rId33"/>
      <p:boldItalic r:id="rId34"/>
    </p:embeddedFont>
    <p:embeddedFont>
      <p:font typeface="Century Gothic" pitchFamily="34" charset="0"/>
      <p:regular r:id="rId35"/>
      <p:bold r:id="rId36"/>
      <p:italic r:id="rId37"/>
      <p:boldItalic r:id="rId38"/>
    </p:embeddedFont>
    <p:embeddedFont>
      <p:font typeface="Tahoma" pitchFamily="34" charset="0"/>
      <p:regular r:id="rId39"/>
      <p:bold r:id="rId40"/>
    </p:embeddedFont>
    <p:embeddedFont>
      <p:font typeface=".VnAvant"/>
      <p:regular r:id="rId41"/>
      <p:bold r:id="rId42"/>
      <p:italic r:id="rId43"/>
      <p:boldItalic r:id="rId44"/>
    </p:embeddedFont>
    <p:embeddedFont>
      <p:font typeface=".VnArial Narrow" pitchFamily="34" charset="0"/>
      <p:regular r:id="rId45"/>
    </p:embeddedFont>
    <p:embeddedFont>
      <p:font typeface="VNI-Avo" pitchFamily="2" charset="0"/>
      <p:regular r:id="rId46"/>
      <p:bold r:id="rId47"/>
      <p:italic r:id="rId48"/>
      <p:boldItalic r:id="rId49"/>
    </p:embeddedFont>
    <p:embeddedFont>
      <p:font typeface="宋体" pitchFamily="2" charset="-122"/>
      <p:regular r:id="rId50"/>
    </p:embeddedFont>
  </p:embeddedFont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99"/>
    <a:srgbClr val="FF33CC"/>
    <a:srgbClr val="FFFFCC"/>
    <a:srgbClr val="0000CC"/>
    <a:srgbClr val="FFCCFF"/>
    <a:srgbClr val="FFFF99"/>
    <a:srgbClr val="006600"/>
    <a:srgbClr val="99FFCC"/>
    <a:srgbClr val="CCFFFF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71" autoAdjust="0"/>
    <p:restoredTop sz="86323" autoAdjust="0"/>
  </p:normalViewPr>
  <p:slideViewPr>
    <p:cSldViewPr snapToGrid="0">
      <p:cViewPr>
        <p:scale>
          <a:sx n="50" d="100"/>
          <a:sy n="50" d="100"/>
        </p:scale>
        <p:origin x="-2124" y="-558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font" Target="fonts/font17.fntdata"/><Relationship Id="rId50" Type="http://schemas.openxmlformats.org/officeDocument/2006/relationships/font" Target="fonts/font20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1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49" Type="http://schemas.openxmlformats.org/officeDocument/2006/relationships/font" Target="fonts/font1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font" Target="fonts/font18.fntdata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801A-F56B-45FC-B0DC-1EE2DA503A42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7AB53-3DFA-466F-8832-707AB88F9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57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Sau</a:t>
            </a:r>
            <a:r>
              <a:rPr lang="en-US" dirty="0" smtClean="0"/>
              <a:t> </a:t>
            </a:r>
            <a:r>
              <a:rPr lang="en-US" dirty="0" err="1" smtClean="0"/>
              <a:t>khi</a:t>
            </a:r>
            <a:r>
              <a:rPr lang="en-US" dirty="0" smtClean="0"/>
              <a:t> </a:t>
            </a:r>
            <a:r>
              <a:rPr lang="en-US" dirty="0" err="1" smtClean="0"/>
              <a:t>xuất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ứng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chú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thích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tranh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từng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sinh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đọc</a:t>
            </a:r>
            <a:r>
              <a:rPr lang="en-US" baseline="0" dirty="0" smtClean="0"/>
              <a:t> to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vần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vần</a:t>
            </a:r>
            <a:r>
              <a:rPr lang="en-US" baseline="0" dirty="0" smtClean="0"/>
              <a:t> op­. </a:t>
            </a:r>
            <a:r>
              <a:rPr lang="en-US" baseline="0" dirty="0" err="1" smtClean="0"/>
              <a:t>Muốn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đó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2021/11/9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2021/11/9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2021/11/9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33501"/>
            <a:ext cx="4038600" cy="182165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282158"/>
            <a:ext cx="4038600" cy="18229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5204354"/>
            <a:ext cx="2895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1787360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sosceles Triangle 6"/>
          <p:cNvSpPr/>
          <p:nvPr userDrawn="1"/>
        </p:nvSpPr>
        <p:spPr>
          <a:xfrm rot="5400000">
            <a:off x="-375397" y="375399"/>
            <a:ext cx="2061883" cy="1311089"/>
          </a:xfrm>
          <a:prstGeom prst="triangle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5776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Isosceles Triangle 7"/>
          <p:cNvSpPr/>
          <p:nvPr userDrawn="1"/>
        </p:nvSpPr>
        <p:spPr>
          <a:xfrm rot="16200000">
            <a:off x="7457517" y="4028518"/>
            <a:ext cx="2061883" cy="1311089"/>
          </a:xfrm>
          <a:prstGeom prst="triangle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5776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25653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2021/11/9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2021/11/9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2021/11/9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2021/11/9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2021/11/9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2021/11/9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2021/11/9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2021/11/9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2021/11/9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3.wmf"/><Relationship Id="rId7" Type="http://schemas.openxmlformats.org/officeDocument/2006/relationships/image" Target="../media/image7.gif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gif"/><Relationship Id="rId5" Type="http://schemas.openxmlformats.org/officeDocument/2006/relationships/image" Target="../media/image5.wmf"/><Relationship Id="rId4" Type="http://schemas.openxmlformats.org/officeDocument/2006/relationships/image" Target="../media/image4.w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14.jpg"/><Relationship Id="rId7" Type="http://schemas.openxmlformats.org/officeDocument/2006/relationships/image" Target="../media/image1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7.png"/><Relationship Id="rId4" Type="http://schemas.openxmlformats.org/officeDocument/2006/relationships/image" Target="../media/image26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gi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4" Type="http://schemas.openxmlformats.org/officeDocument/2006/relationships/image" Target="../media/image33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gi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ChangeArrowheads="1"/>
          </p:cNvSpPr>
          <p:nvPr/>
        </p:nvSpPr>
        <p:spPr bwMode="auto">
          <a:xfrm>
            <a:off x="7667625" y="4226719"/>
            <a:ext cx="990600" cy="8890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19" name="Picture 11" descr="GEOMTR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3400" y="3746500"/>
            <a:ext cx="762000" cy="165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620" name="Rectangle 12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solidFill>
            <a:srgbClr val="00CCFF"/>
          </a:solidFill>
          <a:ln>
            <a:noFill/>
          </a:ln>
          <a:effectLst/>
          <a:extLst/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30" name="Picture 22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83" y="4352144"/>
            <a:ext cx="1622717" cy="12385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32" name="Picture 24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0"/>
            <a:ext cx="1524000" cy="9525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49" name="Picture 41" descr="Book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933" y="161396"/>
            <a:ext cx="1295400" cy="66410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50" name="Picture 42" descr="bluline[1]"/>
          <p:cNvPicPr>
            <a:picLocks noChangeAspect="1" noChangeArrowheads="1"/>
          </p:cNvPicPr>
          <p:nvPr/>
        </p:nvPicPr>
        <p:blipFill>
          <a:blip r:embed="rId6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5150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54" name="Picture 46" descr="bluline[1]"/>
          <p:cNvPicPr>
            <a:picLocks noChangeAspect="1" noChangeArrowheads="1"/>
          </p:cNvPicPr>
          <p:nvPr/>
        </p:nvPicPr>
        <p:blipFill>
          <a:blip r:embed="rId6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55" name="Text Box 47"/>
          <p:cNvSpPr txBox="1">
            <a:spLocks noChangeArrowheads="1"/>
          </p:cNvSpPr>
          <p:nvPr/>
        </p:nvSpPr>
        <p:spPr bwMode="auto">
          <a:xfrm>
            <a:off x="685800" y="2726875"/>
            <a:ext cx="7945438" cy="561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 algn="ctr">
                <a:solidFill>
                  <a:srgbClr val="FF33CC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Tập</a:t>
            </a:r>
            <a:r>
              <a:rPr lang="en-US" sz="2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1)</a:t>
            </a:r>
            <a:endParaRPr lang="en-US" sz="2800" b="1" dirty="0">
              <a:solidFill>
                <a:srgbClr val="00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68700" name="Picture 92" descr="Dove-02-june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61950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703" name="Picture 95" descr="Dove-02-june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122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706" name="Text Box 98"/>
          <p:cNvSpPr txBox="1">
            <a:spLocks noChangeArrowheads="1"/>
          </p:cNvSpPr>
          <p:nvPr/>
        </p:nvSpPr>
        <p:spPr bwMode="auto">
          <a:xfrm>
            <a:off x="2819402" y="254001"/>
            <a:ext cx="3368675" cy="307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68707" name="Text Box 99"/>
          <p:cNvSpPr txBox="1">
            <a:spLocks noChangeArrowheads="1"/>
          </p:cNvSpPr>
          <p:nvPr/>
        </p:nvSpPr>
        <p:spPr bwMode="auto">
          <a:xfrm>
            <a:off x="854558" y="273316"/>
            <a:ext cx="7358683" cy="400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sz="2000" b="1" dirty="0" smtClean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 GIẢNG SOẠN THẢO THEO BỘ SÁCH: CÁNH DIỀU</a:t>
            </a:r>
            <a:endParaRPr lang="en-US" sz="2000" b="1" dirty="0">
              <a:ln>
                <a:solidFill>
                  <a:srgbClr val="33CC33"/>
                </a:solidFill>
              </a:ln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8708" name="Text Box 100"/>
          <p:cNvSpPr txBox="1">
            <a:spLocks noChangeArrowheads="1"/>
          </p:cNvSpPr>
          <p:nvPr/>
        </p:nvSpPr>
        <p:spPr bwMode="auto">
          <a:xfrm>
            <a:off x="1981200" y="1816396"/>
            <a:ext cx="4962066" cy="923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TIẾNG VIỆT 1</a:t>
            </a:r>
            <a:endParaRPr lang="vi-VN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4" name="Picture 13" descr="bluline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76300"/>
            <a:ext cx="9144000" cy="76200"/>
          </a:xfrm>
        </p:spPr>
      </p:pic>
      <p:sp>
        <p:nvSpPr>
          <p:cNvPr id="97" name="AutoShape 18"/>
          <p:cNvSpPr>
            <a:spLocks noChangeArrowheads="1"/>
          </p:cNvSpPr>
          <p:nvPr/>
        </p:nvSpPr>
        <p:spPr bwMode="auto">
          <a:xfrm>
            <a:off x="0" y="9525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16" name="Line 44"/>
          <p:cNvSpPr>
            <a:spLocks noChangeShapeType="1"/>
          </p:cNvSpPr>
          <p:nvPr/>
        </p:nvSpPr>
        <p:spPr bwMode="auto">
          <a:xfrm>
            <a:off x="0" y="1257300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17" name="Line 45"/>
          <p:cNvSpPr>
            <a:spLocks noChangeShapeType="1"/>
          </p:cNvSpPr>
          <p:nvPr/>
        </p:nvSpPr>
        <p:spPr bwMode="auto">
          <a:xfrm>
            <a:off x="0" y="1304925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59" name="AutoShape 18"/>
          <p:cNvSpPr>
            <a:spLocks noChangeArrowheads="1"/>
          </p:cNvSpPr>
          <p:nvPr/>
        </p:nvSpPr>
        <p:spPr bwMode="auto">
          <a:xfrm>
            <a:off x="0" y="1030240"/>
            <a:ext cx="171450" cy="1905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178" name="Line 44"/>
          <p:cNvSpPr>
            <a:spLocks noChangeShapeType="1"/>
          </p:cNvSpPr>
          <p:nvPr/>
        </p:nvSpPr>
        <p:spPr bwMode="auto">
          <a:xfrm>
            <a:off x="0" y="1284240"/>
            <a:ext cx="6858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79" name="Line 45"/>
          <p:cNvSpPr>
            <a:spLocks noChangeShapeType="1"/>
          </p:cNvSpPr>
          <p:nvPr/>
        </p:nvSpPr>
        <p:spPr bwMode="auto">
          <a:xfrm>
            <a:off x="0" y="1323928"/>
            <a:ext cx="6858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63" name="AutoShape 3"/>
          <p:cNvSpPr>
            <a:spLocks noChangeArrowheads="1"/>
          </p:cNvSpPr>
          <p:nvPr/>
        </p:nvSpPr>
        <p:spPr bwMode="auto">
          <a:xfrm>
            <a:off x="2540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4" name="AutoShape 4"/>
          <p:cNvSpPr>
            <a:spLocks noChangeArrowheads="1"/>
          </p:cNvSpPr>
          <p:nvPr/>
        </p:nvSpPr>
        <p:spPr bwMode="auto">
          <a:xfrm>
            <a:off x="41976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5" name="AutoShape 5"/>
          <p:cNvSpPr>
            <a:spLocks noChangeArrowheads="1"/>
          </p:cNvSpPr>
          <p:nvPr/>
        </p:nvSpPr>
        <p:spPr bwMode="auto">
          <a:xfrm>
            <a:off x="3111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6" name="AutoShape 6"/>
          <p:cNvSpPr>
            <a:spLocks noChangeArrowheads="1"/>
          </p:cNvSpPr>
          <p:nvPr/>
        </p:nvSpPr>
        <p:spPr bwMode="auto">
          <a:xfrm>
            <a:off x="47691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7" name="AutoShape 7"/>
          <p:cNvSpPr>
            <a:spLocks noChangeArrowheads="1"/>
          </p:cNvSpPr>
          <p:nvPr/>
        </p:nvSpPr>
        <p:spPr bwMode="auto">
          <a:xfrm>
            <a:off x="3683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8" name="AutoShape 8"/>
          <p:cNvSpPr>
            <a:spLocks noChangeArrowheads="1"/>
          </p:cNvSpPr>
          <p:nvPr/>
        </p:nvSpPr>
        <p:spPr bwMode="auto">
          <a:xfrm>
            <a:off x="5397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9" name="AutoShape 9"/>
          <p:cNvSpPr>
            <a:spLocks noChangeArrowheads="1"/>
          </p:cNvSpPr>
          <p:nvPr/>
        </p:nvSpPr>
        <p:spPr bwMode="auto">
          <a:xfrm>
            <a:off x="5969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0" name="AutoShape 10"/>
          <p:cNvSpPr>
            <a:spLocks noChangeArrowheads="1"/>
          </p:cNvSpPr>
          <p:nvPr/>
        </p:nvSpPr>
        <p:spPr bwMode="auto">
          <a:xfrm>
            <a:off x="6540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1" name="Line 48"/>
          <p:cNvSpPr>
            <a:spLocks noChangeShapeType="1"/>
          </p:cNvSpPr>
          <p:nvPr/>
        </p:nvSpPr>
        <p:spPr bwMode="auto">
          <a:xfrm>
            <a:off x="2768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2" name="Line 49"/>
          <p:cNvSpPr>
            <a:spLocks noChangeShapeType="1"/>
          </p:cNvSpPr>
          <p:nvPr/>
        </p:nvSpPr>
        <p:spPr bwMode="auto">
          <a:xfrm>
            <a:off x="3340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3" name="Line 50"/>
          <p:cNvSpPr>
            <a:spLocks noChangeShapeType="1"/>
          </p:cNvSpPr>
          <p:nvPr/>
        </p:nvSpPr>
        <p:spPr bwMode="auto">
          <a:xfrm>
            <a:off x="3854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4" name="Line 51"/>
          <p:cNvSpPr>
            <a:spLocks noChangeShapeType="1"/>
          </p:cNvSpPr>
          <p:nvPr/>
        </p:nvSpPr>
        <p:spPr bwMode="auto">
          <a:xfrm>
            <a:off x="44262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5" name="Line 52"/>
          <p:cNvSpPr>
            <a:spLocks noChangeShapeType="1"/>
          </p:cNvSpPr>
          <p:nvPr/>
        </p:nvSpPr>
        <p:spPr bwMode="auto">
          <a:xfrm>
            <a:off x="4997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6" name="Line 53"/>
          <p:cNvSpPr>
            <a:spLocks noChangeShapeType="1"/>
          </p:cNvSpPr>
          <p:nvPr/>
        </p:nvSpPr>
        <p:spPr bwMode="auto">
          <a:xfrm>
            <a:off x="5626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7" name="Line 54"/>
          <p:cNvSpPr>
            <a:spLocks noChangeShapeType="1"/>
          </p:cNvSpPr>
          <p:nvPr/>
        </p:nvSpPr>
        <p:spPr bwMode="auto">
          <a:xfrm>
            <a:off x="6197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13" name="AutoShape 76"/>
          <p:cNvSpPr>
            <a:spLocks noChangeArrowheads="1"/>
          </p:cNvSpPr>
          <p:nvPr/>
        </p:nvSpPr>
        <p:spPr bwMode="auto">
          <a:xfrm>
            <a:off x="50701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" name="AutoShape 77"/>
          <p:cNvSpPr>
            <a:spLocks noChangeArrowheads="1"/>
          </p:cNvSpPr>
          <p:nvPr/>
        </p:nvSpPr>
        <p:spPr bwMode="auto">
          <a:xfrm>
            <a:off x="46129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AutoShape 78"/>
          <p:cNvSpPr>
            <a:spLocks noChangeArrowheads="1"/>
          </p:cNvSpPr>
          <p:nvPr/>
        </p:nvSpPr>
        <p:spPr bwMode="auto">
          <a:xfrm>
            <a:off x="2895323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" name="AutoShape 79"/>
          <p:cNvSpPr>
            <a:spLocks noChangeArrowheads="1"/>
          </p:cNvSpPr>
          <p:nvPr/>
        </p:nvSpPr>
        <p:spPr bwMode="auto">
          <a:xfrm>
            <a:off x="3317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AutoShape 80"/>
          <p:cNvSpPr>
            <a:spLocks noChangeArrowheads="1"/>
          </p:cNvSpPr>
          <p:nvPr/>
        </p:nvSpPr>
        <p:spPr bwMode="auto">
          <a:xfrm>
            <a:off x="3698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" name="AutoShape 81"/>
          <p:cNvSpPr>
            <a:spLocks noChangeArrowheads="1"/>
          </p:cNvSpPr>
          <p:nvPr/>
        </p:nvSpPr>
        <p:spPr bwMode="auto">
          <a:xfrm>
            <a:off x="4155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" name="AutoShape 82"/>
          <p:cNvSpPr>
            <a:spLocks noChangeArrowheads="1"/>
          </p:cNvSpPr>
          <p:nvPr/>
        </p:nvSpPr>
        <p:spPr bwMode="auto">
          <a:xfrm>
            <a:off x="5984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" name="AutoShape 83"/>
          <p:cNvSpPr>
            <a:spLocks noChangeArrowheads="1"/>
          </p:cNvSpPr>
          <p:nvPr/>
        </p:nvSpPr>
        <p:spPr bwMode="auto">
          <a:xfrm>
            <a:off x="6441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" name="Oval 84"/>
          <p:cNvSpPr>
            <a:spLocks noChangeArrowheads="1"/>
          </p:cNvSpPr>
          <p:nvPr/>
        </p:nvSpPr>
        <p:spPr bwMode="auto">
          <a:xfrm>
            <a:off x="3165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4" name="Oval 85"/>
          <p:cNvSpPr>
            <a:spLocks noChangeArrowheads="1"/>
          </p:cNvSpPr>
          <p:nvPr/>
        </p:nvSpPr>
        <p:spPr bwMode="auto">
          <a:xfrm>
            <a:off x="3546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5" name="Oval 86"/>
          <p:cNvSpPr>
            <a:spLocks noChangeArrowheads="1"/>
          </p:cNvSpPr>
          <p:nvPr/>
        </p:nvSpPr>
        <p:spPr bwMode="auto">
          <a:xfrm>
            <a:off x="4003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6" name="Oval 87"/>
          <p:cNvSpPr>
            <a:spLocks noChangeArrowheads="1"/>
          </p:cNvSpPr>
          <p:nvPr/>
        </p:nvSpPr>
        <p:spPr bwMode="auto">
          <a:xfrm>
            <a:off x="44605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7" name="Oval 88"/>
          <p:cNvSpPr>
            <a:spLocks noChangeArrowheads="1"/>
          </p:cNvSpPr>
          <p:nvPr/>
        </p:nvSpPr>
        <p:spPr bwMode="auto">
          <a:xfrm>
            <a:off x="49177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8" name="Oval 89"/>
          <p:cNvSpPr>
            <a:spLocks noChangeArrowheads="1"/>
          </p:cNvSpPr>
          <p:nvPr/>
        </p:nvSpPr>
        <p:spPr bwMode="auto">
          <a:xfrm>
            <a:off x="53749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9" name="Oval 90"/>
          <p:cNvSpPr>
            <a:spLocks noChangeArrowheads="1"/>
          </p:cNvSpPr>
          <p:nvPr/>
        </p:nvSpPr>
        <p:spPr bwMode="auto">
          <a:xfrm>
            <a:off x="5832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0" name="Oval 91"/>
          <p:cNvSpPr>
            <a:spLocks noChangeArrowheads="1"/>
          </p:cNvSpPr>
          <p:nvPr/>
        </p:nvSpPr>
        <p:spPr bwMode="auto">
          <a:xfrm>
            <a:off x="6289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1" name="AutoShape 97"/>
          <p:cNvSpPr>
            <a:spLocks noChangeArrowheads="1"/>
          </p:cNvSpPr>
          <p:nvPr/>
        </p:nvSpPr>
        <p:spPr bwMode="auto">
          <a:xfrm>
            <a:off x="55273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0" name="AutoShape 16"/>
          <p:cNvSpPr>
            <a:spLocks noChangeArrowheads="1"/>
          </p:cNvSpPr>
          <p:nvPr/>
        </p:nvSpPr>
        <p:spPr bwMode="auto">
          <a:xfrm>
            <a:off x="2209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1" name="AutoShape 17"/>
          <p:cNvSpPr>
            <a:spLocks noChangeArrowheads="1"/>
          </p:cNvSpPr>
          <p:nvPr/>
        </p:nvSpPr>
        <p:spPr bwMode="auto">
          <a:xfrm>
            <a:off x="1752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" name="AutoShape 18"/>
          <p:cNvSpPr>
            <a:spLocks noChangeArrowheads="1"/>
          </p:cNvSpPr>
          <p:nvPr/>
        </p:nvSpPr>
        <p:spPr bwMode="auto">
          <a:xfrm>
            <a:off x="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" name="AutoShape 19"/>
          <p:cNvSpPr>
            <a:spLocks noChangeArrowheads="1"/>
          </p:cNvSpPr>
          <p:nvPr/>
        </p:nvSpPr>
        <p:spPr bwMode="auto">
          <a:xfrm>
            <a:off x="38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76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" name="AutoShape 21"/>
          <p:cNvSpPr>
            <a:spLocks noChangeArrowheads="1"/>
          </p:cNvSpPr>
          <p:nvPr/>
        </p:nvSpPr>
        <p:spPr bwMode="auto">
          <a:xfrm>
            <a:off x="1219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" name="AutoShape 26"/>
          <p:cNvSpPr>
            <a:spLocks noChangeArrowheads="1"/>
          </p:cNvSpPr>
          <p:nvPr/>
        </p:nvSpPr>
        <p:spPr bwMode="auto">
          <a:xfrm>
            <a:off x="4876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" name="AutoShape 27"/>
          <p:cNvSpPr>
            <a:spLocks noChangeArrowheads="1"/>
          </p:cNvSpPr>
          <p:nvPr/>
        </p:nvSpPr>
        <p:spPr bwMode="auto">
          <a:xfrm>
            <a:off x="4419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" name="AutoShape 28"/>
          <p:cNvSpPr>
            <a:spLocks noChangeArrowheads="1"/>
          </p:cNvSpPr>
          <p:nvPr/>
        </p:nvSpPr>
        <p:spPr bwMode="auto">
          <a:xfrm>
            <a:off x="2667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" name="AutoShape 29"/>
          <p:cNvSpPr>
            <a:spLocks noChangeArrowheads="1"/>
          </p:cNvSpPr>
          <p:nvPr/>
        </p:nvSpPr>
        <p:spPr bwMode="auto">
          <a:xfrm>
            <a:off x="3048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0" name="AutoShape 30"/>
          <p:cNvSpPr>
            <a:spLocks noChangeArrowheads="1"/>
          </p:cNvSpPr>
          <p:nvPr/>
        </p:nvSpPr>
        <p:spPr bwMode="auto">
          <a:xfrm>
            <a:off x="3429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1" name="AutoShape 31"/>
          <p:cNvSpPr>
            <a:spLocks noChangeArrowheads="1"/>
          </p:cNvSpPr>
          <p:nvPr/>
        </p:nvSpPr>
        <p:spPr bwMode="auto">
          <a:xfrm>
            <a:off x="3886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" name="AutoShape 32"/>
          <p:cNvSpPr>
            <a:spLocks noChangeArrowheads="1"/>
          </p:cNvSpPr>
          <p:nvPr/>
        </p:nvSpPr>
        <p:spPr bwMode="auto">
          <a:xfrm>
            <a:off x="7543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3" name="AutoShape 33"/>
          <p:cNvSpPr>
            <a:spLocks noChangeArrowheads="1"/>
          </p:cNvSpPr>
          <p:nvPr/>
        </p:nvSpPr>
        <p:spPr bwMode="auto">
          <a:xfrm>
            <a:off x="7086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4" name="AutoShape 34"/>
          <p:cNvSpPr>
            <a:spLocks noChangeArrowheads="1"/>
          </p:cNvSpPr>
          <p:nvPr/>
        </p:nvSpPr>
        <p:spPr bwMode="auto">
          <a:xfrm>
            <a:off x="5334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5" name="AutoShape 35"/>
          <p:cNvSpPr>
            <a:spLocks noChangeArrowheads="1"/>
          </p:cNvSpPr>
          <p:nvPr/>
        </p:nvSpPr>
        <p:spPr bwMode="auto">
          <a:xfrm>
            <a:off x="5715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6" name="AutoShape 36"/>
          <p:cNvSpPr>
            <a:spLocks noChangeArrowheads="1"/>
          </p:cNvSpPr>
          <p:nvPr/>
        </p:nvSpPr>
        <p:spPr bwMode="auto">
          <a:xfrm>
            <a:off x="6096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" name="AutoShape 37"/>
          <p:cNvSpPr>
            <a:spLocks noChangeArrowheads="1"/>
          </p:cNvSpPr>
          <p:nvPr/>
        </p:nvSpPr>
        <p:spPr bwMode="auto">
          <a:xfrm>
            <a:off x="6553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" name="AutoShape 38"/>
          <p:cNvSpPr>
            <a:spLocks noChangeArrowheads="1"/>
          </p:cNvSpPr>
          <p:nvPr/>
        </p:nvSpPr>
        <p:spPr bwMode="auto">
          <a:xfrm>
            <a:off x="800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" name="AutoShape 39"/>
          <p:cNvSpPr>
            <a:spLocks noChangeArrowheads="1"/>
          </p:cNvSpPr>
          <p:nvPr/>
        </p:nvSpPr>
        <p:spPr bwMode="auto">
          <a:xfrm>
            <a:off x="838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" name="AutoShape 40"/>
          <p:cNvSpPr>
            <a:spLocks noChangeArrowheads="1"/>
          </p:cNvSpPr>
          <p:nvPr/>
        </p:nvSpPr>
        <p:spPr bwMode="auto">
          <a:xfrm>
            <a:off x="8763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" name="Line 44"/>
          <p:cNvSpPr>
            <a:spLocks noChangeShapeType="1"/>
          </p:cNvSpPr>
          <p:nvPr/>
        </p:nvSpPr>
        <p:spPr bwMode="auto">
          <a:xfrm>
            <a:off x="0" y="1265322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2" name="Line 45"/>
          <p:cNvSpPr>
            <a:spLocks noChangeShapeType="1"/>
          </p:cNvSpPr>
          <p:nvPr/>
        </p:nvSpPr>
        <p:spPr bwMode="auto">
          <a:xfrm>
            <a:off x="78475" y="1312947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3" name="Oval 55"/>
          <p:cNvSpPr>
            <a:spLocks noChangeArrowheads="1"/>
          </p:cNvSpPr>
          <p:nvPr/>
        </p:nvSpPr>
        <p:spPr bwMode="auto">
          <a:xfrm>
            <a:off x="65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4" name="Oval 56"/>
          <p:cNvSpPr>
            <a:spLocks noChangeArrowheads="1"/>
          </p:cNvSpPr>
          <p:nvPr/>
        </p:nvSpPr>
        <p:spPr bwMode="auto">
          <a:xfrm>
            <a:off x="1066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5" name="Oval 57"/>
          <p:cNvSpPr>
            <a:spLocks noChangeArrowheads="1"/>
          </p:cNvSpPr>
          <p:nvPr/>
        </p:nvSpPr>
        <p:spPr bwMode="auto">
          <a:xfrm>
            <a:off x="1524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6" name="Oval 58"/>
          <p:cNvSpPr>
            <a:spLocks noChangeArrowheads="1"/>
          </p:cNvSpPr>
          <p:nvPr/>
        </p:nvSpPr>
        <p:spPr bwMode="auto">
          <a:xfrm>
            <a:off x="2057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7" name="Oval 59"/>
          <p:cNvSpPr>
            <a:spLocks noChangeArrowheads="1"/>
          </p:cNvSpPr>
          <p:nvPr/>
        </p:nvSpPr>
        <p:spPr bwMode="auto">
          <a:xfrm>
            <a:off x="2514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8" name="Oval 60"/>
          <p:cNvSpPr>
            <a:spLocks noChangeArrowheads="1"/>
          </p:cNvSpPr>
          <p:nvPr/>
        </p:nvSpPr>
        <p:spPr bwMode="auto">
          <a:xfrm>
            <a:off x="2895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9" name="Oval 61"/>
          <p:cNvSpPr>
            <a:spLocks noChangeArrowheads="1"/>
          </p:cNvSpPr>
          <p:nvPr/>
        </p:nvSpPr>
        <p:spPr bwMode="auto">
          <a:xfrm>
            <a:off x="3292475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0" name="Oval 62"/>
          <p:cNvSpPr>
            <a:spLocks noChangeArrowheads="1"/>
          </p:cNvSpPr>
          <p:nvPr/>
        </p:nvSpPr>
        <p:spPr bwMode="auto">
          <a:xfrm>
            <a:off x="3733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1" name="Oval 63"/>
          <p:cNvSpPr>
            <a:spLocks noChangeArrowheads="1"/>
          </p:cNvSpPr>
          <p:nvPr/>
        </p:nvSpPr>
        <p:spPr bwMode="auto">
          <a:xfrm>
            <a:off x="4191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2" name="Oval 64"/>
          <p:cNvSpPr>
            <a:spLocks noChangeArrowheads="1"/>
          </p:cNvSpPr>
          <p:nvPr/>
        </p:nvSpPr>
        <p:spPr bwMode="auto">
          <a:xfrm>
            <a:off x="4724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3" name="Oval 65"/>
          <p:cNvSpPr>
            <a:spLocks noChangeArrowheads="1"/>
          </p:cNvSpPr>
          <p:nvPr/>
        </p:nvSpPr>
        <p:spPr bwMode="auto">
          <a:xfrm>
            <a:off x="518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4" name="Oval 66"/>
          <p:cNvSpPr>
            <a:spLocks noChangeArrowheads="1"/>
          </p:cNvSpPr>
          <p:nvPr/>
        </p:nvSpPr>
        <p:spPr bwMode="auto">
          <a:xfrm>
            <a:off x="5607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5" name="Oval 67"/>
          <p:cNvSpPr>
            <a:spLocks noChangeArrowheads="1"/>
          </p:cNvSpPr>
          <p:nvPr/>
        </p:nvSpPr>
        <p:spPr bwMode="auto">
          <a:xfrm>
            <a:off x="5975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6" name="Oval 68"/>
          <p:cNvSpPr>
            <a:spLocks noChangeArrowheads="1"/>
          </p:cNvSpPr>
          <p:nvPr/>
        </p:nvSpPr>
        <p:spPr bwMode="auto">
          <a:xfrm>
            <a:off x="6400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7" name="Oval 69"/>
          <p:cNvSpPr>
            <a:spLocks noChangeArrowheads="1"/>
          </p:cNvSpPr>
          <p:nvPr/>
        </p:nvSpPr>
        <p:spPr bwMode="auto">
          <a:xfrm>
            <a:off x="6858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8" name="Oval 70"/>
          <p:cNvSpPr>
            <a:spLocks noChangeArrowheads="1"/>
          </p:cNvSpPr>
          <p:nvPr/>
        </p:nvSpPr>
        <p:spPr bwMode="auto">
          <a:xfrm>
            <a:off x="7391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9" name="Oval 71"/>
          <p:cNvSpPr>
            <a:spLocks noChangeArrowheads="1"/>
          </p:cNvSpPr>
          <p:nvPr/>
        </p:nvSpPr>
        <p:spPr bwMode="auto">
          <a:xfrm>
            <a:off x="7848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0" name="Oval 72"/>
          <p:cNvSpPr>
            <a:spLocks noChangeArrowheads="1"/>
          </p:cNvSpPr>
          <p:nvPr/>
        </p:nvSpPr>
        <p:spPr bwMode="auto">
          <a:xfrm>
            <a:off x="827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1" name="Oval 73"/>
          <p:cNvSpPr>
            <a:spLocks noChangeArrowheads="1"/>
          </p:cNvSpPr>
          <p:nvPr/>
        </p:nvSpPr>
        <p:spPr bwMode="auto">
          <a:xfrm>
            <a:off x="8655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2" name="Oval 74"/>
          <p:cNvSpPr>
            <a:spLocks noChangeArrowheads="1"/>
          </p:cNvSpPr>
          <p:nvPr/>
        </p:nvSpPr>
        <p:spPr bwMode="auto">
          <a:xfrm>
            <a:off x="899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3" name="Oval 75"/>
          <p:cNvSpPr>
            <a:spLocks noChangeArrowheads="1"/>
          </p:cNvSpPr>
          <p:nvPr/>
        </p:nvSpPr>
        <p:spPr bwMode="auto">
          <a:xfrm>
            <a:off x="260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164" y="3449045"/>
            <a:ext cx="2656386" cy="201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07680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30628" y="56029"/>
            <a:ext cx="85489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2.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TiÕng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nµo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cã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vÇn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om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?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tiÕng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nµo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cã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vÇn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op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?</a:t>
            </a:r>
            <a:endParaRPr lang="en-US" sz="28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15" name="Line 45"/>
          <p:cNvSpPr>
            <a:spLocks noChangeShapeType="1"/>
          </p:cNvSpPr>
          <p:nvPr/>
        </p:nvSpPr>
        <p:spPr bwMode="auto">
          <a:xfrm>
            <a:off x="14516" y="585910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33534" y="2368346"/>
            <a:ext cx="297083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 smtClean="0">
                <a:latin typeface=".VnAvant" pitchFamily="34" charset="0"/>
                <a:ea typeface="Tahoma" pitchFamily="34" charset="0"/>
                <a:cs typeface="Tahoma" pitchFamily="34" charset="0"/>
              </a:rPr>
              <a:t>cäp</a:t>
            </a:r>
            <a:r>
              <a:rPr lang="en-US" sz="3600" b="1" dirty="0" smtClean="0">
                <a:latin typeface=".VnAvant" pitchFamily="34" charset="0"/>
                <a:ea typeface="Tahoma" pitchFamily="34" charset="0"/>
                <a:cs typeface="Tahoma" pitchFamily="34" charset="0"/>
              </a:rPr>
              <a:t> (</a:t>
            </a:r>
            <a:r>
              <a:rPr lang="en-US" sz="3600" b="1" dirty="0" err="1" smtClean="0">
                <a:latin typeface=".VnAvant" pitchFamily="34" charset="0"/>
                <a:ea typeface="Tahoma" pitchFamily="34" charset="0"/>
                <a:cs typeface="Tahoma" pitchFamily="34" charset="0"/>
              </a:rPr>
              <a:t>hæ</a:t>
            </a:r>
            <a:r>
              <a:rPr lang="en-US" sz="3600" b="1" dirty="0" smtClean="0">
                <a:latin typeface=".VnAvant" pitchFamily="34" charset="0"/>
                <a:ea typeface="Tahoma" pitchFamily="34" charset="0"/>
                <a:cs typeface="Tahoma" pitchFamily="34" charset="0"/>
              </a:rPr>
              <a:t>)</a:t>
            </a:r>
            <a:endParaRPr lang="en-US" sz="3600" b="1" dirty="0">
              <a:latin typeface=".VnAvant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085654" y="2333406"/>
            <a:ext cx="27867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latin typeface=".VnAvant" pitchFamily="34" charset="0"/>
                <a:ea typeface="Tahoma" pitchFamily="34" charset="0"/>
                <a:cs typeface="Tahoma" pitchFamily="34" charset="0"/>
              </a:rPr>
              <a:t>k</a:t>
            </a:r>
            <a:r>
              <a:rPr lang="en-US" sz="3600" b="1" dirty="0" err="1" smtClean="0">
                <a:latin typeface=".VnAvant" pitchFamily="34" charset="0"/>
                <a:ea typeface="Tahoma" pitchFamily="34" charset="0"/>
                <a:cs typeface="Tahoma" pitchFamily="34" charset="0"/>
              </a:rPr>
              <a:t>hãm</a:t>
            </a:r>
            <a:r>
              <a:rPr lang="en-US" sz="3600" b="1" dirty="0" smtClean="0">
                <a:latin typeface=".VnAvant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 smtClean="0">
                <a:latin typeface=".VnAvant" pitchFamily="34" charset="0"/>
                <a:ea typeface="Tahoma" pitchFamily="34" charset="0"/>
                <a:cs typeface="Tahoma" pitchFamily="34" charset="0"/>
              </a:rPr>
              <a:t>tre</a:t>
            </a:r>
            <a:endParaRPr lang="en-US" sz="3600" b="1" dirty="0">
              <a:latin typeface=".VnAvant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127422" y="2304376"/>
            <a:ext cx="26041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 smtClean="0">
                <a:latin typeface=".VnAvant" pitchFamily="34" charset="0"/>
                <a:ea typeface="Tahoma" pitchFamily="34" charset="0"/>
                <a:cs typeface="Tahoma" pitchFamily="34" charset="0"/>
              </a:rPr>
              <a:t>chám</a:t>
            </a:r>
            <a:r>
              <a:rPr lang="en-US" sz="3600" b="1" dirty="0" smtClean="0">
                <a:latin typeface=".VnAvant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 smtClean="0">
                <a:latin typeface=".VnAvant" pitchFamily="34" charset="0"/>
                <a:ea typeface="Tahoma" pitchFamily="34" charset="0"/>
                <a:cs typeface="Tahoma" pitchFamily="34" charset="0"/>
              </a:rPr>
              <a:t>mò</a:t>
            </a:r>
            <a:endParaRPr lang="en-US" sz="3600" b="1" dirty="0">
              <a:latin typeface=".VnAvant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599" y="680815"/>
            <a:ext cx="2409261" cy="1560340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1334" y="695328"/>
            <a:ext cx="2522539" cy="1554391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5008" y="695328"/>
            <a:ext cx="2444535" cy="1549771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10" name="Rectangle 9"/>
          <p:cNvSpPr/>
          <p:nvPr/>
        </p:nvSpPr>
        <p:spPr>
          <a:xfrm>
            <a:off x="266780" y="4958232"/>
            <a:ext cx="27288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 smtClean="0">
                <a:latin typeface=".VnAvant" pitchFamily="34" charset="0"/>
                <a:ea typeface="Tahoma" pitchFamily="34" charset="0"/>
                <a:cs typeface="Tahoma" pitchFamily="34" charset="0"/>
              </a:rPr>
              <a:t>lom</a:t>
            </a:r>
            <a:r>
              <a:rPr lang="en-US" sz="3600" b="1" dirty="0" smtClean="0">
                <a:latin typeface=".VnAvant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 smtClean="0">
                <a:latin typeface=".VnAvant" pitchFamily="34" charset="0"/>
                <a:ea typeface="Tahoma" pitchFamily="34" charset="0"/>
                <a:cs typeface="Tahoma" pitchFamily="34" charset="0"/>
              </a:rPr>
              <a:t>khom</a:t>
            </a:r>
            <a:endParaRPr lang="en-US" sz="3600" b="1" dirty="0">
              <a:latin typeface=".VnAvant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172350" y="4974561"/>
            <a:ext cx="27867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 smtClean="0">
                <a:latin typeface=".VnAvant" pitchFamily="34" charset="0"/>
                <a:ea typeface="Tahoma" pitchFamily="34" charset="0"/>
                <a:cs typeface="Tahoma" pitchFamily="34" charset="0"/>
              </a:rPr>
              <a:t>xãm</a:t>
            </a:r>
            <a:r>
              <a:rPr lang="en-US" sz="3600" b="1" dirty="0" smtClean="0">
                <a:latin typeface=".VnAvant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 smtClean="0">
                <a:latin typeface=".VnAvant" pitchFamily="34" charset="0"/>
                <a:ea typeface="Tahoma" pitchFamily="34" charset="0"/>
                <a:cs typeface="Tahoma" pitchFamily="34" charset="0"/>
              </a:rPr>
              <a:t>qu</a:t>
            </a:r>
            <a:r>
              <a:rPr lang="en-US" sz="3600" b="1" dirty="0" smtClean="0">
                <a:latin typeface=".VnAvant" pitchFamily="34" charset="0"/>
                <a:ea typeface="Tahoma" pitchFamily="34" charset="0"/>
                <a:cs typeface="Tahoma" pitchFamily="34" charset="0"/>
              </a:rPr>
              <a:t>ª</a:t>
            </a:r>
            <a:endParaRPr lang="en-US" sz="3600" b="1" dirty="0">
              <a:latin typeface=".VnAvant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127422" y="4940322"/>
            <a:ext cx="26851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 smtClean="0">
                <a:latin typeface=".VnAvant" pitchFamily="34" charset="0"/>
              </a:rPr>
              <a:t>gom</a:t>
            </a:r>
            <a:r>
              <a:rPr lang="en-US" sz="3600" b="1" dirty="0" smtClean="0">
                <a:latin typeface=".VnAvant" pitchFamily="34" charset="0"/>
              </a:rPr>
              <a:t> </a:t>
            </a:r>
            <a:r>
              <a:rPr lang="en-US" sz="3600" b="1" dirty="0" err="1" smtClean="0">
                <a:latin typeface=".VnAvant" pitchFamily="34" charset="0"/>
              </a:rPr>
              <a:t>gãp</a:t>
            </a:r>
            <a:endParaRPr lang="en-US" sz="3600" b="1" dirty="0">
              <a:latin typeface=".VnAvant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598" y="3100803"/>
            <a:ext cx="2409261" cy="1754976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1334" y="3074328"/>
            <a:ext cx="2495496" cy="1774591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214" y="3055814"/>
            <a:ext cx="2730009" cy="1788307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21" name="Rectangle 20"/>
          <p:cNvSpPr/>
          <p:nvPr/>
        </p:nvSpPr>
        <p:spPr>
          <a:xfrm>
            <a:off x="238069" y="2371383"/>
            <a:ext cx="297083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 smtClean="0">
                <a:latin typeface=".VnAvant" pitchFamily="34" charset="0"/>
                <a:ea typeface="Tahoma" pitchFamily="34" charset="0"/>
                <a:cs typeface="Tahoma" pitchFamily="34" charset="0"/>
              </a:rPr>
              <a:t>c</a:t>
            </a:r>
            <a:r>
              <a:rPr lang="en-US" sz="3600" b="1" dirty="0" err="1" smtClean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äp</a:t>
            </a:r>
            <a:r>
              <a:rPr lang="en-US" sz="3600" b="1" dirty="0" smtClean="0">
                <a:latin typeface=".VnAvant" pitchFamily="34" charset="0"/>
                <a:ea typeface="Tahoma" pitchFamily="34" charset="0"/>
                <a:cs typeface="Tahoma" pitchFamily="34" charset="0"/>
              </a:rPr>
              <a:t> (</a:t>
            </a:r>
            <a:r>
              <a:rPr lang="en-US" sz="3600" b="1" dirty="0" err="1" smtClean="0">
                <a:latin typeface=".VnAvant" pitchFamily="34" charset="0"/>
                <a:ea typeface="Tahoma" pitchFamily="34" charset="0"/>
                <a:cs typeface="Tahoma" pitchFamily="34" charset="0"/>
              </a:rPr>
              <a:t>hæ</a:t>
            </a:r>
            <a:r>
              <a:rPr lang="en-US" sz="3600" b="1" dirty="0" smtClean="0">
                <a:latin typeface=".VnAvant" pitchFamily="34" charset="0"/>
                <a:ea typeface="Tahoma" pitchFamily="34" charset="0"/>
                <a:cs typeface="Tahoma" pitchFamily="34" charset="0"/>
              </a:rPr>
              <a:t>)</a:t>
            </a:r>
            <a:endParaRPr lang="en-US" sz="36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085654" y="2333406"/>
            <a:ext cx="27867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latin typeface=".VnAvant" pitchFamily="34" charset="0"/>
                <a:ea typeface="Tahoma" pitchFamily="34" charset="0"/>
                <a:cs typeface="Tahoma" pitchFamily="34" charset="0"/>
              </a:rPr>
              <a:t>k</a:t>
            </a:r>
            <a:r>
              <a:rPr lang="en-US" sz="3600" b="1" dirty="0" err="1" smtClean="0">
                <a:latin typeface=".VnAvant" pitchFamily="34" charset="0"/>
                <a:ea typeface="Tahoma" pitchFamily="34" charset="0"/>
                <a:cs typeface="Tahoma" pitchFamily="34" charset="0"/>
              </a:rPr>
              <a:t>h</a:t>
            </a:r>
            <a:r>
              <a:rPr lang="en-US" sz="3600" b="1" dirty="0" err="1" smtClean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ãm</a:t>
            </a:r>
            <a:r>
              <a:rPr lang="en-US" sz="3600" b="1" dirty="0" smtClean="0">
                <a:latin typeface=".VnAvant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 smtClean="0">
                <a:latin typeface=".VnAvant" pitchFamily="34" charset="0"/>
                <a:ea typeface="Tahoma" pitchFamily="34" charset="0"/>
                <a:cs typeface="Tahoma" pitchFamily="34" charset="0"/>
              </a:rPr>
              <a:t>tre</a:t>
            </a:r>
            <a:endParaRPr lang="en-US" sz="36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120708" y="2290314"/>
            <a:ext cx="26041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 smtClean="0">
                <a:latin typeface=".VnAvant" pitchFamily="34" charset="0"/>
                <a:ea typeface="Tahoma" pitchFamily="34" charset="0"/>
                <a:cs typeface="Tahoma" pitchFamily="34" charset="0"/>
              </a:rPr>
              <a:t>ch</a:t>
            </a:r>
            <a:r>
              <a:rPr lang="en-US" sz="3600" b="1" dirty="0" err="1" smtClean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ám</a:t>
            </a:r>
            <a:r>
              <a:rPr lang="en-US" sz="3600" b="1" dirty="0" smtClean="0">
                <a:latin typeface=".VnAvant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 smtClean="0">
                <a:latin typeface=".VnAvant" pitchFamily="34" charset="0"/>
                <a:ea typeface="Tahoma" pitchFamily="34" charset="0"/>
                <a:cs typeface="Tahoma" pitchFamily="34" charset="0"/>
              </a:rPr>
              <a:t>mò</a:t>
            </a:r>
            <a:endParaRPr lang="en-US" sz="36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71634" y="4955511"/>
            <a:ext cx="27288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 smtClean="0">
                <a:latin typeface=".VnAvant" pitchFamily="34" charset="0"/>
                <a:ea typeface="Tahoma" pitchFamily="34" charset="0"/>
                <a:cs typeface="Tahoma" pitchFamily="34" charset="0"/>
              </a:rPr>
              <a:t>l</a:t>
            </a:r>
            <a:r>
              <a:rPr lang="en-US" sz="3600" b="1" dirty="0" err="1" smtClean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om</a:t>
            </a:r>
            <a:r>
              <a:rPr lang="en-US" sz="3600" b="1" dirty="0" smtClean="0">
                <a:latin typeface=".VnAvant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 smtClean="0">
                <a:latin typeface=".VnAvant" pitchFamily="34" charset="0"/>
                <a:ea typeface="Tahoma" pitchFamily="34" charset="0"/>
                <a:cs typeface="Tahoma" pitchFamily="34" charset="0"/>
              </a:rPr>
              <a:t>kh</a:t>
            </a:r>
            <a:r>
              <a:rPr lang="en-US" sz="3600" b="1" dirty="0" err="1" smtClean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om</a:t>
            </a:r>
            <a:endParaRPr lang="en-US" sz="36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170804" y="4989374"/>
            <a:ext cx="27867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 smtClean="0">
                <a:latin typeface=".VnAvant" pitchFamily="34" charset="0"/>
                <a:ea typeface="Tahoma" pitchFamily="34" charset="0"/>
                <a:cs typeface="Tahoma" pitchFamily="34" charset="0"/>
              </a:rPr>
              <a:t>x</a:t>
            </a:r>
            <a:r>
              <a:rPr lang="en-US" sz="3600" b="1" dirty="0" err="1" smtClean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ãm</a:t>
            </a:r>
            <a:r>
              <a:rPr lang="en-US" sz="3600" b="1" dirty="0" smtClean="0">
                <a:latin typeface=".VnAvant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 smtClean="0">
                <a:latin typeface=".VnAvant" pitchFamily="34" charset="0"/>
                <a:ea typeface="Tahoma" pitchFamily="34" charset="0"/>
                <a:cs typeface="Tahoma" pitchFamily="34" charset="0"/>
              </a:rPr>
              <a:t>qu</a:t>
            </a:r>
            <a:r>
              <a:rPr lang="en-US" sz="3600" b="1" dirty="0" smtClean="0">
                <a:latin typeface=".VnAvant" pitchFamily="34" charset="0"/>
                <a:ea typeface="Tahoma" pitchFamily="34" charset="0"/>
                <a:cs typeface="Tahoma" pitchFamily="34" charset="0"/>
              </a:rPr>
              <a:t>ª</a:t>
            </a:r>
            <a:endParaRPr lang="en-US" sz="36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120708" y="4953993"/>
            <a:ext cx="26851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 smtClean="0">
                <a:latin typeface=".VnAvant" pitchFamily="34" charset="0"/>
              </a:rPr>
              <a:t>g</a:t>
            </a:r>
            <a:r>
              <a:rPr lang="en-US" sz="3600" b="1" dirty="0" err="1" smtClean="0">
                <a:solidFill>
                  <a:srgbClr val="FF0000"/>
                </a:solidFill>
                <a:latin typeface=".VnAvant" pitchFamily="34" charset="0"/>
              </a:rPr>
              <a:t>om</a:t>
            </a:r>
            <a:r>
              <a:rPr lang="en-US" sz="3600" b="1" dirty="0" smtClean="0">
                <a:latin typeface=".VnAvant" pitchFamily="34" charset="0"/>
              </a:rPr>
              <a:t> </a:t>
            </a:r>
            <a:r>
              <a:rPr lang="en-US" sz="3600" b="1" dirty="0" err="1" smtClean="0">
                <a:latin typeface=".VnAvant" pitchFamily="34" charset="0"/>
              </a:rPr>
              <a:t>g</a:t>
            </a:r>
            <a:r>
              <a:rPr lang="en-US" sz="3600" b="1" dirty="0" err="1" smtClean="0">
                <a:solidFill>
                  <a:srgbClr val="FF0000"/>
                </a:solidFill>
                <a:latin typeface=".VnAvant" pitchFamily="34" charset="0"/>
              </a:rPr>
              <a:t>ãp</a:t>
            </a:r>
            <a:endParaRPr lang="en-US" sz="36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5152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8BABB15A-8909-8F47-8EC6-AC1425795C6E}"/>
              </a:ext>
            </a:extLst>
          </p:cNvPr>
          <p:cNvSpPr txBox="1"/>
          <p:nvPr/>
        </p:nvSpPr>
        <p:spPr>
          <a:xfrm>
            <a:off x="281346" y="40629"/>
            <a:ext cx="65469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914400">
              <a:buFontTx/>
              <a:buAutoNum type="arabicPeriod"/>
            </a:pPr>
            <a:r>
              <a:rPr lang="en-US" sz="2800" b="1" dirty="0" err="1" smtClean="0">
                <a:solidFill>
                  <a:srgbClr val="006600"/>
                </a:solidFill>
                <a:latin typeface=".VnArial Narrow" pitchFamily="34" charset="0"/>
              </a:rPr>
              <a:t>Gạch</a:t>
            </a:r>
            <a:r>
              <a:rPr lang="en-US" sz="2800" b="1" dirty="0" smtClean="0">
                <a:solidFill>
                  <a:srgbClr val="006600"/>
                </a:solidFill>
                <a:latin typeface=".VnArial Narrow" pitchFamily="34" charset="0"/>
              </a:rPr>
              <a:t> 1 </a:t>
            </a:r>
            <a:r>
              <a:rPr lang="en-US" sz="2800" b="1" dirty="0" err="1" smtClean="0">
                <a:solidFill>
                  <a:srgbClr val="006600"/>
                </a:solidFill>
                <a:latin typeface=".VnArial Narrow" pitchFamily="34" charset="0"/>
              </a:rPr>
              <a:t>gạch</a:t>
            </a:r>
            <a:r>
              <a:rPr lang="en-US" sz="2800" b="1" dirty="0" smtClean="0">
                <a:solidFill>
                  <a:srgbClr val="006600"/>
                </a:solidFill>
                <a:latin typeface=".VnArial Narrow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rial Narrow" pitchFamily="34" charset="0"/>
              </a:rPr>
              <a:t>dưới</a:t>
            </a:r>
            <a:r>
              <a:rPr lang="en-US" sz="2800" b="1" dirty="0" smtClean="0">
                <a:solidFill>
                  <a:srgbClr val="006600"/>
                </a:solidFill>
                <a:latin typeface=".VnArial Narrow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rial Narrow" pitchFamily="34" charset="0"/>
              </a:rPr>
              <a:t>tiÕng</a:t>
            </a:r>
            <a:r>
              <a:rPr lang="en-US" sz="2800" b="1" dirty="0" smtClean="0">
                <a:solidFill>
                  <a:srgbClr val="006600"/>
                </a:solidFill>
                <a:latin typeface=".VnArial Narrow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rial Narrow" pitchFamily="34" charset="0"/>
              </a:rPr>
              <a:t>cã</a:t>
            </a:r>
            <a:r>
              <a:rPr lang="en-US" sz="2800" b="1" dirty="0" smtClean="0">
                <a:solidFill>
                  <a:srgbClr val="006600"/>
                </a:solidFill>
                <a:latin typeface=".VnArial Narrow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rial Narrow" pitchFamily="34" charset="0"/>
              </a:rPr>
              <a:t>vÇn</a:t>
            </a:r>
            <a:r>
              <a:rPr lang="en-US" sz="2800" b="1" dirty="0" smtClean="0">
                <a:solidFill>
                  <a:srgbClr val="006600"/>
                </a:solidFill>
                <a:latin typeface=".VnArial Narrow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rial Narrow" pitchFamily="34" charset="0"/>
              </a:rPr>
              <a:t>o</a:t>
            </a:r>
            <a:r>
              <a:rPr lang="en-US" sz="2800" b="1" dirty="0" err="1" smtClean="0">
                <a:solidFill>
                  <a:srgbClr val="FF0000"/>
                </a:solidFill>
                <a:latin typeface=".VnArial Narrow" pitchFamily="34" charset="0"/>
              </a:rPr>
              <a:t>m</a:t>
            </a:r>
            <a:r>
              <a:rPr lang="en-US" sz="2800" b="1" dirty="0" err="1" smtClean="0">
                <a:solidFill>
                  <a:srgbClr val="006600"/>
                </a:solidFill>
                <a:latin typeface=".VnArial Narrow" pitchFamily="34" charset="0"/>
              </a:rPr>
              <a:t>.</a:t>
            </a:r>
            <a:r>
              <a:rPr lang="en-US" sz="2800" b="1" dirty="0" smtClean="0">
                <a:solidFill>
                  <a:srgbClr val="006600"/>
                </a:solidFill>
                <a:latin typeface=".VnArial Narrow" pitchFamily="34" charset="0"/>
              </a:rPr>
              <a:t/>
            </a:r>
            <a:br>
              <a:rPr lang="en-US" sz="2800" b="1" dirty="0" smtClean="0">
                <a:solidFill>
                  <a:srgbClr val="006600"/>
                </a:solidFill>
                <a:latin typeface=".VnArial Narrow" pitchFamily="34" charset="0"/>
              </a:rPr>
            </a:br>
            <a:r>
              <a:rPr lang="en-US" sz="2800" b="1" dirty="0" err="1">
                <a:solidFill>
                  <a:srgbClr val="006600"/>
                </a:solidFill>
                <a:latin typeface=".VnArial Narrow" pitchFamily="34" charset="0"/>
              </a:rPr>
              <a:t>Gạch</a:t>
            </a:r>
            <a:r>
              <a:rPr lang="en-US" sz="2800" b="1" dirty="0">
                <a:solidFill>
                  <a:srgbClr val="006600"/>
                </a:solidFill>
                <a:latin typeface=".VnArial Narrow" pitchFamily="34" charset="0"/>
              </a:rPr>
              <a:t> </a:t>
            </a:r>
            <a:r>
              <a:rPr lang="en-US" sz="2800" b="1" dirty="0" smtClean="0">
                <a:solidFill>
                  <a:srgbClr val="006600"/>
                </a:solidFill>
                <a:latin typeface=".VnArial Narrow" pitchFamily="34" charset="0"/>
              </a:rPr>
              <a:t>2 </a:t>
            </a:r>
            <a:r>
              <a:rPr lang="en-US" sz="2800" b="1" dirty="0" err="1">
                <a:solidFill>
                  <a:srgbClr val="006600"/>
                </a:solidFill>
                <a:latin typeface=".VnArial Narrow" pitchFamily="34" charset="0"/>
              </a:rPr>
              <a:t>gạch</a:t>
            </a:r>
            <a:r>
              <a:rPr lang="en-US" sz="2800" b="1" dirty="0">
                <a:solidFill>
                  <a:srgbClr val="006600"/>
                </a:solidFill>
                <a:latin typeface=".VnArial Narrow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rial Narrow" pitchFamily="34" charset="0"/>
              </a:rPr>
              <a:t>dưới</a:t>
            </a:r>
            <a:r>
              <a:rPr lang="en-US" sz="2800" b="1" dirty="0">
                <a:solidFill>
                  <a:srgbClr val="006600"/>
                </a:solidFill>
                <a:latin typeface=".VnArial Narrow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rial Narrow" pitchFamily="34" charset="0"/>
              </a:rPr>
              <a:t>tiÕng</a:t>
            </a:r>
            <a:r>
              <a:rPr lang="en-US" sz="2800" b="1" dirty="0">
                <a:solidFill>
                  <a:srgbClr val="006600"/>
                </a:solidFill>
                <a:latin typeface=".VnArial Narrow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rial Narrow" pitchFamily="34" charset="0"/>
              </a:rPr>
              <a:t>cã</a:t>
            </a:r>
            <a:r>
              <a:rPr lang="en-US" sz="2800" b="1" dirty="0">
                <a:solidFill>
                  <a:srgbClr val="006600"/>
                </a:solidFill>
                <a:latin typeface=".VnArial Narrow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rial Narrow" pitchFamily="34" charset="0"/>
              </a:rPr>
              <a:t>vÇn</a:t>
            </a:r>
            <a:r>
              <a:rPr lang="en-US" sz="2800" b="1" dirty="0">
                <a:solidFill>
                  <a:srgbClr val="006600"/>
                </a:solidFill>
                <a:latin typeface=".VnArial Narrow" pitchFamily="34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.VnArial Narrow" pitchFamily="34" charset="0"/>
              </a:rPr>
              <a:t>op</a:t>
            </a:r>
            <a:r>
              <a:rPr lang="en-US" sz="2800" b="1" dirty="0" smtClean="0">
                <a:solidFill>
                  <a:srgbClr val="006600"/>
                </a:solidFill>
                <a:latin typeface=".VnArial Narrow" pitchFamily="34" charset="0"/>
              </a:rPr>
              <a:t>.</a:t>
            </a:r>
            <a:endParaRPr lang="en-US" sz="2800" b="1" dirty="0">
              <a:solidFill>
                <a:srgbClr val="006600"/>
              </a:solidFill>
              <a:latin typeface=".VnArial Narrow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="" xmlns:a16="http://schemas.microsoft.com/office/drawing/2014/main" id="{2FAE0050-E816-3345-B8B1-023F3699AD83}"/>
              </a:ext>
            </a:extLst>
          </p:cNvPr>
          <p:cNvCxnSpPr/>
          <p:nvPr/>
        </p:nvCxnSpPr>
        <p:spPr>
          <a:xfrm>
            <a:off x="-13648" y="984986"/>
            <a:ext cx="9144000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ounded Rectangle 6">
            <a:extLst>
              <a:ext uri="{FF2B5EF4-FFF2-40B4-BE49-F238E27FC236}">
                <a16:creationId xmlns="" xmlns:a16="http://schemas.microsoft.com/office/drawing/2014/main" id="{2E971DD3-2D78-BA44-9401-44C6DCE1468C}"/>
              </a:ext>
            </a:extLst>
          </p:cNvPr>
          <p:cNvSpPr/>
          <p:nvPr/>
        </p:nvSpPr>
        <p:spPr>
          <a:xfrm>
            <a:off x="227390" y="1667337"/>
            <a:ext cx="2648508" cy="827414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 dirty="0" smtClean="0">
                <a:solidFill>
                  <a:srgbClr val="000000"/>
                </a:solidFill>
                <a:latin typeface=".VnArial Narrow" pitchFamily="34" charset="0"/>
              </a:rPr>
              <a:t>  </a:t>
            </a:r>
            <a:endParaRPr lang="en-US" sz="4000" dirty="0">
              <a:solidFill>
                <a:srgbClr val="000000"/>
              </a:solidFill>
              <a:latin typeface=".VnArial Narrow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680DC815-BB00-C34C-AAF1-6F1789B2B395}"/>
              </a:ext>
            </a:extLst>
          </p:cNvPr>
          <p:cNvSpPr/>
          <p:nvPr/>
        </p:nvSpPr>
        <p:spPr>
          <a:xfrm>
            <a:off x="134423" y="1832510"/>
            <a:ext cx="387993" cy="321760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2000" b="1" dirty="0">
                <a:solidFill>
                  <a:srgbClr val="000000"/>
                </a:solidFill>
                <a:latin typeface=".VnArial Narrow" pitchFamily="34" charset="0"/>
              </a:rPr>
              <a:t>1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31721" y="1732787"/>
            <a:ext cx="22441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00CC"/>
                </a:solidFill>
              </a:rPr>
              <a:t>c</a:t>
            </a:r>
            <a:r>
              <a:rPr lang="en-US" sz="4000" b="1" dirty="0" err="1" smtClean="0">
                <a:solidFill>
                  <a:srgbClr val="0000CC"/>
                </a:solidFill>
              </a:rPr>
              <a:t>ọp</a:t>
            </a:r>
            <a:r>
              <a:rPr lang="en-US" sz="4000" b="1" dirty="0" smtClean="0">
                <a:solidFill>
                  <a:srgbClr val="0000CC"/>
                </a:solidFill>
              </a:rPr>
              <a:t> (</a:t>
            </a:r>
            <a:r>
              <a:rPr lang="en-US" sz="4000" b="1" dirty="0" err="1" smtClean="0">
                <a:solidFill>
                  <a:srgbClr val="0000CC"/>
                </a:solidFill>
              </a:rPr>
              <a:t>hổ</a:t>
            </a:r>
            <a:r>
              <a:rPr lang="en-US" sz="4000" b="1" dirty="0" smtClean="0">
                <a:solidFill>
                  <a:srgbClr val="0000CC"/>
                </a:solidFill>
              </a:rPr>
              <a:t>)</a:t>
            </a:r>
            <a:endParaRPr lang="en-US" sz="4000" b="1" dirty="0">
              <a:solidFill>
                <a:srgbClr val="0000CC"/>
              </a:solidFill>
            </a:endParaRPr>
          </a:p>
        </p:txBody>
      </p:sp>
      <p:sp>
        <p:nvSpPr>
          <p:cNvPr id="25" name="Rounded Rectangle 24">
            <a:extLst>
              <a:ext uri="{FF2B5EF4-FFF2-40B4-BE49-F238E27FC236}">
                <a16:creationId xmlns="" xmlns:a16="http://schemas.microsoft.com/office/drawing/2014/main" id="{2E971DD3-2D78-BA44-9401-44C6DCE1468C}"/>
              </a:ext>
            </a:extLst>
          </p:cNvPr>
          <p:cNvSpPr/>
          <p:nvPr/>
        </p:nvSpPr>
        <p:spPr>
          <a:xfrm>
            <a:off x="3213545" y="1683775"/>
            <a:ext cx="2709583" cy="827414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 dirty="0" smtClean="0">
                <a:solidFill>
                  <a:srgbClr val="000000"/>
                </a:solidFill>
                <a:latin typeface=".VnArial Narrow" pitchFamily="34" charset="0"/>
              </a:rPr>
              <a:t>  </a:t>
            </a:r>
            <a:endParaRPr lang="en-US" sz="4000" dirty="0">
              <a:solidFill>
                <a:srgbClr val="000000"/>
              </a:solidFill>
              <a:latin typeface=".VnArial Narrow" pitchFamily="34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="" xmlns:a16="http://schemas.microsoft.com/office/drawing/2014/main" id="{680DC815-BB00-C34C-AAF1-6F1789B2B395}"/>
              </a:ext>
            </a:extLst>
          </p:cNvPr>
          <p:cNvSpPr/>
          <p:nvPr/>
        </p:nvSpPr>
        <p:spPr>
          <a:xfrm>
            <a:off x="3278594" y="1848948"/>
            <a:ext cx="387993" cy="321760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2000" b="1" dirty="0">
                <a:solidFill>
                  <a:srgbClr val="000000"/>
                </a:solidFill>
                <a:latin typeface=".VnArial Narrow" pitchFamily="34" charset="0"/>
              </a:rPr>
              <a:t>2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612115" y="1776521"/>
            <a:ext cx="246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00CC"/>
                </a:solidFill>
              </a:rPr>
              <a:t>k</a:t>
            </a:r>
            <a:r>
              <a:rPr lang="en-US" sz="4000" b="1" dirty="0" err="1" smtClean="0">
                <a:solidFill>
                  <a:srgbClr val="0000CC"/>
                </a:solidFill>
              </a:rPr>
              <a:t>hóm</a:t>
            </a:r>
            <a:r>
              <a:rPr lang="en-US" sz="4000" b="1" dirty="0" smtClean="0">
                <a:solidFill>
                  <a:srgbClr val="0000CC"/>
                </a:solidFill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</a:rPr>
              <a:t>tre</a:t>
            </a:r>
            <a:endParaRPr lang="en-US" sz="4000" b="1" dirty="0">
              <a:solidFill>
                <a:srgbClr val="0000CC"/>
              </a:solidFill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="" xmlns:a16="http://schemas.microsoft.com/office/drawing/2014/main" id="{2E971DD3-2D78-BA44-9401-44C6DCE1468C}"/>
              </a:ext>
            </a:extLst>
          </p:cNvPr>
          <p:cNvSpPr/>
          <p:nvPr/>
        </p:nvSpPr>
        <p:spPr>
          <a:xfrm>
            <a:off x="6223380" y="1699948"/>
            <a:ext cx="2688604" cy="827414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 dirty="0" smtClean="0">
                <a:solidFill>
                  <a:srgbClr val="000000"/>
                </a:solidFill>
                <a:latin typeface=".VnArial Narrow" pitchFamily="34" charset="0"/>
              </a:rPr>
              <a:t>  </a:t>
            </a:r>
            <a:endParaRPr lang="en-US" sz="4000" dirty="0">
              <a:solidFill>
                <a:srgbClr val="000000"/>
              </a:solidFill>
              <a:latin typeface=".VnArial Narrow" pitchFamily="34" charset="0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="" xmlns:a16="http://schemas.microsoft.com/office/drawing/2014/main" id="{680DC815-BB00-C34C-AAF1-6F1789B2B395}"/>
              </a:ext>
            </a:extLst>
          </p:cNvPr>
          <p:cNvSpPr/>
          <p:nvPr/>
        </p:nvSpPr>
        <p:spPr>
          <a:xfrm>
            <a:off x="6288429" y="1865121"/>
            <a:ext cx="387993" cy="321760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2000" b="1" dirty="0">
                <a:solidFill>
                  <a:srgbClr val="000000"/>
                </a:solidFill>
                <a:latin typeface=".VnArial Narrow" pitchFamily="34" charset="0"/>
              </a:rPr>
              <a:t>3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635598" y="1792694"/>
            <a:ext cx="25184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00CC"/>
                </a:solidFill>
              </a:rPr>
              <a:t>c</a:t>
            </a:r>
            <a:r>
              <a:rPr lang="en-US" sz="4000" b="1" dirty="0" err="1" smtClean="0">
                <a:solidFill>
                  <a:srgbClr val="0000CC"/>
                </a:solidFill>
              </a:rPr>
              <a:t>hỏm</a:t>
            </a:r>
            <a:r>
              <a:rPr lang="en-US" sz="4000" b="1" dirty="0" smtClean="0">
                <a:solidFill>
                  <a:srgbClr val="0000CC"/>
                </a:solidFill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</a:rPr>
              <a:t>mũ</a:t>
            </a:r>
            <a:endParaRPr lang="en-US" sz="4000" b="1" dirty="0">
              <a:solidFill>
                <a:srgbClr val="0000CC"/>
              </a:solidFill>
            </a:endParaRPr>
          </a:p>
        </p:txBody>
      </p:sp>
      <p:sp>
        <p:nvSpPr>
          <p:cNvPr id="37" name="Rounded Rectangle 36">
            <a:extLst>
              <a:ext uri="{FF2B5EF4-FFF2-40B4-BE49-F238E27FC236}">
                <a16:creationId xmlns="" xmlns:a16="http://schemas.microsoft.com/office/drawing/2014/main" id="{2E971DD3-2D78-BA44-9401-44C6DCE1468C}"/>
              </a:ext>
            </a:extLst>
          </p:cNvPr>
          <p:cNvSpPr/>
          <p:nvPr/>
        </p:nvSpPr>
        <p:spPr>
          <a:xfrm>
            <a:off x="227390" y="3018467"/>
            <a:ext cx="2648508" cy="827414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 dirty="0" smtClean="0">
                <a:solidFill>
                  <a:srgbClr val="000000"/>
                </a:solidFill>
                <a:latin typeface=".VnArial Narrow" pitchFamily="34" charset="0"/>
              </a:rPr>
              <a:t>  </a:t>
            </a:r>
            <a:endParaRPr lang="en-US" sz="4000" dirty="0">
              <a:solidFill>
                <a:srgbClr val="000000"/>
              </a:solidFill>
              <a:latin typeface=".VnArial Narrow" pitchFamily="34" charset="0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="" xmlns:a16="http://schemas.microsoft.com/office/drawing/2014/main" id="{680DC815-BB00-C34C-AAF1-6F1789B2B395}"/>
              </a:ext>
            </a:extLst>
          </p:cNvPr>
          <p:cNvSpPr/>
          <p:nvPr/>
        </p:nvSpPr>
        <p:spPr>
          <a:xfrm>
            <a:off x="134423" y="3183640"/>
            <a:ext cx="387993" cy="321760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2000" b="1" dirty="0">
                <a:solidFill>
                  <a:srgbClr val="000000"/>
                </a:solidFill>
                <a:latin typeface=".VnArial Narrow" pitchFamily="34" charset="0"/>
              </a:rPr>
              <a:t>4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497017" y="3069421"/>
            <a:ext cx="24880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00CC"/>
                </a:solidFill>
              </a:rPr>
              <a:t>l</a:t>
            </a:r>
            <a:r>
              <a:rPr lang="en-US" sz="4000" b="1" dirty="0" err="1" smtClean="0">
                <a:solidFill>
                  <a:srgbClr val="0000CC"/>
                </a:solidFill>
              </a:rPr>
              <a:t>om</a:t>
            </a:r>
            <a:r>
              <a:rPr lang="en-US" sz="4000" b="1" dirty="0" smtClean="0">
                <a:solidFill>
                  <a:srgbClr val="0000CC"/>
                </a:solidFill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</a:rPr>
              <a:t>khom</a:t>
            </a:r>
            <a:endParaRPr lang="en-US" sz="4000" b="1" dirty="0">
              <a:solidFill>
                <a:srgbClr val="0000CC"/>
              </a:solidFill>
            </a:endParaRPr>
          </a:p>
        </p:txBody>
      </p:sp>
      <p:sp>
        <p:nvSpPr>
          <p:cNvPr id="40" name="Rounded Rectangle 39">
            <a:extLst>
              <a:ext uri="{FF2B5EF4-FFF2-40B4-BE49-F238E27FC236}">
                <a16:creationId xmlns="" xmlns:a16="http://schemas.microsoft.com/office/drawing/2014/main" id="{2E971DD3-2D78-BA44-9401-44C6DCE1468C}"/>
              </a:ext>
            </a:extLst>
          </p:cNvPr>
          <p:cNvSpPr/>
          <p:nvPr/>
        </p:nvSpPr>
        <p:spPr>
          <a:xfrm>
            <a:off x="3213545" y="3034905"/>
            <a:ext cx="2709583" cy="827414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 dirty="0" smtClean="0">
                <a:solidFill>
                  <a:srgbClr val="000000"/>
                </a:solidFill>
                <a:latin typeface=".VnArial Narrow" pitchFamily="34" charset="0"/>
              </a:rPr>
              <a:t>  </a:t>
            </a:r>
            <a:endParaRPr lang="en-US" sz="4000" dirty="0">
              <a:solidFill>
                <a:srgbClr val="000000"/>
              </a:solidFill>
              <a:latin typeface=".VnArial Narrow" pitchFamily="34" charset="0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="" xmlns:a16="http://schemas.microsoft.com/office/drawing/2014/main" id="{680DC815-BB00-C34C-AAF1-6F1789B2B395}"/>
              </a:ext>
            </a:extLst>
          </p:cNvPr>
          <p:cNvSpPr/>
          <p:nvPr/>
        </p:nvSpPr>
        <p:spPr>
          <a:xfrm>
            <a:off x="3278594" y="3200078"/>
            <a:ext cx="387993" cy="321760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2000" b="1" dirty="0">
                <a:solidFill>
                  <a:srgbClr val="000000"/>
                </a:solidFill>
                <a:latin typeface=".VnArial Narrow" pitchFamily="34" charset="0"/>
              </a:rPr>
              <a:t>5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612115" y="3086707"/>
            <a:ext cx="246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CC"/>
                </a:solidFill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</a:rPr>
              <a:t>xóm</a:t>
            </a:r>
            <a:r>
              <a:rPr lang="en-US" sz="4000" b="1" dirty="0" smtClean="0">
                <a:solidFill>
                  <a:srgbClr val="0000CC"/>
                </a:solidFill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</a:rPr>
              <a:t>quê</a:t>
            </a:r>
            <a:endParaRPr lang="en-US" sz="4000" b="1" dirty="0">
              <a:solidFill>
                <a:srgbClr val="0000CC"/>
              </a:solidFill>
            </a:endParaRPr>
          </a:p>
        </p:txBody>
      </p:sp>
      <p:sp>
        <p:nvSpPr>
          <p:cNvPr id="43" name="Rounded Rectangle 42">
            <a:extLst>
              <a:ext uri="{FF2B5EF4-FFF2-40B4-BE49-F238E27FC236}">
                <a16:creationId xmlns="" xmlns:a16="http://schemas.microsoft.com/office/drawing/2014/main" id="{2E971DD3-2D78-BA44-9401-44C6DCE1468C}"/>
              </a:ext>
            </a:extLst>
          </p:cNvPr>
          <p:cNvSpPr/>
          <p:nvPr/>
        </p:nvSpPr>
        <p:spPr>
          <a:xfrm>
            <a:off x="6223380" y="3051078"/>
            <a:ext cx="2688604" cy="827414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 dirty="0" smtClean="0">
                <a:solidFill>
                  <a:srgbClr val="000000"/>
                </a:solidFill>
                <a:latin typeface=".VnArial Narrow" pitchFamily="34" charset="0"/>
              </a:rPr>
              <a:t>  </a:t>
            </a:r>
            <a:endParaRPr lang="en-US" sz="4000" dirty="0">
              <a:solidFill>
                <a:srgbClr val="000000"/>
              </a:solidFill>
              <a:latin typeface=".VnArial Narrow" pitchFamily="34" charset="0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="" xmlns:a16="http://schemas.microsoft.com/office/drawing/2014/main" id="{680DC815-BB00-C34C-AAF1-6F1789B2B395}"/>
              </a:ext>
            </a:extLst>
          </p:cNvPr>
          <p:cNvSpPr/>
          <p:nvPr/>
        </p:nvSpPr>
        <p:spPr>
          <a:xfrm>
            <a:off x="6288429" y="3216251"/>
            <a:ext cx="387993" cy="321760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2000" b="1" dirty="0">
                <a:solidFill>
                  <a:srgbClr val="000000"/>
                </a:solidFill>
                <a:latin typeface=".VnArial Narrow" pitchFamily="34" charset="0"/>
              </a:rPr>
              <a:t>6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6662894" y="3102880"/>
            <a:ext cx="25184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00CC"/>
                </a:solidFill>
              </a:rPr>
              <a:t>g</a:t>
            </a:r>
            <a:r>
              <a:rPr lang="en-US" sz="4000" b="1" dirty="0" err="1" smtClean="0">
                <a:solidFill>
                  <a:srgbClr val="0000CC"/>
                </a:solidFill>
              </a:rPr>
              <a:t>om</a:t>
            </a:r>
            <a:r>
              <a:rPr lang="en-US" sz="4000" b="1" dirty="0" smtClean="0">
                <a:solidFill>
                  <a:srgbClr val="0000CC"/>
                </a:solidFill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</a:rPr>
              <a:t>góp</a:t>
            </a:r>
            <a:endParaRPr lang="en-US" sz="4000" b="1" dirty="0">
              <a:solidFill>
                <a:srgbClr val="0000CC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3693883" y="2358785"/>
            <a:ext cx="117592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6746178" y="2356507"/>
            <a:ext cx="117592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31721" y="3642639"/>
            <a:ext cx="201594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3766302" y="3669935"/>
            <a:ext cx="100797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6814418" y="3722716"/>
            <a:ext cx="876096" cy="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7894810" y="3706941"/>
            <a:ext cx="662336" cy="0"/>
          </a:xfrm>
          <a:prstGeom prst="line">
            <a:avLst/>
          </a:prstGeom>
          <a:ln w="28575">
            <a:solidFill>
              <a:srgbClr val="CC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7894810" y="3750011"/>
            <a:ext cx="662336" cy="0"/>
          </a:xfrm>
          <a:prstGeom prst="line">
            <a:avLst/>
          </a:prstGeom>
          <a:ln w="28575">
            <a:solidFill>
              <a:srgbClr val="CC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754553" y="2353535"/>
            <a:ext cx="662336" cy="0"/>
          </a:xfrm>
          <a:prstGeom prst="line">
            <a:avLst/>
          </a:prstGeom>
          <a:ln w="28575">
            <a:solidFill>
              <a:srgbClr val="CC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754553" y="2396605"/>
            <a:ext cx="662336" cy="0"/>
          </a:xfrm>
          <a:prstGeom prst="line">
            <a:avLst/>
          </a:prstGeom>
          <a:ln w="28575">
            <a:solidFill>
              <a:srgbClr val="CC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9233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128599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4.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TËp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viÕt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88" y="1711503"/>
            <a:ext cx="8925374" cy="1284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939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om - đom đóm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285750"/>
            <a:ext cx="9144000" cy="4572000"/>
          </a:xfrm>
        </p:spPr>
      </p:pic>
    </p:spTree>
    <p:extLst>
      <p:ext uri="{BB962C8B-B14F-4D97-AF65-F5344CB8AC3E}">
        <p14:creationId xmlns:p14="http://schemas.microsoft.com/office/powerpoint/2010/main" val="2240106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5287" y="11749414"/>
            <a:ext cx="7461335" cy="994844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14" y="4794"/>
            <a:ext cx="8578745" cy="5710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777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op - họp tổ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09550"/>
            <a:ext cx="9144000" cy="4705350"/>
          </a:xfrm>
        </p:spPr>
      </p:pic>
    </p:spTree>
    <p:extLst>
      <p:ext uri="{BB962C8B-B14F-4D97-AF65-F5344CB8AC3E}">
        <p14:creationId xmlns:p14="http://schemas.microsoft.com/office/powerpoint/2010/main" val="1152809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5287" y="11749414"/>
            <a:ext cx="7461335" cy="994844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93" y="4794"/>
            <a:ext cx="8462987" cy="5710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385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04775"/>
            <a:ext cx="7620000" cy="5218339"/>
          </a:xfrm>
        </p:spPr>
      </p:pic>
      <p:sp>
        <p:nvSpPr>
          <p:cNvPr id="5" name="TextBox 4"/>
          <p:cNvSpPr txBox="1"/>
          <p:nvPr/>
        </p:nvSpPr>
        <p:spPr>
          <a:xfrm>
            <a:off x="2402114" y="1608405"/>
            <a:ext cx="46355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>
                <a:solidFill>
                  <a:srgbClr val="FF0000"/>
                </a:solidFill>
                <a:latin typeface="VNI-Avo" pitchFamily="2" charset="0"/>
              </a:rPr>
              <a:t>Thö</a:t>
            </a:r>
            <a:r>
              <a:rPr lang="en-US" sz="80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VNI-Avo" pitchFamily="2" charset="0"/>
              </a:rPr>
              <a:t>giaõn</a:t>
            </a:r>
            <a:endParaRPr lang="en-US" sz="8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pic>
        <p:nvPicPr>
          <p:cNvPr id="6" name="BeautifulLoveBeatInstrumental-V.A-291855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2000" y="3085337"/>
            <a:ext cx="687137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395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59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66667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901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" y="0"/>
            <a:ext cx="2757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3.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TËp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®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äc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: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6762" y="1124511"/>
            <a:ext cx="876687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smtClean="0">
                <a:latin typeface=".VnAvant" pitchFamily="34" charset="0"/>
              </a:rPr>
              <a:t>	</a:t>
            </a:r>
            <a:r>
              <a:rPr lang="en-US" sz="4000" dirty="0" err="1" smtClean="0">
                <a:latin typeface=".VnAvant" pitchFamily="34" charset="0"/>
              </a:rPr>
              <a:t>Lõa</a:t>
            </a:r>
            <a:r>
              <a:rPr lang="en-US" sz="4000" dirty="0" smtClean="0">
                <a:latin typeface=".VnAvant" pitchFamily="34" charset="0"/>
              </a:rPr>
              <a:t> vµ </a:t>
            </a:r>
            <a:r>
              <a:rPr lang="en-US" sz="4000" dirty="0" err="1" smtClean="0">
                <a:latin typeface=".VnAvant" pitchFamily="34" charset="0"/>
              </a:rPr>
              <a:t>ngùa</a:t>
            </a:r>
            <a:r>
              <a:rPr lang="en-US" sz="4000" dirty="0" smtClean="0">
                <a:latin typeface=".VnAvant" pitchFamily="34" charset="0"/>
              </a:rPr>
              <a:t> ®i </a:t>
            </a:r>
            <a:r>
              <a:rPr lang="en-US" sz="4000" dirty="0" err="1" smtClean="0">
                <a:latin typeface=".VnAvant" pitchFamily="34" charset="0"/>
              </a:rPr>
              <a:t>xa</a:t>
            </a:r>
            <a:r>
              <a:rPr lang="en-US" sz="4000" dirty="0" smtClean="0">
                <a:latin typeface=".VnAvant" pitchFamily="34" charset="0"/>
              </a:rPr>
              <a:t>. </a:t>
            </a:r>
            <a:r>
              <a:rPr lang="en-US" sz="4000" dirty="0" err="1" smtClean="0">
                <a:latin typeface=".VnAvant" pitchFamily="34" charset="0"/>
              </a:rPr>
              <a:t>Lõa</a:t>
            </a:r>
            <a:r>
              <a:rPr lang="en-US" sz="4000" dirty="0" smtClean="0">
                <a:latin typeface=".VnAvant" pitchFamily="34" charset="0"/>
              </a:rPr>
              <a:t> </a:t>
            </a:r>
            <a:r>
              <a:rPr lang="en-US" sz="4000" dirty="0" err="1" smtClean="0">
                <a:latin typeface=".VnAvant" pitchFamily="34" charset="0"/>
              </a:rPr>
              <a:t>cßm</a:t>
            </a:r>
            <a:r>
              <a:rPr lang="en-US" sz="4000" dirty="0" smtClean="0">
                <a:latin typeface=".VnAvant" pitchFamily="34" charset="0"/>
              </a:rPr>
              <a:t> </a:t>
            </a:r>
            <a:r>
              <a:rPr lang="en-US" sz="4000" dirty="0" err="1" smtClean="0">
                <a:latin typeface=".VnAvant" pitchFamily="34" charset="0"/>
              </a:rPr>
              <a:t>nhom</a:t>
            </a:r>
            <a:r>
              <a:rPr lang="en-US" sz="4000" dirty="0" smtClean="0">
                <a:latin typeface=".VnAvant" pitchFamily="34" charset="0"/>
              </a:rPr>
              <a:t> mµ </a:t>
            </a:r>
            <a:r>
              <a:rPr lang="en-US" sz="4000" dirty="0" err="1" smtClean="0">
                <a:latin typeface=".VnAvant" pitchFamily="34" charset="0"/>
              </a:rPr>
              <a:t>chë</a:t>
            </a:r>
            <a:r>
              <a:rPr lang="en-US" sz="4000" dirty="0" smtClean="0">
                <a:latin typeface=".VnAvant" pitchFamily="34" charset="0"/>
              </a:rPr>
              <a:t> l¾m ®å </a:t>
            </a:r>
            <a:r>
              <a:rPr lang="en-US" sz="4000" dirty="0" err="1" smtClean="0">
                <a:latin typeface=".VnAvant" pitchFamily="34" charset="0"/>
              </a:rPr>
              <a:t>qu</a:t>
            </a:r>
            <a:r>
              <a:rPr lang="en-US" sz="4000" dirty="0" smtClean="0">
                <a:latin typeface=".VnAvant" pitchFamily="34" charset="0"/>
              </a:rPr>
              <a:t>¸. </a:t>
            </a:r>
            <a:r>
              <a:rPr lang="en-US" sz="4000" dirty="0" err="1" smtClean="0">
                <a:latin typeface=".VnAvant" pitchFamily="34" charset="0"/>
              </a:rPr>
              <a:t>Lõa</a:t>
            </a:r>
            <a:r>
              <a:rPr lang="en-US" sz="4000" dirty="0" smtClean="0">
                <a:latin typeface=".VnAvant" pitchFamily="34" charset="0"/>
              </a:rPr>
              <a:t> </a:t>
            </a:r>
            <a:r>
              <a:rPr lang="en-US" sz="4000" dirty="0" err="1" smtClean="0">
                <a:latin typeface=".VnAvant" pitchFamily="34" charset="0"/>
              </a:rPr>
              <a:t>nhê</a:t>
            </a:r>
            <a:r>
              <a:rPr lang="en-US" sz="4000" dirty="0" smtClean="0">
                <a:latin typeface=".VnAvant" pitchFamily="34" charset="0"/>
              </a:rPr>
              <a:t> </a:t>
            </a:r>
            <a:r>
              <a:rPr lang="en-US" sz="4000" dirty="0" err="1" smtClean="0">
                <a:latin typeface=".VnAvant" pitchFamily="34" charset="0"/>
              </a:rPr>
              <a:t>ngùa</a:t>
            </a:r>
            <a:r>
              <a:rPr lang="en-US" sz="4000" dirty="0" smtClean="0">
                <a:latin typeface=".VnAvant" pitchFamily="34" charset="0"/>
              </a:rPr>
              <a:t> </a:t>
            </a:r>
            <a:r>
              <a:rPr lang="en-US" sz="4000" dirty="0" err="1" smtClean="0">
                <a:latin typeface=".VnAvant" pitchFamily="34" charset="0"/>
              </a:rPr>
              <a:t>chë</a:t>
            </a:r>
            <a:r>
              <a:rPr lang="en-US" sz="4000" dirty="0" smtClean="0">
                <a:latin typeface=".VnAvant" pitchFamily="34" charset="0"/>
              </a:rPr>
              <a:t> ®ì. </a:t>
            </a:r>
            <a:r>
              <a:rPr lang="en-US" sz="4000" dirty="0" err="1" smtClean="0">
                <a:latin typeface=".VnAvant" pitchFamily="34" charset="0"/>
              </a:rPr>
              <a:t>Ngùa</a:t>
            </a:r>
            <a:r>
              <a:rPr lang="en-US" sz="4000" dirty="0" smtClean="0">
                <a:latin typeface=".VnAvant" pitchFamily="34" charset="0"/>
              </a:rPr>
              <a:t> </a:t>
            </a:r>
            <a:r>
              <a:rPr lang="en-US" sz="4000" dirty="0" err="1" smtClean="0">
                <a:latin typeface=".VnAvant" pitchFamily="34" charset="0"/>
              </a:rPr>
              <a:t>ch</a:t>
            </a:r>
            <a:r>
              <a:rPr lang="en-US" sz="4000" dirty="0" smtClean="0">
                <a:latin typeface=".VnAvant" pitchFamily="34" charset="0"/>
              </a:rPr>
              <a:t>¶ </a:t>
            </a:r>
            <a:r>
              <a:rPr lang="en-US" sz="4000" dirty="0" err="1" smtClean="0">
                <a:latin typeface=".VnAvant" pitchFamily="34" charset="0"/>
              </a:rPr>
              <a:t>nghe</a:t>
            </a:r>
            <a:r>
              <a:rPr lang="en-US" sz="4000" dirty="0" smtClean="0">
                <a:latin typeface=".VnAvant" pitchFamily="34" charset="0"/>
              </a:rPr>
              <a:t>.</a:t>
            </a:r>
          </a:p>
          <a:p>
            <a:pPr algn="just"/>
            <a:r>
              <a:rPr lang="en-US" sz="4000" dirty="0" smtClean="0">
                <a:latin typeface=".VnAvant" pitchFamily="34" charset="0"/>
              </a:rPr>
              <a:t>	V× </a:t>
            </a:r>
            <a:r>
              <a:rPr lang="en-US" sz="4000" dirty="0" err="1" smtClean="0">
                <a:latin typeface=".VnAvant" pitchFamily="34" charset="0"/>
              </a:rPr>
              <a:t>cè</a:t>
            </a:r>
            <a:r>
              <a:rPr lang="en-US" sz="4000" dirty="0" smtClean="0">
                <a:latin typeface=".VnAvant" pitchFamily="34" charset="0"/>
              </a:rPr>
              <a:t> </a:t>
            </a:r>
            <a:r>
              <a:rPr lang="en-US" sz="4000" dirty="0" err="1" smtClean="0">
                <a:latin typeface=".VnAvant" pitchFamily="34" charset="0"/>
              </a:rPr>
              <a:t>qu</a:t>
            </a:r>
            <a:r>
              <a:rPr lang="en-US" sz="4000" dirty="0" smtClean="0">
                <a:latin typeface=".VnAvant" pitchFamily="34" charset="0"/>
              </a:rPr>
              <a:t>¸, </a:t>
            </a:r>
            <a:r>
              <a:rPr lang="en-US" sz="4000" dirty="0" err="1" smtClean="0">
                <a:latin typeface=".VnAvant" pitchFamily="34" charset="0"/>
              </a:rPr>
              <a:t>lõa</a:t>
            </a:r>
            <a:r>
              <a:rPr lang="en-US" sz="4000" dirty="0" smtClean="0">
                <a:latin typeface=".VnAvant" pitchFamily="34" charset="0"/>
              </a:rPr>
              <a:t> </a:t>
            </a:r>
            <a:r>
              <a:rPr lang="en-US" sz="4000" dirty="0" err="1" smtClean="0">
                <a:latin typeface=".VnAvant" pitchFamily="34" charset="0"/>
              </a:rPr>
              <a:t>ng</a:t>
            </a:r>
            <a:r>
              <a:rPr lang="en-US" sz="4000" dirty="0" smtClean="0">
                <a:latin typeface=".VnAvant" pitchFamily="34" charset="0"/>
              </a:rPr>
              <a:t>· </a:t>
            </a:r>
            <a:r>
              <a:rPr lang="en-US" sz="4000" dirty="0" err="1" smtClean="0">
                <a:latin typeface=".VnAvant" pitchFamily="34" charset="0"/>
              </a:rPr>
              <a:t>ra</a:t>
            </a:r>
            <a:r>
              <a:rPr lang="en-US" sz="4000" dirty="0" smtClean="0">
                <a:latin typeface=".VnAvant" pitchFamily="34" charset="0"/>
              </a:rPr>
              <a:t> </a:t>
            </a:r>
            <a:r>
              <a:rPr lang="en-US" sz="4000" dirty="0" err="1" smtClean="0">
                <a:latin typeface=".VnAvant" pitchFamily="34" charset="0"/>
              </a:rPr>
              <a:t>bê</a:t>
            </a:r>
            <a:r>
              <a:rPr lang="en-US" sz="4000" dirty="0" smtClean="0">
                <a:latin typeface=".VnAvant" pitchFamily="34" charset="0"/>
              </a:rPr>
              <a:t> </a:t>
            </a:r>
            <a:r>
              <a:rPr lang="en-US" sz="4000" dirty="0" err="1" smtClean="0">
                <a:latin typeface=".VnAvant" pitchFamily="34" charset="0"/>
              </a:rPr>
              <a:t>cá</a:t>
            </a:r>
            <a:r>
              <a:rPr lang="en-US" sz="4000" dirty="0" smtClean="0">
                <a:latin typeface=".VnAvant" pitchFamily="34" charset="0"/>
              </a:rPr>
              <a:t>.</a:t>
            </a:r>
          </a:p>
          <a:p>
            <a:pPr algn="just"/>
            <a:r>
              <a:rPr lang="en-US" sz="4000" dirty="0" err="1" smtClean="0">
                <a:latin typeface=".VnAvant" pitchFamily="34" charset="0"/>
              </a:rPr>
              <a:t>ThÕ</a:t>
            </a:r>
            <a:r>
              <a:rPr lang="en-US" sz="4000" dirty="0" smtClean="0">
                <a:latin typeface=".VnAvant" pitchFamily="34" charset="0"/>
              </a:rPr>
              <a:t> lµ bµ </a:t>
            </a:r>
            <a:r>
              <a:rPr lang="en-US" sz="4000" dirty="0" err="1" smtClean="0">
                <a:latin typeface=".VnAvant" pitchFamily="34" charset="0"/>
              </a:rPr>
              <a:t>chñ</a:t>
            </a:r>
            <a:r>
              <a:rPr lang="en-US" sz="4000" dirty="0" smtClean="0">
                <a:latin typeface=".VnAvant" pitchFamily="34" charset="0"/>
              </a:rPr>
              <a:t> </a:t>
            </a:r>
            <a:r>
              <a:rPr lang="en-US" sz="4000" dirty="0" err="1" smtClean="0">
                <a:latin typeface=".VnAvant" pitchFamily="34" charset="0"/>
              </a:rPr>
              <a:t>xÕp</a:t>
            </a:r>
            <a:r>
              <a:rPr lang="en-US" sz="4000" dirty="0" smtClean="0">
                <a:latin typeface=".VnAvant" pitchFamily="34" charset="0"/>
              </a:rPr>
              <a:t> ®å </a:t>
            </a:r>
            <a:r>
              <a:rPr lang="en-US" sz="4000" dirty="0" err="1" smtClean="0">
                <a:latin typeface=".VnAvant" pitchFamily="34" charset="0"/>
              </a:rPr>
              <a:t>tõ</a:t>
            </a:r>
            <a:r>
              <a:rPr lang="en-US" sz="4000" dirty="0" smtClean="0">
                <a:latin typeface=".VnAvant" pitchFamily="34" charset="0"/>
              </a:rPr>
              <a:t> </a:t>
            </a:r>
            <a:r>
              <a:rPr lang="en-US" sz="4000" dirty="0" err="1" smtClean="0">
                <a:latin typeface=".VnAvant" pitchFamily="34" charset="0"/>
              </a:rPr>
              <a:t>lõa</a:t>
            </a:r>
            <a:r>
              <a:rPr lang="en-US" sz="4000" dirty="0" smtClean="0">
                <a:latin typeface=".VnAvant" pitchFamily="34" charset="0"/>
              </a:rPr>
              <a:t> qua </a:t>
            </a:r>
            <a:r>
              <a:rPr lang="en-US" sz="4000" dirty="0" err="1" smtClean="0">
                <a:latin typeface=".VnAvant" pitchFamily="34" charset="0"/>
              </a:rPr>
              <a:t>ngùa</a:t>
            </a:r>
            <a:r>
              <a:rPr lang="en-US" sz="4000" dirty="0" smtClean="0">
                <a:latin typeface=".VnAvant" pitchFamily="34" charset="0"/>
              </a:rPr>
              <a:t>. </a:t>
            </a:r>
          </a:p>
        </p:txBody>
      </p:sp>
      <p:sp>
        <p:nvSpPr>
          <p:cNvPr id="7" name="Line 45"/>
          <p:cNvSpPr>
            <a:spLocks noChangeShapeType="1"/>
          </p:cNvSpPr>
          <p:nvPr/>
        </p:nvSpPr>
        <p:spPr bwMode="auto">
          <a:xfrm>
            <a:off x="14516" y="475548"/>
            <a:ext cx="9144000" cy="0"/>
          </a:xfrm>
          <a:prstGeom prst="line">
            <a:avLst/>
          </a:prstGeom>
          <a:noFill/>
          <a:ln w="28575" cap="rnd">
            <a:solidFill>
              <a:srgbClr val="0000CC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521476" y="481089"/>
            <a:ext cx="36213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.VnAvant" pitchFamily="34" charset="0"/>
              </a:rPr>
              <a:t>Lõa</a:t>
            </a:r>
            <a:r>
              <a:rPr lang="en-US" sz="3200" b="1" dirty="0" smtClean="0">
                <a:solidFill>
                  <a:srgbClr val="FF0000"/>
                </a:solidFill>
                <a:latin typeface=".VnAvant" pitchFamily="34" charset="0"/>
              </a:rPr>
              <a:t> vµ </a:t>
            </a:r>
            <a:r>
              <a:rPr lang="en-US" sz="3200" b="1" dirty="0" err="1" smtClean="0">
                <a:solidFill>
                  <a:srgbClr val="FF0000"/>
                </a:solidFill>
                <a:latin typeface=".VnAvant" pitchFamily="34" charset="0"/>
              </a:rPr>
              <a:t>ngùa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21781" y="5250980"/>
            <a:ext cx="4733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 err="1" smtClean="0">
                <a:latin typeface="Arial" pitchFamily="34" charset="0"/>
                <a:cs typeface="Arial" pitchFamily="34" charset="0"/>
              </a:rPr>
              <a:t>Phỏng</a:t>
            </a:r>
            <a:r>
              <a:rPr lang="en-US" sz="18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i="1" dirty="0" err="1" smtClean="0">
                <a:latin typeface="Arial" pitchFamily="34" charset="0"/>
                <a:cs typeface="Arial" pitchFamily="34" charset="0"/>
              </a:rPr>
              <a:t>theo</a:t>
            </a:r>
            <a:r>
              <a:rPr lang="en-US" sz="18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i="1" dirty="0" err="1" smtClean="0">
                <a:latin typeface="Arial" pitchFamily="34" charset="0"/>
                <a:cs typeface="Arial" pitchFamily="34" charset="0"/>
              </a:rPr>
              <a:t>Lép</a:t>
            </a:r>
            <a:r>
              <a:rPr lang="en-US" sz="1800" i="1" dirty="0" smtClean="0">
                <a:latin typeface="Arial" pitchFamily="34" charset="0"/>
                <a:cs typeface="Arial" pitchFamily="34" charset="0"/>
              </a:rPr>
              <a:t> – </a:t>
            </a:r>
            <a:r>
              <a:rPr lang="en-US" sz="1800" i="1" dirty="0" err="1" smtClean="0">
                <a:latin typeface="Arial" pitchFamily="34" charset="0"/>
                <a:cs typeface="Arial" pitchFamily="34" charset="0"/>
              </a:rPr>
              <a:t>Tôn</a:t>
            </a:r>
            <a:r>
              <a:rPr lang="en-US" sz="1800" i="1" dirty="0" smtClean="0">
                <a:latin typeface="Arial" pitchFamily="34" charset="0"/>
                <a:cs typeface="Arial" pitchFamily="34" charset="0"/>
              </a:rPr>
              <a:t> – </a:t>
            </a:r>
            <a:r>
              <a:rPr lang="en-US" sz="1800" i="1" dirty="0" err="1" smtClean="0">
                <a:latin typeface="Arial" pitchFamily="34" charset="0"/>
                <a:cs typeface="Arial" pitchFamily="34" charset="0"/>
              </a:rPr>
              <a:t>xtôi</a:t>
            </a:r>
            <a:r>
              <a:rPr lang="en-US" sz="1800" i="1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en-US" sz="1800" i="1" dirty="0" err="1" smtClean="0">
                <a:latin typeface="Arial" pitchFamily="34" charset="0"/>
                <a:cs typeface="Arial" pitchFamily="34" charset="0"/>
              </a:rPr>
              <a:t>Thành</a:t>
            </a:r>
            <a:r>
              <a:rPr lang="en-US" sz="18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i="1" dirty="0" err="1" smtClean="0">
                <a:latin typeface="Arial" pitchFamily="34" charset="0"/>
                <a:cs typeface="Arial" pitchFamily="34" charset="0"/>
              </a:rPr>
              <a:t>Vân</a:t>
            </a:r>
            <a:r>
              <a:rPr lang="en-US" sz="18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i="1" dirty="0" err="1" smtClean="0">
                <a:latin typeface="Arial" pitchFamily="34" charset="0"/>
                <a:cs typeface="Arial" pitchFamily="34" charset="0"/>
              </a:rPr>
              <a:t>kể</a:t>
            </a:r>
            <a:r>
              <a:rPr lang="en-US" sz="1800" i="1" dirty="0" smtClean="0">
                <a:latin typeface="Arial" pitchFamily="34" charset="0"/>
                <a:cs typeface="Arial" pitchFamily="34" charset="0"/>
              </a:rPr>
              <a:t>)</a:t>
            </a:r>
            <a:endParaRPr lang="en-US" sz="1800" i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705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589" y="1461814"/>
            <a:ext cx="3414578" cy="3414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00325" flipH="1">
            <a:off x="3409443" y="552745"/>
            <a:ext cx="3968489" cy="4026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Shape 233"/>
          <p:cNvSpPr>
            <a:spLocks noChangeArrowheads="1"/>
          </p:cNvSpPr>
          <p:nvPr/>
        </p:nvSpPr>
        <p:spPr bwMode="auto">
          <a:xfrm>
            <a:off x="3866068" y="1998051"/>
            <a:ext cx="3433366" cy="1136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13888" tIns="13888" rIns="13888" bIns="13888" anchor="ctr">
            <a:spAutoFit/>
          </a:bodyPr>
          <a:lstStyle>
            <a:lvl1pPr defTabSz="412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12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12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12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12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12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12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12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12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250746">
              <a:lnSpc>
                <a:spcPct val="150000"/>
              </a:lnSpc>
              <a:defRPr/>
            </a:pPr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仓耳玄三M W05"/>
                <a:cs typeface="Times New Roman" panose="02020603050405020304" pitchFamily="18" charset="0"/>
                <a:sym typeface="Lato Regular"/>
              </a:rPr>
              <a:t>Khởi</a:t>
            </a: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仓耳玄三M W05"/>
                <a:cs typeface="Times New Roman" panose="02020603050405020304" pitchFamily="18" charset="0"/>
                <a:sym typeface="Lato Regular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仓耳玄三M W05"/>
                <a:cs typeface="Times New Roman" panose="02020603050405020304" pitchFamily="18" charset="0"/>
                <a:sym typeface="Lato Regular"/>
              </a:rPr>
              <a:t>động</a:t>
            </a:r>
            <a:endParaRPr lang="en-US" altLang="en-US" sz="4800" b="1" dirty="0">
              <a:solidFill>
                <a:srgbClr val="FF0000"/>
              </a:solidFill>
              <a:latin typeface="Times New Roman" panose="02020603050405020304" pitchFamily="18" charset="0"/>
              <a:ea typeface="仓耳玄三M W05"/>
              <a:cs typeface="Times New Roman" panose="02020603050405020304" pitchFamily="18" charset="0"/>
              <a:sym typeface="Lato Regular"/>
            </a:endParaRPr>
          </a:p>
        </p:txBody>
      </p:sp>
      <p:grpSp>
        <p:nvGrpSpPr>
          <p:cNvPr id="6" name="Group 1261"/>
          <p:cNvGrpSpPr>
            <a:grpSpLocks/>
          </p:cNvGrpSpPr>
          <p:nvPr/>
        </p:nvGrpSpPr>
        <p:grpSpPr bwMode="auto">
          <a:xfrm>
            <a:off x="3890436" y="1827228"/>
            <a:ext cx="255182" cy="230879"/>
            <a:chOff x="0" y="0"/>
            <a:chExt cx="935237" cy="845748"/>
          </a:xfrm>
        </p:grpSpPr>
        <p:sp>
          <p:nvSpPr>
            <p:cNvPr id="7" name="Shape 1259">
              <a:extLst/>
            </p:cNvPr>
            <p:cNvSpPr/>
            <p:nvPr/>
          </p:nvSpPr>
          <p:spPr>
            <a:xfrm>
              <a:off x="0" y="0"/>
              <a:ext cx="935237" cy="845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lIns="12499" tIns="12499" rIns="12499" bIns="12499" anchor="ctr"/>
            <a:lstStyle/>
            <a:p>
              <a:pPr defTabSz="124988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493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" name="Shape 1260">
              <a:extLst/>
            </p:cNvPr>
            <p:cNvSpPr/>
            <p:nvPr/>
          </p:nvSpPr>
          <p:spPr>
            <a:xfrm>
              <a:off x="114519" y="120821"/>
              <a:ext cx="617129" cy="534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lIns="12499" tIns="12499" rIns="12499" bIns="12499" anchor="ctr"/>
            <a:lstStyle/>
            <a:p>
              <a:pPr defTabSz="124988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493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" name="Group 1261"/>
          <p:cNvGrpSpPr>
            <a:grpSpLocks/>
          </p:cNvGrpSpPr>
          <p:nvPr/>
        </p:nvGrpSpPr>
        <p:grpSpPr bwMode="auto">
          <a:xfrm>
            <a:off x="5064796" y="3343563"/>
            <a:ext cx="256051" cy="230879"/>
            <a:chOff x="0" y="0"/>
            <a:chExt cx="935237" cy="845748"/>
          </a:xfrm>
        </p:grpSpPr>
        <p:sp>
          <p:nvSpPr>
            <p:cNvPr id="10" name="Shape 1259">
              <a:extLst/>
            </p:cNvPr>
            <p:cNvSpPr/>
            <p:nvPr/>
          </p:nvSpPr>
          <p:spPr>
            <a:xfrm>
              <a:off x="0" y="0"/>
              <a:ext cx="935237" cy="845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lIns="12499" tIns="12499" rIns="12499" bIns="12499" anchor="ctr"/>
            <a:lstStyle/>
            <a:p>
              <a:pPr defTabSz="124988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493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Shape 1260">
              <a:extLst/>
            </p:cNvPr>
            <p:cNvSpPr/>
            <p:nvPr/>
          </p:nvSpPr>
          <p:spPr>
            <a:xfrm>
              <a:off x="114130" y="120821"/>
              <a:ext cx="618208" cy="534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lIns="12499" tIns="12499" rIns="12499" bIns="12499" anchor="ctr"/>
            <a:lstStyle/>
            <a:p>
              <a:pPr defTabSz="124988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493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58911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87819" y="441435"/>
            <a:ext cx="46665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srgbClr val="C00000"/>
                </a:solidFill>
              </a:rPr>
              <a:t>Luyện</a:t>
            </a:r>
            <a:r>
              <a:rPr lang="en-US" sz="4400" b="1" dirty="0" smtClean="0">
                <a:solidFill>
                  <a:srgbClr val="C00000"/>
                </a:solidFill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</a:rPr>
              <a:t>đọc</a:t>
            </a:r>
            <a:r>
              <a:rPr lang="en-US" sz="4400" b="1" dirty="0" smtClean="0">
                <a:solidFill>
                  <a:srgbClr val="C00000"/>
                </a:solidFill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</a:rPr>
              <a:t>từ</a:t>
            </a:r>
            <a:r>
              <a:rPr lang="en-US" sz="4400" b="1" dirty="0" smtClean="0">
                <a:solidFill>
                  <a:srgbClr val="C00000"/>
                </a:solidFill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</a:rPr>
              <a:t>ngữ</a:t>
            </a:r>
            <a:r>
              <a:rPr lang="en-US" sz="4400" b="1" dirty="0" smtClean="0">
                <a:solidFill>
                  <a:srgbClr val="C00000"/>
                </a:solidFill>
              </a:rPr>
              <a:t>:</a:t>
            </a:r>
            <a:endParaRPr lang="en-US" sz="4400" b="1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8373" y="1592318"/>
            <a:ext cx="826113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solidFill>
                  <a:srgbClr val="0000CC"/>
                </a:solidFill>
              </a:rPr>
              <a:t>c</a:t>
            </a:r>
            <a:r>
              <a:rPr lang="en-US" sz="7200" b="1" dirty="0" err="1" smtClean="0">
                <a:solidFill>
                  <a:srgbClr val="0000CC"/>
                </a:solidFill>
              </a:rPr>
              <a:t>òm</a:t>
            </a:r>
            <a:r>
              <a:rPr lang="en-US" sz="7200" b="1" dirty="0" smtClean="0">
                <a:solidFill>
                  <a:srgbClr val="0000CC"/>
                </a:solidFill>
              </a:rPr>
              <a:t> </a:t>
            </a:r>
            <a:r>
              <a:rPr lang="en-US" sz="7200" b="1" dirty="0" err="1" smtClean="0">
                <a:solidFill>
                  <a:srgbClr val="0000CC"/>
                </a:solidFill>
              </a:rPr>
              <a:t>nhom</a:t>
            </a:r>
            <a:r>
              <a:rPr lang="en-US" sz="7200" b="1" dirty="0" smtClean="0">
                <a:solidFill>
                  <a:srgbClr val="0000CC"/>
                </a:solidFill>
              </a:rPr>
              <a:t>, </a:t>
            </a:r>
            <a:r>
              <a:rPr lang="en-US" sz="7200" b="1" dirty="0" err="1" smtClean="0">
                <a:solidFill>
                  <a:srgbClr val="0000CC"/>
                </a:solidFill>
              </a:rPr>
              <a:t>lắm</a:t>
            </a:r>
            <a:r>
              <a:rPr lang="en-US" sz="7200" b="1" dirty="0" smtClean="0">
                <a:solidFill>
                  <a:srgbClr val="0000CC"/>
                </a:solidFill>
              </a:rPr>
              <a:t> </a:t>
            </a:r>
            <a:r>
              <a:rPr lang="en-US" sz="7200" b="1" dirty="0" err="1" smtClean="0">
                <a:solidFill>
                  <a:srgbClr val="0000CC"/>
                </a:solidFill>
              </a:rPr>
              <a:t>đồ</a:t>
            </a:r>
            <a:r>
              <a:rPr lang="en-US" sz="7200" b="1" dirty="0" smtClean="0">
                <a:solidFill>
                  <a:srgbClr val="0000CC"/>
                </a:solidFill>
              </a:rPr>
              <a:t>, </a:t>
            </a:r>
            <a:r>
              <a:rPr lang="en-US" sz="7200" b="1" dirty="0" err="1" smtClean="0">
                <a:solidFill>
                  <a:srgbClr val="0000CC"/>
                </a:solidFill>
              </a:rPr>
              <a:t>chả</a:t>
            </a:r>
            <a:r>
              <a:rPr lang="en-US" sz="7200" b="1" dirty="0" smtClean="0">
                <a:solidFill>
                  <a:srgbClr val="0000CC"/>
                </a:solidFill>
              </a:rPr>
              <a:t> </a:t>
            </a:r>
            <a:r>
              <a:rPr lang="en-US" sz="7200" b="1" dirty="0" err="1" smtClean="0">
                <a:solidFill>
                  <a:srgbClr val="0000CC"/>
                </a:solidFill>
              </a:rPr>
              <a:t>nghe</a:t>
            </a:r>
            <a:r>
              <a:rPr lang="en-US" sz="7200" b="1" dirty="0" smtClean="0">
                <a:solidFill>
                  <a:srgbClr val="0000CC"/>
                </a:solidFill>
              </a:rPr>
              <a:t>, </a:t>
            </a:r>
            <a:r>
              <a:rPr lang="en-US" sz="7200" b="1" dirty="0" err="1" smtClean="0">
                <a:solidFill>
                  <a:srgbClr val="0000CC"/>
                </a:solidFill>
              </a:rPr>
              <a:t>xếp</a:t>
            </a:r>
            <a:r>
              <a:rPr lang="en-US" sz="7200" b="1" dirty="0" smtClean="0">
                <a:solidFill>
                  <a:srgbClr val="0000CC"/>
                </a:solidFill>
              </a:rPr>
              <a:t> </a:t>
            </a:r>
            <a:r>
              <a:rPr lang="en-US" sz="7200" b="1" dirty="0" err="1" smtClean="0">
                <a:solidFill>
                  <a:srgbClr val="0000CC"/>
                </a:solidFill>
              </a:rPr>
              <a:t>đồ</a:t>
            </a:r>
            <a:r>
              <a:rPr lang="en-US" sz="7200" b="1" dirty="0" smtClean="0">
                <a:solidFill>
                  <a:srgbClr val="0000CC"/>
                </a:solidFill>
              </a:rPr>
              <a:t>.</a:t>
            </a:r>
            <a:endParaRPr lang="en-US" sz="7200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9422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" y="0"/>
            <a:ext cx="2757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3.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TËp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®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äc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: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6762" y="1124511"/>
            <a:ext cx="876687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smtClean="0">
                <a:latin typeface=".VnAvant" pitchFamily="34" charset="0"/>
              </a:rPr>
              <a:t>	</a:t>
            </a:r>
            <a:r>
              <a:rPr lang="en-US" sz="4000" dirty="0" err="1" smtClean="0">
                <a:latin typeface=".VnAvant" pitchFamily="34" charset="0"/>
              </a:rPr>
              <a:t>Lõa</a:t>
            </a:r>
            <a:r>
              <a:rPr lang="en-US" sz="4000" dirty="0" smtClean="0">
                <a:latin typeface=".VnAvant" pitchFamily="34" charset="0"/>
              </a:rPr>
              <a:t> vµ </a:t>
            </a:r>
            <a:r>
              <a:rPr lang="en-US" sz="4000" dirty="0" err="1" smtClean="0">
                <a:latin typeface=".VnAvant" pitchFamily="34" charset="0"/>
              </a:rPr>
              <a:t>ngùa</a:t>
            </a:r>
            <a:r>
              <a:rPr lang="en-US" sz="4000" dirty="0" smtClean="0">
                <a:latin typeface=".VnAvant" pitchFamily="34" charset="0"/>
              </a:rPr>
              <a:t> ®i </a:t>
            </a:r>
            <a:r>
              <a:rPr lang="en-US" sz="4000" dirty="0" err="1" smtClean="0">
                <a:latin typeface=".VnAvant" pitchFamily="34" charset="0"/>
              </a:rPr>
              <a:t>xa</a:t>
            </a:r>
            <a:r>
              <a:rPr lang="en-US" sz="4000" dirty="0" smtClean="0">
                <a:latin typeface=".VnAvant" pitchFamily="34" charset="0"/>
              </a:rPr>
              <a:t>. </a:t>
            </a:r>
            <a:r>
              <a:rPr lang="en-US" sz="4000" dirty="0" err="1" smtClean="0">
                <a:latin typeface=".VnAvant" pitchFamily="34" charset="0"/>
              </a:rPr>
              <a:t>Lõa</a:t>
            </a:r>
            <a:r>
              <a:rPr lang="en-US" sz="4000" dirty="0" smtClean="0">
                <a:latin typeface=".VnAvant" pitchFamily="34" charset="0"/>
              </a:rPr>
              <a:t> </a:t>
            </a:r>
            <a:r>
              <a:rPr lang="en-US" sz="4000" dirty="0" err="1" smtClean="0">
                <a:latin typeface=".VnAvant" pitchFamily="34" charset="0"/>
              </a:rPr>
              <a:t>cßm</a:t>
            </a:r>
            <a:r>
              <a:rPr lang="en-US" sz="4000" dirty="0" smtClean="0">
                <a:latin typeface=".VnAvant" pitchFamily="34" charset="0"/>
              </a:rPr>
              <a:t> </a:t>
            </a:r>
            <a:r>
              <a:rPr lang="en-US" sz="4000" dirty="0" err="1" smtClean="0">
                <a:latin typeface=".VnAvant" pitchFamily="34" charset="0"/>
              </a:rPr>
              <a:t>nhom</a:t>
            </a:r>
            <a:r>
              <a:rPr lang="en-US" sz="4000" dirty="0" smtClean="0">
                <a:latin typeface=".VnAvant" pitchFamily="34" charset="0"/>
              </a:rPr>
              <a:t> mµ </a:t>
            </a:r>
            <a:r>
              <a:rPr lang="en-US" sz="4000" dirty="0" err="1" smtClean="0">
                <a:latin typeface=".VnAvant" pitchFamily="34" charset="0"/>
              </a:rPr>
              <a:t>chë</a:t>
            </a:r>
            <a:r>
              <a:rPr lang="en-US" sz="4000" dirty="0" smtClean="0">
                <a:latin typeface=".VnAvant" pitchFamily="34" charset="0"/>
              </a:rPr>
              <a:t> l¾m ®å </a:t>
            </a:r>
            <a:r>
              <a:rPr lang="en-US" sz="4000" dirty="0" err="1" smtClean="0">
                <a:latin typeface=".VnAvant" pitchFamily="34" charset="0"/>
              </a:rPr>
              <a:t>qu</a:t>
            </a:r>
            <a:r>
              <a:rPr lang="en-US" sz="4000" dirty="0" smtClean="0">
                <a:latin typeface=".VnAvant" pitchFamily="34" charset="0"/>
              </a:rPr>
              <a:t>¸. </a:t>
            </a:r>
            <a:r>
              <a:rPr lang="en-US" sz="4000" dirty="0" err="1" smtClean="0">
                <a:latin typeface=".VnAvant" pitchFamily="34" charset="0"/>
              </a:rPr>
              <a:t>Lõa</a:t>
            </a:r>
            <a:r>
              <a:rPr lang="en-US" sz="4000" dirty="0" smtClean="0">
                <a:latin typeface=".VnAvant" pitchFamily="34" charset="0"/>
              </a:rPr>
              <a:t> </a:t>
            </a:r>
            <a:r>
              <a:rPr lang="en-US" sz="4000" dirty="0" err="1" smtClean="0">
                <a:latin typeface=".VnAvant" pitchFamily="34" charset="0"/>
              </a:rPr>
              <a:t>nhê</a:t>
            </a:r>
            <a:r>
              <a:rPr lang="en-US" sz="4000" dirty="0" smtClean="0">
                <a:latin typeface=".VnAvant" pitchFamily="34" charset="0"/>
              </a:rPr>
              <a:t> </a:t>
            </a:r>
            <a:r>
              <a:rPr lang="en-US" sz="4000" dirty="0" err="1" smtClean="0">
                <a:latin typeface=".VnAvant" pitchFamily="34" charset="0"/>
              </a:rPr>
              <a:t>ngùa</a:t>
            </a:r>
            <a:r>
              <a:rPr lang="en-US" sz="4000" dirty="0" smtClean="0">
                <a:latin typeface=".VnAvant" pitchFamily="34" charset="0"/>
              </a:rPr>
              <a:t> </a:t>
            </a:r>
            <a:r>
              <a:rPr lang="en-US" sz="4000" dirty="0" err="1" smtClean="0">
                <a:latin typeface=".VnAvant" pitchFamily="34" charset="0"/>
              </a:rPr>
              <a:t>chë</a:t>
            </a:r>
            <a:r>
              <a:rPr lang="en-US" sz="4000" dirty="0" smtClean="0">
                <a:latin typeface=".VnAvant" pitchFamily="34" charset="0"/>
              </a:rPr>
              <a:t> ®ì. </a:t>
            </a:r>
            <a:r>
              <a:rPr lang="en-US" sz="4000" dirty="0" err="1" smtClean="0">
                <a:latin typeface=".VnAvant" pitchFamily="34" charset="0"/>
              </a:rPr>
              <a:t>Ngùa</a:t>
            </a:r>
            <a:r>
              <a:rPr lang="en-US" sz="4000" dirty="0" smtClean="0">
                <a:latin typeface=".VnAvant" pitchFamily="34" charset="0"/>
              </a:rPr>
              <a:t> </a:t>
            </a:r>
            <a:r>
              <a:rPr lang="en-US" sz="4000" dirty="0" err="1" smtClean="0">
                <a:latin typeface=".VnAvant" pitchFamily="34" charset="0"/>
              </a:rPr>
              <a:t>ch</a:t>
            </a:r>
            <a:r>
              <a:rPr lang="en-US" sz="4000" dirty="0" smtClean="0">
                <a:latin typeface=".VnAvant" pitchFamily="34" charset="0"/>
              </a:rPr>
              <a:t>¶ </a:t>
            </a:r>
            <a:r>
              <a:rPr lang="en-US" sz="4000" dirty="0" err="1" smtClean="0">
                <a:latin typeface=".VnAvant" pitchFamily="34" charset="0"/>
              </a:rPr>
              <a:t>nghe</a:t>
            </a:r>
            <a:r>
              <a:rPr lang="en-US" sz="4000" dirty="0" smtClean="0">
                <a:latin typeface=".VnAvant" pitchFamily="34" charset="0"/>
              </a:rPr>
              <a:t>.</a:t>
            </a:r>
          </a:p>
          <a:p>
            <a:pPr algn="just"/>
            <a:r>
              <a:rPr lang="en-US" sz="4000" dirty="0" smtClean="0">
                <a:latin typeface=".VnAvant" pitchFamily="34" charset="0"/>
              </a:rPr>
              <a:t>	V× </a:t>
            </a:r>
            <a:r>
              <a:rPr lang="en-US" sz="4000" dirty="0" err="1" smtClean="0">
                <a:latin typeface=".VnAvant" pitchFamily="34" charset="0"/>
              </a:rPr>
              <a:t>cè</a:t>
            </a:r>
            <a:r>
              <a:rPr lang="en-US" sz="4000" dirty="0" smtClean="0">
                <a:latin typeface=".VnAvant" pitchFamily="34" charset="0"/>
              </a:rPr>
              <a:t> </a:t>
            </a:r>
            <a:r>
              <a:rPr lang="en-US" sz="4000" dirty="0" err="1" smtClean="0">
                <a:latin typeface=".VnAvant" pitchFamily="34" charset="0"/>
              </a:rPr>
              <a:t>qu</a:t>
            </a:r>
            <a:r>
              <a:rPr lang="en-US" sz="4000" dirty="0" smtClean="0">
                <a:latin typeface=".VnAvant" pitchFamily="34" charset="0"/>
              </a:rPr>
              <a:t>¸, </a:t>
            </a:r>
            <a:r>
              <a:rPr lang="en-US" sz="4000" dirty="0" err="1" smtClean="0">
                <a:latin typeface=".VnAvant" pitchFamily="34" charset="0"/>
              </a:rPr>
              <a:t>lõa</a:t>
            </a:r>
            <a:r>
              <a:rPr lang="en-US" sz="4000" dirty="0" smtClean="0">
                <a:latin typeface=".VnAvant" pitchFamily="34" charset="0"/>
              </a:rPr>
              <a:t> </a:t>
            </a:r>
            <a:r>
              <a:rPr lang="en-US" sz="4000" dirty="0" err="1" smtClean="0">
                <a:latin typeface=".VnAvant" pitchFamily="34" charset="0"/>
              </a:rPr>
              <a:t>ng</a:t>
            </a:r>
            <a:r>
              <a:rPr lang="en-US" sz="4000" dirty="0" smtClean="0">
                <a:latin typeface=".VnAvant" pitchFamily="34" charset="0"/>
              </a:rPr>
              <a:t>· </a:t>
            </a:r>
            <a:r>
              <a:rPr lang="en-US" sz="4000" dirty="0" err="1" smtClean="0">
                <a:latin typeface=".VnAvant" pitchFamily="34" charset="0"/>
              </a:rPr>
              <a:t>ra</a:t>
            </a:r>
            <a:r>
              <a:rPr lang="en-US" sz="4000" dirty="0" smtClean="0">
                <a:latin typeface=".VnAvant" pitchFamily="34" charset="0"/>
              </a:rPr>
              <a:t> </a:t>
            </a:r>
            <a:r>
              <a:rPr lang="en-US" sz="4000" dirty="0" err="1" smtClean="0">
                <a:latin typeface=".VnAvant" pitchFamily="34" charset="0"/>
              </a:rPr>
              <a:t>bê</a:t>
            </a:r>
            <a:r>
              <a:rPr lang="en-US" sz="4000" dirty="0" smtClean="0">
                <a:latin typeface=".VnAvant" pitchFamily="34" charset="0"/>
              </a:rPr>
              <a:t> </a:t>
            </a:r>
            <a:r>
              <a:rPr lang="en-US" sz="4000" dirty="0" err="1" smtClean="0">
                <a:latin typeface=".VnAvant" pitchFamily="34" charset="0"/>
              </a:rPr>
              <a:t>cá</a:t>
            </a:r>
            <a:r>
              <a:rPr lang="en-US" sz="4000" dirty="0" smtClean="0">
                <a:latin typeface=".VnAvant" pitchFamily="34" charset="0"/>
              </a:rPr>
              <a:t>.</a:t>
            </a:r>
          </a:p>
          <a:p>
            <a:pPr algn="just"/>
            <a:r>
              <a:rPr lang="en-US" sz="4000" dirty="0" err="1" smtClean="0">
                <a:latin typeface=".VnAvant" pitchFamily="34" charset="0"/>
              </a:rPr>
              <a:t>ThÕ</a:t>
            </a:r>
            <a:r>
              <a:rPr lang="en-US" sz="4000" dirty="0" smtClean="0">
                <a:latin typeface=".VnAvant" pitchFamily="34" charset="0"/>
              </a:rPr>
              <a:t> lµ bµ </a:t>
            </a:r>
            <a:r>
              <a:rPr lang="en-US" sz="4000" dirty="0" err="1" smtClean="0">
                <a:latin typeface=".VnAvant" pitchFamily="34" charset="0"/>
              </a:rPr>
              <a:t>chñ</a:t>
            </a:r>
            <a:r>
              <a:rPr lang="en-US" sz="4000" dirty="0" smtClean="0">
                <a:latin typeface=".VnAvant" pitchFamily="34" charset="0"/>
              </a:rPr>
              <a:t> </a:t>
            </a:r>
            <a:r>
              <a:rPr lang="en-US" sz="4000" dirty="0" err="1" smtClean="0">
                <a:latin typeface=".VnAvant" pitchFamily="34" charset="0"/>
              </a:rPr>
              <a:t>xÕp</a:t>
            </a:r>
            <a:r>
              <a:rPr lang="en-US" sz="4000" dirty="0" smtClean="0">
                <a:latin typeface=".VnAvant" pitchFamily="34" charset="0"/>
              </a:rPr>
              <a:t> ®å </a:t>
            </a:r>
            <a:r>
              <a:rPr lang="en-US" sz="4000" dirty="0" err="1" smtClean="0">
                <a:latin typeface=".VnAvant" pitchFamily="34" charset="0"/>
              </a:rPr>
              <a:t>tõ</a:t>
            </a:r>
            <a:r>
              <a:rPr lang="en-US" sz="4000" dirty="0" smtClean="0">
                <a:latin typeface=".VnAvant" pitchFamily="34" charset="0"/>
              </a:rPr>
              <a:t> </a:t>
            </a:r>
            <a:r>
              <a:rPr lang="en-US" sz="4000" dirty="0" err="1" smtClean="0">
                <a:latin typeface=".VnAvant" pitchFamily="34" charset="0"/>
              </a:rPr>
              <a:t>lõa</a:t>
            </a:r>
            <a:r>
              <a:rPr lang="en-US" sz="4000" dirty="0" smtClean="0">
                <a:latin typeface=".VnAvant" pitchFamily="34" charset="0"/>
              </a:rPr>
              <a:t> qua </a:t>
            </a:r>
            <a:r>
              <a:rPr lang="en-US" sz="4000" dirty="0" err="1" smtClean="0">
                <a:latin typeface=".VnAvant" pitchFamily="34" charset="0"/>
              </a:rPr>
              <a:t>ngùa</a:t>
            </a:r>
            <a:r>
              <a:rPr lang="en-US" sz="4000" dirty="0" smtClean="0">
                <a:latin typeface=".VnAvant" pitchFamily="34" charset="0"/>
              </a:rPr>
              <a:t>. </a:t>
            </a:r>
          </a:p>
        </p:txBody>
      </p:sp>
      <p:sp>
        <p:nvSpPr>
          <p:cNvPr id="7" name="Line 45"/>
          <p:cNvSpPr>
            <a:spLocks noChangeShapeType="1"/>
          </p:cNvSpPr>
          <p:nvPr/>
        </p:nvSpPr>
        <p:spPr bwMode="auto">
          <a:xfrm>
            <a:off x="14516" y="475548"/>
            <a:ext cx="9144000" cy="0"/>
          </a:xfrm>
          <a:prstGeom prst="line">
            <a:avLst/>
          </a:prstGeom>
          <a:noFill/>
          <a:ln w="28575" cap="rnd">
            <a:solidFill>
              <a:srgbClr val="0000CC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521476" y="481089"/>
            <a:ext cx="36213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.VnAvant" pitchFamily="34" charset="0"/>
              </a:rPr>
              <a:t>Lõa</a:t>
            </a:r>
            <a:r>
              <a:rPr lang="en-US" sz="3200" b="1" dirty="0" smtClean="0">
                <a:solidFill>
                  <a:srgbClr val="FF0000"/>
                </a:solidFill>
                <a:latin typeface=".VnAvant" pitchFamily="34" charset="0"/>
              </a:rPr>
              <a:t> vµ </a:t>
            </a:r>
            <a:r>
              <a:rPr lang="en-US" sz="3200" b="1" dirty="0" err="1" smtClean="0">
                <a:solidFill>
                  <a:srgbClr val="FF0000"/>
                </a:solidFill>
                <a:latin typeface=".VnAvant" pitchFamily="34" charset="0"/>
              </a:rPr>
              <a:t>ngùa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21781" y="5250980"/>
            <a:ext cx="4733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 err="1" smtClean="0">
                <a:latin typeface="Arial" pitchFamily="34" charset="0"/>
                <a:cs typeface="Arial" pitchFamily="34" charset="0"/>
              </a:rPr>
              <a:t>Phỏng</a:t>
            </a:r>
            <a:r>
              <a:rPr lang="en-US" sz="18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i="1" dirty="0" err="1" smtClean="0">
                <a:latin typeface="Arial" pitchFamily="34" charset="0"/>
                <a:cs typeface="Arial" pitchFamily="34" charset="0"/>
              </a:rPr>
              <a:t>theo</a:t>
            </a:r>
            <a:r>
              <a:rPr lang="en-US" sz="18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i="1" dirty="0" err="1" smtClean="0">
                <a:latin typeface="Arial" pitchFamily="34" charset="0"/>
                <a:cs typeface="Arial" pitchFamily="34" charset="0"/>
              </a:rPr>
              <a:t>Lép</a:t>
            </a:r>
            <a:r>
              <a:rPr lang="en-US" sz="1800" i="1" dirty="0" smtClean="0">
                <a:latin typeface="Arial" pitchFamily="34" charset="0"/>
                <a:cs typeface="Arial" pitchFamily="34" charset="0"/>
              </a:rPr>
              <a:t> – </a:t>
            </a:r>
            <a:r>
              <a:rPr lang="en-US" sz="1800" i="1" dirty="0" err="1" smtClean="0">
                <a:latin typeface="Arial" pitchFamily="34" charset="0"/>
                <a:cs typeface="Arial" pitchFamily="34" charset="0"/>
              </a:rPr>
              <a:t>Tôn</a:t>
            </a:r>
            <a:r>
              <a:rPr lang="en-US" sz="1800" i="1" dirty="0" smtClean="0">
                <a:latin typeface="Arial" pitchFamily="34" charset="0"/>
                <a:cs typeface="Arial" pitchFamily="34" charset="0"/>
              </a:rPr>
              <a:t> – </a:t>
            </a:r>
            <a:r>
              <a:rPr lang="en-US" sz="1800" i="1" dirty="0" err="1" smtClean="0">
                <a:latin typeface="Arial" pitchFamily="34" charset="0"/>
                <a:cs typeface="Arial" pitchFamily="34" charset="0"/>
              </a:rPr>
              <a:t>xtôi</a:t>
            </a:r>
            <a:r>
              <a:rPr lang="en-US" sz="1800" i="1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en-US" sz="1800" i="1" dirty="0" err="1" smtClean="0">
                <a:latin typeface="Arial" pitchFamily="34" charset="0"/>
                <a:cs typeface="Arial" pitchFamily="34" charset="0"/>
              </a:rPr>
              <a:t>Thành</a:t>
            </a:r>
            <a:r>
              <a:rPr lang="en-US" sz="18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i="1" dirty="0" err="1" smtClean="0">
                <a:latin typeface="Arial" pitchFamily="34" charset="0"/>
                <a:cs typeface="Arial" pitchFamily="34" charset="0"/>
              </a:rPr>
              <a:t>Vân</a:t>
            </a:r>
            <a:r>
              <a:rPr lang="en-US" sz="18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i="1" dirty="0" err="1" smtClean="0">
                <a:latin typeface="Arial" pitchFamily="34" charset="0"/>
                <a:cs typeface="Arial" pitchFamily="34" charset="0"/>
              </a:rPr>
              <a:t>kể</a:t>
            </a:r>
            <a:r>
              <a:rPr lang="en-US" sz="1800" i="1" dirty="0" smtClean="0">
                <a:latin typeface="Arial" pitchFamily="34" charset="0"/>
                <a:cs typeface="Arial" pitchFamily="34" charset="0"/>
              </a:rPr>
              <a:t>)</a:t>
            </a:r>
            <a:endParaRPr lang="en-US" sz="18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2159" y="945931"/>
            <a:ext cx="4887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1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90088" y="883838"/>
            <a:ext cx="4887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72049" y="1588115"/>
            <a:ext cx="4887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3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732889" y="2202972"/>
            <a:ext cx="4887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83328" y="3464213"/>
            <a:ext cx="4887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5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892" y="3975061"/>
            <a:ext cx="4887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6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2489A529-FB62-F54B-A5C7-F93ED44E9544}"/>
              </a:ext>
            </a:extLst>
          </p:cNvPr>
          <p:cNvCxnSpPr/>
          <p:nvPr/>
        </p:nvCxnSpPr>
        <p:spPr>
          <a:xfrm flipH="1">
            <a:off x="1822642" y="1887466"/>
            <a:ext cx="156116" cy="49613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2489A529-FB62-F54B-A5C7-F93ED44E9544}"/>
              </a:ext>
            </a:extLst>
          </p:cNvPr>
          <p:cNvCxnSpPr/>
          <p:nvPr/>
        </p:nvCxnSpPr>
        <p:spPr>
          <a:xfrm flipH="1">
            <a:off x="3979688" y="4356299"/>
            <a:ext cx="156116" cy="49613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6290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" y="0"/>
            <a:ext cx="2757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3.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TËp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®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äc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: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6762" y="1124511"/>
            <a:ext cx="876687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smtClean="0">
                <a:latin typeface=".VnAvant" pitchFamily="34" charset="0"/>
              </a:rPr>
              <a:t>	</a:t>
            </a:r>
            <a:r>
              <a:rPr lang="en-US" sz="4000" dirty="0" err="1" smtClean="0">
                <a:latin typeface=".VnAvant" pitchFamily="34" charset="0"/>
              </a:rPr>
              <a:t>Lõa</a:t>
            </a:r>
            <a:r>
              <a:rPr lang="en-US" sz="4000" dirty="0" smtClean="0">
                <a:latin typeface=".VnAvant" pitchFamily="34" charset="0"/>
              </a:rPr>
              <a:t> vµ </a:t>
            </a:r>
            <a:r>
              <a:rPr lang="en-US" sz="4000" dirty="0" err="1" smtClean="0">
                <a:latin typeface=".VnAvant" pitchFamily="34" charset="0"/>
              </a:rPr>
              <a:t>ngùa</a:t>
            </a:r>
            <a:r>
              <a:rPr lang="en-US" sz="4000" dirty="0" smtClean="0">
                <a:latin typeface=".VnAvant" pitchFamily="34" charset="0"/>
              </a:rPr>
              <a:t> ®i </a:t>
            </a:r>
            <a:r>
              <a:rPr lang="en-US" sz="4000" dirty="0" err="1" smtClean="0">
                <a:latin typeface=".VnAvant" pitchFamily="34" charset="0"/>
              </a:rPr>
              <a:t>xa</a:t>
            </a:r>
            <a:r>
              <a:rPr lang="en-US" sz="4000" dirty="0" smtClean="0">
                <a:latin typeface=".VnAvant" pitchFamily="34" charset="0"/>
              </a:rPr>
              <a:t>. </a:t>
            </a:r>
            <a:r>
              <a:rPr lang="en-US" sz="4000" dirty="0" err="1" smtClean="0">
                <a:latin typeface=".VnAvant" pitchFamily="34" charset="0"/>
              </a:rPr>
              <a:t>Lõa</a:t>
            </a:r>
            <a:r>
              <a:rPr lang="en-US" sz="4000" dirty="0" smtClean="0">
                <a:latin typeface=".VnAvant" pitchFamily="34" charset="0"/>
              </a:rPr>
              <a:t> </a:t>
            </a:r>
            <a:r>
              <a:rPr lang="en-US" sz="4000" dirty="0" err="1" smtClean="0">
                <a:latin typeface=".VnAvant" pitchFamily="34" charset="0"/>
              </a:rPr>
              <a:t>cßm</a:t>
            </a:r>
            <a:r>
              <a:rPr lang="en-US" sz="4000" dirty="0" smtClean="0">
                <a:latin typeface=".VnAvant" pitchFamily="34" charset="0"/>
              </a:rPr>
              <a:t> </a:t>
            </a:r>
            <a:r>
              <a:rPr lang="en-US" sz="4000" dirty="0" err="1" smtClean="0">
                <a:latin typeface=".VnAvant" pitchFamily="34" charset="0"/>
              </a:rPr>
              <a:t>nhom</a:t>
            </a:r>
            <a:r>
              <a:rPr lang="en-US" sz="4000" dirty="0" smtClean="0">
                <a:latin typeface=".VnAvant" pitchFamily="34" charset="0"/>
              </a:rPr>
              <a:t> mµ </a:t>
            </a:r>
            <a:r>
              <a:rPr lang="en-US" sz="4000" dirty="0" err="1" smtClean="0">
                <a:latin typeface=".VnAvant" pitchFamily="34" charset="0"/>
              </a:rPr>
              <a:t>chë</a:t>
            </a:r>
            <a:r>
              <a:rPr lang="en-US" sz="4000" dirty="0" smtClean="0">
                <a:latin typeface=".VnAvant" pitchFamily="34" charset="0"/>
              </a:rPr>
              <a:t> l¾m ®å </a:t>
            </a:r>
            <a:r>
              <a:rPr lang="en-US" sz="4000" dirty="0" err="1" smtClean="0">
                <a:latin typeface=".VnAvant" pitchFamily="34" charset="0"/>
              </a:rPr>
              <a:t>qu</a:t>
            </a:r>
            <a:r>
              <a:rPr lang="en-US" sz="4000" dirty="0" smtClean="0">
                <a:latin typeface=".VnAvant" pitchFamily="34" charset="0"/>
              </a:rPr>
              <a:t>¸. </a:t>
            </a:r>
            <a:r>
              <a:rPr lang="en-US" sz="4000" dirty="0" err="1" smtClean="0">
                <a:latin typeface=".VnAvant" pitchFamily="34" charset="0"/>
              </a:rPr>
              <a:t>Lõa</a:t>
            </a:r>
            <a:r>
              <a:rPr lang="en-US" sz="4000" dirty="0" smtClean="0">
                <a:latin typeface=".VnAvant" pitchFamily="34" charset="0"/>
              </a:rPr>
              <a:t> </a:t>
            </a:r>
            <a:r>
              <a:rPr lang="en-US" sz="4000" dirty="0" err="1" smtClean="0">
                <a:latin typeface=".VnAvant" pitchFamily="34" charset="0"/>
              </a:rPr>
              <a:t>nhê</a:t>
            </a:r>
            <a:r>
              <a:rPr lang="en-US" sz="4000" dirty="0" smtClean="0">
                <a:latin typeface=".VnAvant" pitchFamily="34" charset="0"/>
              </a:rPr>
              <a:t> </a:t>
            </a:r>
            <a:r>
              <a:rPr lang="en-US" sz="4000" dirty="0" err="1" smtClean="0">
                <a:latin typeface=".VnAvant" pitchFamily="34" charset="0"/>
              </a:rPr>
              <a:t>ngùa</a:t>
            </a:r>
            <a:r>
              <a:rPr lang="en-US" sz="4000" dirty="0" smtClean="0">
                <a:latin typeface=".VnAvant" pitchFamily="34" charset="0"/>
              </a:rPr>
              <a:t> </a:t>
            </a:r>
            <a:r>
              <a:rPr lang="en-US" sz="4000" dirty="0" err="1" smtClean="0">
                <a:latin typeface=".VnAvant" pitchFamily="34" charset="0"/>
              </a:rPr>
              <a:t>chë</a:t>
            </a:r>
            <a:r>
              <a:rPr lang="en-US" sz="4000" dirty="0" smtClean="0">
                <a:latin typeface=".VnAvant" pitchFamily="34" charset="0"/>
              </a:rPr>
              <a:t> ®ì. </a:t>
            </a:r>
            <a:r>
              <a:rPr lang="en-US" sz="4000" dirty="0" err="1" smtClean="0">
                <a:latin typeface=".VnAvant" pitchFamily="34" charset="0"/>
              </a:rPr>
              <a:t>Ngùa</a:t>
            </a:r>
            <a:r>
              <a:rPr lang="en-US" sz="4000" dirty="0" smtClean="0">
                <a:latin typeface=".VnAvant" pitchFamily="34" charset="0"/>
              </a:rPr>
              <a:t> </a:t>
            </a:r>
            <a:r>
              <a:rPr lang="en-US" sz="4000" dirty="0" err="1" smtClean="0">
                <a:latin typeface=".VnAvant" pitchFamily="34" charset="0"/>
              </a:rPr>
              <a:t>ch</a:t>
            </a:r>
            <a:r>
              <a:rPr lang="en-US" sz="4000" dirty="0" smtClean="0">
                <a:latin typeface=".VnAvant" pitchFamily="34" charset="0"/>
              </a:rPr>
              <a:t>¶ </a:t>
            </a:r>
            <a:r>
              <a:rPr lang="en-US" sz="4000" dirty="0" err="1" smtClean="0">
                <a:latin typeface=".VnAvant" pitchFamily="34" charset="0"/>
              </a:rPr>
              <a:t>nghe</a:t>
            </a:r>
            <a:r>
              <a:rPr lang="en-US" sz="4000" dirty="0" smtClean="0">
                <a:latin typeface=".VnAvant" pitchFamily="34" charset="0"/>
              </a:rPr>
              <a:t>.</a:t>
            </a:r>
          </a:p>
          <a:p>
            <a:pPr algn="just"/>
            <a:r>
              <a:rPr lang="en-US" sz="4000" dirty="0" smtClean="0">
                <a:latin typeface=".VnAvant" pitchFamily="34" charset="0"/>
              </a:rPr>
              <a:t>	V× </a:t>
            </a:r>
            <a:r>
              <a:rPr lang="en-US" sz="4000" dirty="0" err="1" smtClean="0">
                <a:latin typeface=".VnAvant" pitchFamily="34" charset="0"/>
              </a:rPr>
              <a:t>cè</a:t>
            </a:r>
            <a:r>
              <a:rPr lang="en-US" sz="4000" dirty="0" smtClean="0">
                <a:latin typeface=".VnAvant" pitchFamily="34" charset="0"/>
              </a:rPr>
              <a:t> </a:t>
            </a:r>
            <a:r>
              <a:rPr lang="en-US" sz="4000" dirty="0" err="1" smtClean="0">
                <a:latin typeface=".VnAvant" pitchFamily="34" charset="0"/>
              </a:rPr>
              <a:t>qu</a:t>
            </a:r>
            <a:r>
              <a:rPr lang="en-US" sz="4000" dirty="0" smtClean="0">
                <a:latin typeface=".VnAvant" pitchFamily="34" charset="0"/>
              </a:rPr>
              <a:t>¸, </a:t>
            </a:r>
            <a:r>
              <a:rPr lang="en-US" sz="4000" dirty="0" err="1" smtClean="0">
                <a:latin typeface=".VnAvant" pitchFamily="34" charset="0"/>
              </a:rPr>
              <a:t>lõa</a:t>
            </a:r>
            <a:r>
              <a:rPr lang="en-US" sz="4000" dirty="0" smtClean="0">
                <a:latin typeface=".VnAvant" pitchFamily="34" charset="0"/>
              </a:rPr>
              <a:t> </a:t>
            </a:r>
            <a:r>
              <a:rPr lang="en-US" sz="4000" dirty="0" err="1" smtClean="0">
                <a:latin typeface=".VnAvant" pitchFamily="34" charset="0"/>
              </a:rPr>
              <a:t>ng</a:t>
            </a:r>
            <a:r>
              <a:rPr lang="en-US" sz="4000" dirty="0" smtClean="0">
                <a:latin typeface=".VnAvant" pitchFamily="34" charset="0"/>
              </a:rPr>
              <a:t>· </a:t>
            </a:r>
            <a:r>
              <a:rPr lang="en-US" sz="4000" dirty="0" err="1" smtClean="0">
                <a:latin typeface=".VnAvant" pitchFamily="34" charset="0"/>
              </a:rPr>
              <a:t>ra</a:t>
            </a:r>
            <a:r>
              <a:rPr lang="en-US" sz="4000" dirty="0" smtClean="0">
                <a:latin typeface=".VnAvant" pitchFamily="34" charset="0"/>
              </a:rPr>
              <a:t> </a:t>
            </a:r>
            <a:r>
              <a:rPr lang="en-US" sz="4000" dirty="0" err="1" smtClean="0">
                <a:latin typeface=".VnAvant" pitchFamily="34" charset="0"/>
              </a:rPr>
              <a:t>bê</a:t>
            </a:r>
            <a:r>
              <a:rPr lang="en-US" sz="4000" dirty="0" smtClean="0">
                <a:latin typeface=".VnAvant" pitchFamily="34" charset="0"/>
              </a:rPr>
              <a:t> </a:t>
            </a:r>
            <a:r>
              <a:rPr lang="en-US" sz="4000" dirty="0" err="1" smtClean="0">
                <a:latin typeface=".VnAvant" pitchFamily="34" charset="0"/>
              </a:rPr>
              <a:t>cá</a:t>
            </a:r>
            <a:r>
              <a:rPr lang="en-US" sz="4000" dirty="0" smtClean="0">
                <a:latin typeface=".VnAvant" pitchFamily="34" charset="0"/>
              </a:rPr>
              <a:t>.</a:t>
            </a:r>
          </a:p>
          <a:p>
            <a:pPr algn="just"/>
            <a:r>
              <a:rPr lang="en-US" sz="4000" dirty="0" err="1" smtClean="0">
                <a:latin typeface=".VnAvant" pitchFamily="34" charset="0"/>
              </a:rPr>
              <a:t>ThÕ</a:t>
            </a:r>
            <a:r>
              <a:rPr lang="en-US" sz="4000" dirty="0" smtClean="0">
                <a:latin typeface=".VnAvant" pitchFamily="34" charset="0"/>
              </a:rPr>
              <a:t> lµ bµ </a:t>
            </a:r>
            <a:r>
              <a:rPr lang="en-US" sz="4000" dirty="0" err="1" smtClean="0">
                <a:latin typeface=".VnAvant" pitchFamily="34" charset="0"/>
              </a:rPr>
              <a:t>chñ</a:t>
            </a:r>
            <a:r>
              <a:rPr lang="en-US" sz="4000" dirty="0" smtClean="0">
                <a:latin typeface=".VnAvant" pitchFamily="34" charset="0"/>
              </a:rPr>
              <a:t> </a:t>
            </a:r>
            <a:r>
              <a:rPr lang="en-US" sz="4000" dirty="0" err="1" smtClean="0">
                <a:latin typeface=".VnAvant" pitchFamily="34" charset="0"/>
              </a:rPr>
              <a:t>xÕp</a:t>
            </a:r>
            <a:r>
              <a:rPr lang="en-US" sz="4000" dirty="0" smtClean="0">
                <a:latin typeface=".VnAvant" pitchFamily="34" charset="0"/>
              </a:rPr>
              <a:t> ®å </a:t>
            </a:r>
            <a:r>
              <a:rPr lang="en-US" sz="4000" dirty="0" err="1" smtClean="0">
                <a:latin typeface=".VnAvant" pitchFamily="34" charset="0"/>
              </a:rPr>
              <a:t>tõ</a:t>
            </a:r>
            <a:r>
              <a:rPr lang="en-US" sz="4000" dirty="0" smtClean="0">
                <a:latin typeface=".VnAvant" pitchFamily="34" charset="0"/>
              </a:rPr>
              <a:t> </a:t>
            </a:r>
            <a:r>
              <a:rPr lang="en-US" sz="4000" dirty="0" err="1" smtClean="0">
                <a:latin typeface=".VnAvant" pitchFamily="34" charset="0"/>
              </a:rPr>
              <a:t>lõa</a:t>
            </a:r>
            <a:r>
              <a:rPr lang="en-US" sz="4000" dirty="0" smtClean="0">
                <a:latin typeface=".VnAvant" pitchFamily="34" charset="0"/>
              </a:rPr>
              <a:t> qua </a:t>
            </a:r>
            <a:r>
              <a:rPr lang="en-US" sz="4000" dirty="0" err="1" smtClean="0">
                <a:latin typeface=".VnAvant" pitchFamily="34" charset="0"/>
              </a:rPr>
              <a:t>ngùa</a:t>
            </a:r>
            <a:r>
              <a:rPr lang="en-US" sz="4000" dirty="0" smtClean="0">
                <a:latin typeface=".VnAvant" pitchFamily="34" charset="0"/>
              </a:rPr>
              <a:t>. </a:t>
            </a:r>
          </a:p>
        </p:txBody>
      </p:sp>
      <p:sp>
        <p:nvSpPr>
          <p:cNvPr id="7" name="Line 45"/>
          <p:cNvSpPr>
            <a:spLocks noChangeShapeType="1"/>
          </p:cNvSpPr>
          <p:nvPr/>
        </p:nvSpPr>
        <p:spPr bwMode="auto">
          <a:xfrm>
            <a:off x="14516" y="475548"/>
            <a:ext cx="9144000" cy="0"/>
          </a:xfrm>
          <a:prstGeom prst="line">
            <a:avLst/>
          </a:prstGeom>
          <a:noFill/>
          <a:ln w="28575" cap="rnd">
            <a:solidFill>
              <a:srgbClr val="0000CC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521476" y="481089"/>
            <a:ext cx="36213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.VnAvant" pitchFamily="34" charset="0"/>
              </a:rPr>
              <a:t>Lõa</a:t>
            </a:r>
            <a:r>
              <a:rPr lang="en-US" sz="3200" b="1" dirty="0" smtClean="0">
                <a:solidFill>
                  <a:srgbClr val="FF0000"/>
                </a:solidFill>
                <a:latin typeface=".VnAvant" pitchFamily="34" charset="0"/>
              </a:rPr>
              <a:t> vµ </a:t>
            </a:r>
            <a:r>
              <a:rPr lang="en-US" sz="3200" b="1" dirty="0" err="1" smtClean="0">
                <a:solidFill>
                  <a:srgbClr val="FF0000"/>
                </a:solidFill>
                <a:latin typeface=".VnAvant" pitchFamily="34" charset="0"/>
              </a:rPr>
              <a:t>ngùa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21781" y="5250980"/>
            <a:ext cx="4733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 err="1" smtClean="0">
                <a:latin typeface="Arial" pitchFamily="34" charset="0"/>
                <a:cs typeface="Arial" pitchFamily="34" charset="0"/>
              </a:rPr>
              <a:t>Phỏng</a:t>
            </a:r>
            <a:r>
              <a:rPr lang="en-US" sz="18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i="1" dirty="0" err="1" smtClean="0">
                <a:latin typeface="Arial" pitchFamily="34" charset="0"/>
                <a:cs typeface="Arial" pitchFamily="34" charset="0"/>
              </a:rPr>
              <a:t>theo</a:t>
            </a:r>
            <a:r>
              <a:rPr lang="en-US" sz="18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i="1" dirty="0" err="1" smtClean="0">
                <a:latin typeface="Arial" pitchFamily="34" charset="0"/>
                <a:cs typeface="Arial" pitchFamily="34" charset="0"/>
              </a:rPr>
              <a:t>Lép</a:t>
            </a:r>
            <a:r>
              <a:rPr lang="en-US" sz="1800" i="1" dirty="0" smtClean="0">
                <a:latin typeface="Arial" pitchFamily="34" charset="0"/>
                <a:cs typeface="Arial" pitchFamily="34" charset="0"/>
              </a:rPr>
              <a:t> – </a:t>
            </a:r>
            <a:r>
              <a:rPr lang="en-US" sz="1800" i="1" dirty="0" err="1" smtClean="0">
                <a:latin typeface="Arial" pitchFamily="34" charset="0"/>
                <a:cs typeface="Arial" pitchFamily="34" charset="0"/>
              </a:rPr>
              <a:t>Tôn</a:t>
            </a:r>
            <a:r>
              <a:rPr lang="en-US" sz="1800" i="1" dirty="0" smtClean="0">
                <a:latin typeface="Arial" pitchFamily="34" charset="0"/>
                <a:cs typeface="Arial" pitchFamily="34" charset="0"/>
              </a:rPr>
              <a:t> – </a:t>
            </a:r>
            <a:r>
              <a:rPr lang="en-US" sz="1800" i="1" dirty="0" err="1" smtClean="0">
                <a:latin typeface="Arial" pitchFamily="34" charset="0"/>
                <a:cs typeface="Arial" pitchFamily="34" charset="0"/>
              </a:rPr>
              <a:t>xtôi</a:t>
            </a:r>
            <a:r>
              <a:rPr lang="en-US" sz="1800" i="1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en-US" sz="1800" i="1" dirty="0" err="1" smtClean="0">
                <a:latin typeface="Arial" pitchFamily="34" charset="0"/>
                <a:cs typeface="Arial" pitchFamily="34" charset="0"/>
              </a:rPr>
              <a:t>Thành</a:t>
            </a:r>
            <a:r>
              <a:rPr lang="en-US" sz="18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i="1" dirty="0" err="1" smtClean="0">
                <a:latin typeface="Arial" pitchFamily="34" charset="0"/>
                <a:cs typeface="Arial" pitchFamily="34" charset="0"/>
              </a:rPr>
              <a:t>Vân</a:t>
            </a:r>
            <a:r>
              <a:rPr lang="en-US" sz="18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i="1" dirty="0" err="1" smtClean="0">
                <a:latin typeface="Arial" pitchFamily="34" charset="0"/>
                <a:cs typeface="Arial" pitchFamily="34" charset="0"/>
              </a:rPr>
              <a:t>kể</a:t>
            </a:r>
            <a:r>
              <a:rPr lang="en-US" sz="1800" i="1" dirty="0" smtClean="0">
                <a:latin typeface="Arial" pitchFamily="34" charset="0"/>
                <a:cs typeface="Arial" pitchFamily="34" charset="0"/>
              </a:rPr>
              <a:t>)</a:t>
            </a:r>
            <a:endParaRPr lang="en-US" sz="18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547910" y="1126554"/>
            <a:ext cx="462844" cy="440267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FF00"/>
                </a:solidFill>
                <a:latin typeface=".VnAvant" panose="020B7200000000000000" pitchFamily="34" charset="0"/>
              </a:rPr>
              <a:t>1</a:t>
            </a:r>
            <a:endParaRPr lang="en-US" sz="2800" b="1" dirty="0">
              <a:solidFill>
                <a:srgbClr val="FFFF00"/>
              </a:solidFill>
              <a:latin typeface=".VnAvant" panose="020B7200000000000000" pitchFamily="3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460140" y="3664801"/>
            <a:ext cx="462844" cy="440267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.VnAvant" panose="020B7200000000000000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48193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" y="0"/>
            <a:ext cx="2757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3.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TËp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®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äc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: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6762" y="1124511"/>
            <a:ext cx="876687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smtClean="0">
                <a:latin typeface=".VnAvant" pitchFamily="34" charset="0"/>
              </a:rPr>
              <a:t>	</a:t>
            </a:r>
            <a:r>
              <a:rPr lang="en-US" sz="4000" dirty="0" err="1" smtClean="0">
                <a:latin typeface=".VnAvant" pitchFamily="34" charset="0"/>
              </a:rPr>
              <a:t>Lõa</a:t>
            </a:r>
            <a:r>
              <a:rPr lang="en-US" sz="4000" dirty="0" smtClean="0">
                <a:latin typeface=".VnAvant" pitchFamily="34" charset="0"/>
              </a:rPr>
              <a:t> vµ </a:t>
            </a:r>
            <a:r>
              <a:rPr lang="en-US" sz="4000" dirty="0" err="1" smtClean="0">
                <a:latin typeface=".VnAvant" pitchFamily="34" charset="0"/>
              </a:rPr>
              <a:t>ngùa</a:t>
            </a:r>
            <a:r>
              <a:rPr lang="en-US" sz="4000" dirty="0" smtClean="0">
                <a:latin typeface=".VnAvant" pitchFamily="34" charset="0"/>
              </a:rPr>
              <a:t> ®i </a:t>
            </a:r>
            <a:r>
              <a:rPr lang="en-US" sz="4000" dirty="0" err="1" smtClean="0">
                <a:latin typeface=".VnAvant" pitchFamily="34" charset="0"/>
              </a:rPr>
              <a:t>xa</a:t>
            </a:r>
            <a:r>
              <a:rPr lang="en-US" sz="4000" dirty="0" smtClean="0">
                <a:latin typeface=".VnAvant" pitchFamily="34" charset="0"/>
              </a:rPr>
              <a:t>. </a:t>
            </a:r>
            <a:r>
              <a:rPr lang="en-US" sz="4000" dirty="0" err="1" smtClean="0">
                <a:latin typeface=".VnAvant" pitchFamily="34" charset="0"/>
              </a:rPr>
              <a:t>Lõa</a:t>
            </a:r>
            <a:r>
              <a:rPr lang="en-US" sz="4000" dirty="0" smtClean="0">
                <a:latin typeface=".VnAvant" pitchFamily="34" charset="0"/>
              </a:rPr>
              <a:t> </a:t>
            </a:r>
            <a:r>
              <a:rPr lang="en-US" sz="4000" dirty="0" err="1" smtClean="0">
                <a:latin typeface=".VnAvant" pitchFamily="34" charset="0"/>
              </a:rPr>
              <a:t>cßm</a:t>
            </a:r>
            <a:r>
              <a:rPr lang="en-US" sz="4000" dirty="0" smtClean="0">
                <a:latin typeface=".VnAvant" pitchFamily="34" charset="0"/>
              </a:rPr>
              <a:t> </a:t>
            </a:r>
            <a:r>
              <a:rPr lang="en-US" sz="4000" dirty="0" err="1" smtClean="0">
                <a:latin typeface=".VnAvant" pitchFamily="34" charset="0"/>
              </a:rPr>
              <a:t>nhom</a:t>
            </a:r>
            <a:r>
              <a:rPr lang="en-US" sz="4000" dirty="0" smtClean="0">
                <a:latin typeface=".VnAvant" pitchFamily="34" charset="0"/>
              </a:rPr>
              <a:t> mµ </a:t>
            </a:r>
            <a:r>
              <a:rPr lang="en-US" sz="4000" dirty="0" err="1" smtClean="0">
                <a:latin typeface=".VnAvant" pitchFamily="34" charset="0"/>
              </a:rPr>
              <a:t>chë</a:t>
            </a:r>
            <a:r>
              <a:rPr lang="en-US" sz="4000" dirty="0" smtClean="0">
                <a:latin typeface=".VnAvant" pitchFamily="34" charset="0"/>
              </a:rPr>
              <a:t> l¾m ®å </a:t>
            </a:r>
            <a:r>
              <a:rPr lang="en-US" sz="4000" dirty="0" err="1" smtClean="0">
                <a:latin typeface=".VnAvant" pitchFamily="34" charset="0"/>
              </a:rPr>
              <a:t>qu</a:t>
            </a:r>
            <a:r>
              <a:rPr lang="en-US" sz="4000" dirty="0" smtClean="0">
                <a:latin typeface=".VnAvant" pitchFamily="34" charset="0"/>
              </a:rPr>
              <a:t>¸. </a:t>
            </a:r>
            <a:r>
              <a:rPr lang="en-US" sz="4000" dirty="0" err="1" smtClean="0">
                <a:latin typeface=".VnAvant" pitchFamily="34" charset="0"/>
              </a:rPr>
              <a:t>Lõa</a:t>
            </a:r>
            <a:r>
              <a:rPr lang="en-US" sz="4000" dirty="0" smtClean="0">
                <a:latin typeface=".VnAvant" pitchFamily="34" charset="0"/>
              </a:rPr>
              <a:t> </a:t>
            </a:r>
            <a:r>
              <a:rPr lang="en-US" sz="4000" dirty="0" err="1" smtClean="0">
                <a:latin typeface=".VnAvant" pitchFamily="34" charset="0"/>
              </a:rPr>
              <a:t>nhê</a:t>
            </a:r>
            <a:r>
              <a:rPr lang="en-US" sz="4000" dirty="0" smtClean="0">
                <a:latin typeface=".VnAvant" pitchFamily="34" charset="0"/>
              </a:rPr>
              <a:t> </a:t>
            </a:r>
            <a:r>
              <a:rPr lang="en-US" sz="4000" dirty="0" err="1" smtClean="0">
                <a:latin typeface=".VnAvant" pitchFamily="34" charset="0"/>
              </a:rPr>
              <a:t>ngùa</a:t>
            </a:r>
            <a:r>
              <a:rPr lang="en-US" sz="4000" dirty="0" smtClean="0">
                <a:latin typeface=".VnAvant" pitchFamily="34" charset="0"/>
              </a:rPr>
              <a:t> </a:t>
            </a:r>
            <a:r>
              <a:rPr lang="en-US" sz="4000" dirty="0" err="1" smtClean="0">
                <a:latin typeface=".VnAvant" pitchFamily="34" charset="0"/>
              </a:rPr>
              <a:t>chë</a:t>
            </a:r>
            <a:r>
              <a:rPr lang="en-US" sz="4000" dirty="0" smtClean="0">
                <a:latin typeface=".VnAvant" pitchFamily="34" charset="0"/>
              </a:rPr>
              <a:t> ®ì. </a:t>
            </a:r>
            <a:r>
              <a:rPr lang="en-US" sz="4000" dirty="0" err="1" smtClean="0">
                <a:latin typeface=".VnAvant" pitchFamily="34" charset="0"/>
              </a:rPr>
              <a:t>Ngùa</a:t>
            </a:r>
            <a:r>
              <a:rPr lang="en-US" sz="4000" dirty="0" smtClean="0">
                <a:latin typeface=".VnAvant" pitchFamily="34" charset="0"/>
              </a:rPr>
              <a:t> </a:t>
            </a:r>
            <a:r>
              <a:rPr lang="en-US" sz="4000" dirty="0" err="1" smtClean="0">
                <a:latin typeface=".VnAvant" pitchFamily="34" charset="0"/>
              </a:rPr>
              <a:t>ch</a:t>
            </a:r>
            <a:r>
              <a:rPr lang="en-US" sz="4000" dirty="0" smtClean="0">
                <a:latin typeface=".VnAvant" pitchFamily="34" charset="0"/>
              </a:rPr>
              <a:t>¶ </a:t>
            </a:r>
            <a:r>
              <a:rPr lang="en-US" sz="4000" dirty="0" err="1" smtClean="0">
                <a:latin typeface=".VnAvant" pitchFamily="34" charset="0"/>
              </a:rPr>
              <a:t>nghe</a:t>
            </a:r>
            <a:r>
              <a:rPr lang="en-US" sz="4000" dirty="0" smtClean="0">
                <a:latin typeface=".VnAvant" pitchFamily="34" charset="0"/>
              </a:rPr>
              <a:t>.</a:t>
            </a:r>
          </a:p>
          <a:p>
            <a:pPr algn="just"/>
            <a:r>
              <a:rPr lang="en-US" sz="4000" dirty="0" smtClean="0">
                <a:latin typeface=".VnAvant" pitchFamily="34" charset="0"/>
              </a:rPr>
              <a:t>	V× </a:t>
            </a:r>
            <a:r>
              <a:rPr lang="en-US" sz="4000" dirty="0" err="1" smtClean="0">
                <a:latin typeface=".VnAvant" pitchFamily="34" charset="0"/>
              </a:rPr>
              <a:t>cè</a:t>
            </a:r>
            <a:r>
              <a:rPr lang="en-US" sz="4000" dirty="0" smtClean="0">
                <a:latin typeface=".VnAvant" pitchFamily="34" charset="0"/>
              </a:rPr>
              <a:t> </a:t>
            </a:r>
            <a:r>
              <a:rPr lang="en-US" sz="4000" dirty="0" err="1" smtClean="0">
                <a:latin typeface=".VnAvant" pitchFamily="34" charset="0"/>
              </a:rPr>
              <a:t>qu</a:t>
            </a:r>
            <a:r>
              <a:rPr lang="en-US" sz="4000" dirty="0" smtClean="0">
                <a:latin typeface=".VnAvant" pitchFamily="34" charset="0"/>
              </a:rPr>
              <a:t>¸, </a:t>
            </a:r>
            <a:r>
              <a:rPr lang="en-US" sz="4000" dirty="0" err="1" smtClean="0">
                <a:latin typeface=".VnAvant" pitchFamily="34" charset="0"/>
              </a:rPr>
              <a:t>lõa</a:t>
            </a:r>
            <a:r>
              <a:rPr lang="en-US" sz="4000" dirty="0" smtClean="0">
                <a:latin typeface=".VnAvant" pitchFamily="34" charset="0"/>
              </a:rPr>
              <a:t> </a:t>
            </a:r>
            <a:r>
              <a:rPr lang="en-US" sz="4000" dirty="0" err="1" smtClean="0">
                <a:latin typeface=".VnAvant" pitchFamily="34" charset="0"/>
              </a:rPr>
              <a:t>ng</a:t>
            </a:r>
            <a:r>
              <a:rPr lang="en-US" sz="4000" dirty="0" smtClean="0">
                <a:latin typeface=".VnAvant" pitchFamily="34" charset="0"/>
              </a:rPr>
              <a:t>· </a:t>
            </a:r>
            <a:r>
              <a:rPr lang="en-US" sz="4000" dirty="0" err="1" smtClean="0">
                <a:latin typeface=".VnAvant" pitchFamily="34" charset="0"/>
              </a:rPr>
              <a:t>ra</a:t>
            </a:r>
            <a:r>
              <a:rPr lang="en-US" sz="4000" dirty="0" smtClean="0">
                <a:latin typeface=".VnAvant" pitchFamily="34" charset="0"/>
              </a:rPr>
              <a:t> </a:t>
            </a:r>
            <a:r>
              <a:rPr lang="en-US" sz="4000" dirty="0" err="1" smtClean="0">
                <a:latin typeface=".VnAvant" pitchFamily="34" charset="0"/>
              </a:rPr>
              <a:t>bê</a:t>
            </a:r>
            <a:r>
              <a:rPr lang="en-US" sz="4000" dirty="0" smtClean="0">
                <a:latin typeface=".VnAvant" pitchFamily="34" charset="0"/>
              </a:rPr>
              <a:t> </a:t>
            </a:r>
            <a:r>
              <a:rPr lang="en-US" sz="4000" dirty="0" err="1" smtClean="0">
                <a:latin typeface=".VnAvant" pitchFamily="34" charset="0"/>
              </a:rPr>
              <a:t>cá</a:t>
            </a:r>
            <a:r>
              <a:rPr lang="en-US" sz="4000" dirty="0" smtClean="0">
                <a:latin typeface=".VnAvant" pitchFamily="34" charset="0"/>
              </a:rPr>
              <a:t>.</a:t>
            </a:r>
          </a:p>
          <a:p>
            <a:pPr algn="just"/>
            <a:r>
              <a:rPr lang="en-US" sz="4000" dirty="0" err="1" smtClean="0">
                <a:latin typeface=".VnAvant" pitchFamily="34" charset="0"/>
              </a:rPr>
              <a:t>ThÕ</a:t>
            </a:r>
            <a:r>
              <a:rPr lang="en-US" sz="4000" dirty="0" smtClean="0">
                <a:latin typeface=".VnAvant" pitchFamily="34" charset="0"/>
              </a:rPr>
              <a:t> lµ bµ </a:t>
            </a:r>
            <a:r>
              <a:rPr lang="en-US" sz="4000" dirty="0" err="1" smtClean="0">
                <a:latin typeface=".VnAvant" pitchFamily="34" charset="0"/>
              </a:rPr>
              <a:t>chñ</a:t>
            </a:r>
            <a:r>
              <a:rPr lang="en-US" sz="4000" dirty="0" smtClean="0">
                <a:latin typeface=".VnAvant" pitchFamily="34" charset="0"/>
              </a:rPr>
              <a:t> </a:t>
            </a:r>
            <a:r>
              <a:rPr lang="en-US" sz="4000" dirty="0" err="1" smtClean="0">
                <a:latin typeface=".VnAvant" pitchFamily="34" charset="0"/>
              </a:rPr>
              <a:t>xÕp</a:t>
            </a:r>
            <a:r>
              <a:rPr lang="en-US" sz="4000" dirty="0" smtClean="0">
                <a:latin typeface=".VnAvant" pitchFamily="34" charset="0"/>
              </a:rPr>
              <a:t> ®å </a:t>
            </a:r>
            <a:r>
              <a:rPr lang="en-US" sz="4000" dirty="0" err="1" smtClean="0">
                <a:latin typeface=".VnAvant" pitchFamily="34" charset="0"/>
              </a:rPr>
              <a:t>tõ</a:t>
            </a:r>
            <a:r>
              <a:rPr lang="en-US" sz="4000" dirty="0" smtClean="0">
                <a:latin typeface=".VnAvant" pitchFamily="34" charset="0"/>
              </a:rPr>
              <a:t> </a:t>
            </a:r>
            <a:r>
              <a:rPr lang="en-US" sz="4000" dirty="0" err="1" smtClean="0">
                <a:latin typeface=".VnAvant" pitchFamily="34" charset="0"/>
              </a:rPr>
              <a:t>lõa</a:t>
            </a:r>
            <a:r>
              <a:rPr lang="en-US" sz="4000" dirty="0" smtClean="0">
                <a:latin typeface=".VnAvant" pitchFamily="34" charset="0"/>
              </a:rPr>
              <a:t> qua </a:t>
            </a:r>
            <a:r>
              <a:rPr lang="en-US" sz="4000" dirty="0" err="1" smtClean="0">
                <a:latin typeface=".VnAvant" pitchFamily="34" charset="0"/>
              </a:rPr>
              <a:t>ngùa</a:t>
            </a:r>
            <a:r>
              <a:rPr lang="en-US" sz="4000" dirty="0" smtClean="0">
                <a:latin typeface=".VnAvant" pitchFamily="34" charset="0"/>
              </a:rPr>
              <a:t>. </a:t>
            </a:r>
          </a:p>
        </p:txBody>
      </p:sp>
      <p:sp>
        <p:nvSpPr>
          <p:cNvPr id="7" name="Line 45"/>
          <p:cNvSpPr>
            <a:spLocks noChangeShapeType="1"/>
          </p:cNvSpPr>
          <p:nvPr/>
        </p:nvSpPr>
        <p:spPr bwMode="auto">
          <a:xfrm>
            <a:off x="14516" y="475548"/>
            <a:ext cx="9144000" cy="0"/>
          </a:xfrm>
          <a:prstGeom prst="line">
            <a:avLst/>
          </a:prstGeom>
          <a:noFill/>
          <a:ln w="28575" cap="rnd">
            <a:solidFill>
              <a:srgbClr val="0000CC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521476" y="481089"/>
            <a:ext cx="36213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.VnAvant" pitchFamily="34" charset="0"/>
              </a:rPr>
              <a:t>Lõa</a:t>
            </a:r>
            <a:r>
              <a:rPr lang="en-US" sz="3200" b="1" dirty="0" smtClean="0">
                <a:solidFill>
                  <a:srgbClr val="FF0000"/>
                </a:solidFill>
                <a:latin typeface=".VnAvant" pitchFamily="34" charset="0"/>
              </a:rPr>
              <a:t> vµ </a:t>
            </a:r>
            <a:r>
              <a:rPr lang="en-US" sz="3200" b="1" dirty="0" err="1" smtClean="0">
                <a:solidFill>
                  <a:srgbClr val="FF0000"/>
                </a:solidFill>
                <a:latin typeface=".VnAvant" pitchFamily="34" charset="0"/>
              </a:rPr>
              <a:t>ngùa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21781" y="5250980"/>
            <a:ext cx="4733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 err="1" smtClean="0">
                <a:latin typeface="Arial" pitchFamily="34" charset="0"/>
                <a:cs typeface="Arial" pitchFamily="34" charset="0"/>
              </a:rPr>
              <a:t>Phỏng</a:t>
            </a:r>
            <a:r>
              <a:rPr lang="en-US" sz="18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i="1" dirty="0" err="1" smtClean="0">
                <a:latin typeface="Arial" pitchFamily="34" charset="0"/>
                <a:cs typeface="Arial" pitchFamily="34" charset="0"/>
              </a:rPr>
              <a:t>theo</a:t>
            </a:r>
            <a:r>
              <a:rPr lang="en-US" sz="18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i="1" dirty="0" err="1" smtClean="0">
                <a:latin typeface="Arial" pitchFamily="34" charset="0"/>
                <a:cs typeface="Arial" pitchFamily="34" charset="0"/>
              </a:rPr>
              <a:t>Lép</a:t>
            </a:r>
            <a:r>
              <a:rPr lang="en-US" sz="1800" i="1" dirty="0" smtClean="0">
                <a:latin typeface="Arial" pitchFamily="34" charset="0"/>
                <a:cs typeface="Arial" pitchFamily="34" charset="0"/>
              </a:rPr>
              <a:t> – </a:t>
            </a:r>
            <a:r>
              <a:rPr lang="en-US" sz="1800" i="1" dirty="0" err="1" smtClean="0">
                <a:latin typeface="Arial" pitchFamily="34" charset="0"/>
                <a:cs typeface="Arial" pitchFamily="34" charset="0"/>
              </a:rPr>
              <a:t>Tôn</a:t>
            </a:r>
            <a:r>
              <a:rPr lang="en-US" sz="1800" i="1" dirty="0" smtClean="0">
                <a:latin typeface="Arial" pitchFamily="34" charset="0"/>
                <a:cs typeface="Arial" pitchFamily="34" charset="0"/>
              </a:rPr>
              <a:t> – </a:t>
            </a:r>
            <a:r>
              <a:rPr lang="en-US" sz="1800" i="1" dirty="0" err="1" smtClean="0">
                <a:latin typeface="Arial" pitchFamily="34" charset="0"/>
                <a:cs typeface="Arial" pitchFamily="34" charset="0"/>
              </a:rPr>
              <a:t>xtôi</a:t>
            </a:r>
            <a:r>
              <a:rPr lang="en-US" sz="1800" i="1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en-US" sz="1800" i="1" dirty="0" err="1" smtClean="0">
                <a:latin typeface="Arial" pitchFamily="34" charset="0"/>
                <a:cs typeface="Arial" pitchFamily="34" charset="0"/>
              </a:rPr>
              <a:t>Thành</a:t>
            </a:r>
            <a:r>
              <a:rPr lang="en-US" sz="18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i="1" dirty="0" err="1" smtClean="0">
                <a:latin typeface="Arial" pitchFamily="34" charset="0"/>
                <a:cs typeface="Arial" pitchFamily="34" charset="0"/>
              </a:rPr>
              <a:t>Vân</a:t>
            </a:r>
            <a:r>
              <a:rPr lang="en-US" sz="18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i="1" dirty="0" err="1" smtClean="0">
                <a:latin typeface="Arial" pitchFamily="34" charset="0"/>
                <a:cs typeface="Arial" pitchFamily="34" charset="0"/>
              </a:rPr>
              <a:t>kể</a:t>
            </a:r>
            <a:r>
              <a:rPr lang="en-US" sz="1800" i="1" dirty="0" smtClean="0">
                <a:latin typeface="Arial" pitchFamily="34" charset="0"/>
                <a:cs typeface="Arial" pitchFamily="34" charset="0"/>
              </a:rPr>
              <a:t>)</a:t>
            </a:r>
            <a:endParaRPr lang="en-US" sz="1800" i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193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249714" y="409972"/>
            <a:ext cx="29773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N</a:t>
            </a:r>
            <a:r>
              <a:rPr lang="en-US" sz="3600" b="1" dirty="0" err="1" smtClean="0">
                <a:solidFill>
                  <a:srgbClr val="FF0000"/>
                </a:solidFill>
                <a:latin typeface="Centaur gthic"/>
                <a:cs typeface="Arial" pitchFamily="34" charset="0"/>
              </a:rPr>
              <a:t>ó</a:t>
            </a:r>
            <a:r>
              <a:rPr lang="en-US" sz="36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i</a:t>
            </a:r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tiÕp</a:t>
            </a:r>
            <a:endParaRPr lang="en-US" sz="36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688448" y="1815792"/>
            <a:ext cx="7814107" cy="667657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a.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Lõa</a:t>
            </a:r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nhê</a:t>
            </a:r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ngựa</a:t>
            </a:r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chë</a:t>
            </a:r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 ®ì ®å.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Ngựa</a:t>
            </a:r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 ….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688449" y="2824542"/>
            <a:ext cx="7814106" cy="667657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b.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Lừa</a:t>
            </a:r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ng</a:t>
            </a:r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·,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thÕ</a:t>
            </a:r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 lµ….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0740" y="3794078"/>
            <a:ext cx="1980947" cy="19209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9134"/>
            <a:ext cx="2032000" cy="1301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96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8BABB15A-8909-8F47-8EC6-AC1425795C6E}"/>
              </a:ext>
            </a:extLst>
          </p:cNvPr>
          <p:cNvSpPr txBox="1"/>
          <p:nvPr/>
        </p:nvSpPr>
        <p:spPr>
          <a:xfrm>
            <a:off x="281346" y="40629"/>
            <a:ext cx="42770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Lừa</a:t>
            </a:r>
            <a:r>
              <a:rPr lang="en-US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ngựa</a:t>
            </a:r>
            <a:r>
              <a:rPr lang="en-US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defTabSz="914400"/>
            <a:r>
              <a:rPr lang="en-US" sz="28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="" xmlns:a16="http://schemas.microsoft.com/office/drawing/2014/main" id="{2FAE0050-E816-3345-B8B1-023F3699AD83}"/>
              </a:ext>
            </a:extLst>
          </p:cNvPr>
          <p:cNvCxnSpPr/>
          <p:nvPr/>
        </p:nvCxnSpPr>
        <p:spPr>
          <a:xfrm>
            <a:off x="-13648" y="984986"/>
            <a:ext cx="9144000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ounded Rectangle 6">
            <a:extLst>
              <a:ext uri="{FF2B5EF4-FFF2-40B4-BE49-F238E27FC236}">
                <a16:creationId xmlns="" xmlns:a16="http://schemas.microsoft.com/office/drawing/2014/main" id="{2E971DD3-2D78-BA44-9401-44C6DCE1468C}"/>
              </a:ext>
            </a:extLst>
          </p:cNvPr>
          <p:cNvSpPr/>
          <p:nvPr/>
        </p:nvSpPr>
        <p:spPr>
          <a:xfrm>
            <a:off x="122829" y="1603044"/>
            <a:ext cx="3848669" cy="1399461"/>
          </a:xfrm>
          <a:prstGeom prst="round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2800" dirty="0" smtClean="0">
                <a:solidFill>
                  <a:srgbClr val="000000"/>
                </a:solidFill>
                <a:latin typeface=".VnArial Narrow" pitchFamily="34" charset="0"/>
              </a:rPr>
              <a:t>  </a:t>
            </a:r>
            <a:endParaRPr lang="en-US" sz="2800" dirty="0">
              <a:solidFill>
                <a:srgbClr val="000000"/>
              </a:solidFill>
              <a:latin typeface=".VnArial Narrow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680DC815-BB00-C34C-AAF1-6F1789B2B395}"/>
              </a:ext>
            </a:extLst>
          </p:cNvPr>
          <p:cNvSpPr/>
          <p:nvPr/>
        </p:nvSpPr>
        <p:spPr>
          <a:xfrm>
            <a:off x="1521152" y="1318808"/>
            <a:ext cx="329121" cy="321760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1800" b="1" dirty="0">
                <a:solidFill>
                  <a:srgbClr val="000000"/>
                </a:solidFill>
                <a:latin typeface=".VnArial Narrow" pitchFamily="34" charset="0"/>
              </a:rPr>
              <a:t>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6754" y="1695791"/>
            <a:ext cx="37174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0000CC"/>
                </a:solidFill>
              </a:rPr>
              <a:t>Lừa</a:t>
            </a:r>
            <a:r>
              <a:rPr lang="en-US" sz="3600" b="1" dirty="0" smtClean="0">
                <a:solidFill>
                  <a:srgbClr val="0000CC"/>
                </a:solidFill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</a:rPr>
              <a:t>nhờ</a:t>
            </a:r>
            <a:r>
              <a:rPr lang="en-US" sz="3600" b="1" dirty="0" smtClean="0">
                <a:solidFill>
                  <a:srgbClr val="0000CC"/>
                </a:solidFill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</a:rPr>
              <a:t>ngựa</a:t>
            </a:r>
            <a:r>
              <a:rPr lang="en-US" sz="3600" b="1" dirty="0" smtClean="0">
                <a:solidFill>
                  <a:srgbClr val="0000CC"/>
                </a:solidFill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</a:rPr>
              <a:t>chở</a:t>
            </a:r>
            <a:r>
              <a:rPr lang="en-US" sz="3600" b="1" dirty="0" smtClean="0">
                <a:solidFill>
                  <a:srgbClr val="0000CC"/>
                </a:solidFill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</a:rPr>
              <a:t>đỡ</a:t>
            </a:r>
            <a:r>
              <a:rPr lang="en-US" sz="3600" b="1" dirty="0" smtClean="0">
                <a:solidFill>
                  <a:srgbClr val="0000CC"/>
                </a:solidFill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</a:rPr>
              <a:t>đồ</a:t>
            </a:r>
            <a:r>
              <a:rPr lang="en-US" sz="3600" b="1" dirty="0" smtClean="0">
                <a:solidFill>
                  <a:srgbClr val="0000CC"/>
                </a:solidFill>
              </a:rPr>
              <a:t>, </a:t>
            </a:r>
            <a:r>
              <a:rPr lang="en-US" sz="3600" b="1" dirty="0" err="1" smtClean="0">
                <a:solidFill>
                  <a:srgbClr val="0000CC"/>
                </a:solidFill>
              </a:rPr>
              <a:t>ngựa</a:t>
            </a:r>
            <a:endParaRPr lang="en-US" sz="3600" b="1" dirty="0">
              <a:solidFill>
                <a:srgbClr val="0000CC"/>
              </a:solidFill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="" xmlns:a16="http://schemas.microsoft.com/office/drawing/2014/main" id="{2E971DD3-2D78-BA44-9401-44C6DCE1468C}"/>
              </a:ext>
            </a:extLst>
          </p:cNvPr>
          <p:cNvSpPr/>
          <p:nvPr/>
        </p:nvSpPr>
        <p:spPr>
          <a:xfrm>
            <a:off x="122829" y="3581970"/>
            <a:ext cx="3848669" cy="1399461"/>
          </a:xfrm>
          <a:prstGeom prst="round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2800" dirty="0" smtClean="0">
                <a:solidFill>
                  <a:srgbClr val="000000"/>
                </a:solidFill>
                <a:latin typeface=".VnArial Narrow" pitchFamily="34" charset="0"/>
              </a:rPr>
              <a:t>  </a:t>
            </a:r>
            <a:endParaRPr lang="en-US" sz="2800" dirty="0">
              <a:solidFill>
                <a:srgbClr val="000000"/>
              </a:solidFill>
              <a:latin typeface=".VnArial Narrow" pitchFamily="34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="" xmlns:a16="http://schemas.microsoft.com/office/drawing/2014/main" id="{680DC815-BB00-C34C-AAF1-6F1789B2B395}"/>
              </a:ext>
            </a:extLst>
          </p:cNvPr>
          <p:cNvSpPr/>
          <p:nvPr/>
        </p:nvSpPr>
        <p:spPr>
          <a:xfrm>
            <a:off x="1521152" y="3297734"/>
            <a:ext cx="329121" cy="321760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1800" b="1" dirty="0">
                <a:solidFill>
                  <a:srgbClr val="000000"/>
                </a:solidFill>
                <a:latin typeface=".VnArial Narrow" pitchFamily="34" charset="0"/>
              </a:rPr>
              <a:t>b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26754" y="3947677"/>
            <a:ext cx="3717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0000CC"/>
                </a:solidFill>
              </a:rPr>
              <a:t>Lừa</a:t>
            </a:r>
            <a:r>
              <a:rPr lang="en-US" sz="3600" b="1" dirty="0" smtClean="0">
                <a:solidFill>
                  <a:srgbClr val="0000CC"/>
                </a:solidFill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</a:rPr>
              <a:t>ngã</a:t>
            </a:r>
            <a:r>
              <a:rPr lang="en-US" sz="3600" b="1" dirty="0" smtClean="0">
                <a:solidFill>
                  <a:srgbClr val="0000CC"/>
                </a:solidFill>
              </a:rPr>
              <a:t>, </a:t>
            </a:r>
            <a:r>
              <a:rPr lang="en-US" sz="3600" b="1" dirty="0" err="1" smtClean="0">
                <a:solidFill>
                  <a:srgbClr val="0000CC"/>
                </a:solidFill>
              </a:rPr>
              <a:t>thế</a:t>
            </a:r>
            <a:r>
              <a:rPr lang="en-US" sz="3600" b="1" dirty="0" smtClean="0">
                <a:solidFill>
                  <a:srgbClr val="0000CC"/>
                </a:solidFill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</a:rPr>
              <a:t>là</a:t>
            </a:r>
            <a:endParaRPr lang="en-US" sz="3600" b="1" dirty="0">
              <a:solidFill>
                <a:srgbClr val="0000CC"/>
              </a:solidFill>
            </a:endParaRPr>
          </a:p>
        </p:txBody>
      </p:sp>
      <p:sp>
        <p:nvSpPr>
          <p:cNvPr id="28" name="Rounded Rectangle 27">
            <a:extLst>
              <a:ext uri="{FF2B5EF4-FFF2-40B4-BE49-F238E27FC236}">
                <a16:creationId xmlns="" xmlns:a16="http://schemas.microsoft.com/office/drawing/2014/main" id="{2E971DD3-2D78-BA44-9401-44C6DCE1468C}"/>
              </a:ext>
            </a:extLst>
          </p:cNvPr>
          <p:cNvSpPr/>
          <p:nvPr/>
        </p:nvSpPr>
        <p:spPr>
          <a:xfrm>
            <a:off x="5349929" y="1592185"/>
            <a:ext cx="3630303" cy="1399461"/>
          </a:xfrm>
          <a:prstGeom prst="round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2800" dirty="0" smtClean="0">
                <a:solidFill>
                  <a:srgbClr val="000000"/>
                </a:solidFill>
                <a:latin typeface=".VnArial Narrow" pitchFamily="34" charset="0"/>
              </a:rPr>
              <a:t>  </a:t>
            </a:r>
            <a:endParaRPr lang="en-US" sz="2800" dirty="0">
              <a:solidFill>
                <a:srgbClr val="000000"/>
              </a:solidFill>
              <a:latin typeface=".VnArial Narrow" pitchFamily="34" charset="0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="" xmlns:a16="http://schemas.microsoft.com/office/drawing/2014/main" id="{680DC815-BB00-C34C-AAF1-6F1789B2B395}"/>
              </a:ext>
            </a:extLst>
          </p:cNvPr>
          <p:cNvSpPr/>
          <p:nvPr/>
        </p:nvSpPr>
        <p:spPr>
          <a:xfrm>
            <a:off x="6775547" y="1307949"/>
            <a:ext cx="329121" cy="321760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1800" b="1" dirty="0">
                <a:solidFill>
                  <a:srgbClr val="000000"/>
                </a:solidFill>
                <a:latin typeface=".VnArial Narrow" pitchFamily="34" charset="0"/>
              </a:rPr>
              <a:t>1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426557" y="1671284"/>
            <a:ext cx="34990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00CC"/>
                </a:solidFill>
              </a:rPr>
              <a:t>b</a:t>
            </a:r>
            <a:r>
              <a:rPr lang="en-US" sz="3600" b="1" dirty="0" err="1" smtClean="0">
                <a:solidFill>
                  <a:srgbClr val="0000CC"/>
                </a:solidFill>
              </a:rPr>
              <a:t>à</a:t>
            </a:r>
            <a:r>
              <a:rPr lang="en-US" sz="3600" b="1" dirty="0" smtClean="0">
                <a:solidFill>
                  <a:srgbClr val="0000CC"/>
                </a:solidFill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</a:rPr>
              <a:t>chủ</a:t>
            </a:r>
            <a:r>
              <a:rPr lang="en-US" sz="3600" b="1" dirty="0" smtClean="0">
                <a:solidFill>
                  <a:srgbClr val="0000CC"/>
                </a:solidFill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</a:rPr>
              <a:t>xếp</a:t>
            </a:r>
            <a:r>
              <a:rPr lang="en-US" sz="3600" b="1" dirty="0" smtClean="0">
                <a:solidFill>
                  <a:srgbClr val="0000CC"/>
                </a:solidFill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</a:rPr>
              <a:t>đồ</a:t>
            </a:r>
            <a:r>
              <a:rPr lang="en-US" sz="3600" b="1" dirty="0" smtClean="0">
                <a:solidFill>
                  <a:srgbClr val="0000CC"/>
                </a:solidFill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</a:rPr>
              <a:t>từ</a:t>
            </a:r>
            <a:r>
              <a:rPr lang="en-US" sz="3600" b="1" dirty="0" smtClean="0">
                <a:solidFill>
                  <a:srgbClr val="0000CC"/>
                </a:solidFill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</a:rPr>
              <a:t>lừa</a:t>
            </a:r>
            <a:r>
              <a:rPr lang="en-US" sz="3600" b="1" dirty="0" smtClean="0">
                <a:solidFill>
                  <a:srgbClr val="0000CC"/>
                </a:solidFill>
              </a:rPr>
              <a:t> qua </a:t>
            </a:r>
            <a:r>
              <a:rPr lang="en-US" sz="3600" b="1" dirty="0" err="1" smtClean="0">
                <a:solidFill>
                  <a:srgbClr val="0000CC"/>
                </a:solidFill>
              </a:rPr>
              <a:t>ngựa</a:t>
            </a:r>
            <a:r>
              <a:rPr lang="en-US" sz="3600" b="1" dirty="0" smtClean="0">
                <a:solidFill>
                  <a:srgbClr val="0000CC"/>
                </a:solidFill>
              </a:rPr>
              <a:t>.</a:t>
            </a:r>
            <a:endParaRPr lang="en-US" sz="3600" b="1" dirty="0">
              <a:solidFill>
                <a:srgbClr val="0000CC"/>
              </a:solidFill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="" xmlns:a16="http://schemas.microsoft.com/office/drawing/2014/main" id="{2E971DD3-2D78-BA44-9401-44C6DCE1468C}"/>
              </a:ext>
            </a:extLst>
          </p:cNvPr>
          <p:cNvSpPr/>
          <p:nvPr/>
        </p:nvSpPr>
        <p:spPr>
          <a:xfrm>
            <a:off x="5349929" y="3571111"/>
            <a:ext cx="3630303" cy="1399461"/>
          </a:xfrm>
          <a:prstGeom prst="round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2800" dirty="0" smtClean="0">
                <a:solidFill>
                  <a:srgbClr val="000000"/>
                </a:solidFill>
                <a:latin typeface=".VnArial Narrow" pitchFamily="34" charset="0"/>
              </a:rPr>
              <a:t>  </a:t>
            </a:r>
            <a:endParaRPr lang="en-US" sz="2800" dirty="0">
              <a:solidFill>
                <a:srgbClr val="000000"/>
              </a:solidFill>
              <a:latin typeface=".VnArial Narrow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="" xmlns:a16="http://schemas.microsoft.com/office/drawing/2014/main" id="{680DC815-BB00-C34C-AAF1-6F1789B2B395}"/>
              </a:ext>
            </a:extLst>
          </p:cNvPr>
          <p:cNvSpPr/>
          <p:nvPr/>
        </p:nvSpPr>
        <p:spPr>
          <a:xfrm>
            <a:off x="6775547" y="3286875"/>
            <a:ext cx="329121" cy="321760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1800" b="1" dirty="0">
                <a:solidFill>
                  <a:srgbClr val="000000"/>
                </a:solidFill>
                <a:latin typeface=".VnArial Narrow" pitchFamily="34" charset="0"/>
              </a:rPr>
              <a:t>2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5467501" y="3691154"/>
            <a:ext cx="3348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00CC"/>
                </a:solidFill>
              </a:rPr>
              <a:t>c</a:t>
            </a:r>
            <a:r>
              <a:rPr lang="en-US" sz="3600" b="1" dirty="0" err="1" smtClean="0">
                <a:solidFill>
                  <a:srgbClr val="0000CC"/>
                </a:solidFill>
              </a:rPr>
              <a:t>hả</a:t>
            </a:r>
            <a:r>
              <a:rPr lang="en-US" sz="3600" b="1" dirty="0" smtClean="0">
                <a:solidFill>
                  <a:srgbClr val="0000CC"/>
                </a:solidFill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</a:rPr>
              <a:t>thèm</a:t>
            </a:r>
            <a:r>
              <a:rPr lang="en-US" sz="3600" b="1" dirty="0" smtClean="0">
                <a:solidFill>
                  <a:srgbClr val="0000CC"/>
                </a:solidFill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</a:rPr>
              <a:t>nghe</a:t>
            </a:r>
            <a:endParaRPr lang="en-US" sz="3600" b="1" dirty="0" smtClean="0">
              <a:solidFill>
                <a:srgbClr val="0000CC"/>
              </a:solidFill>
            </a:endParaRPr>
          </a:p>
          <a:p>
            <a:r>
              <a:rPr lang="en-US" sz="3600" b="1" dirty="0" smtClean="0">
                <a:solidFill>
                  <a:srgbClr val="0000CC"/>
                </a:solidFill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</a:rPr>
              <a:t>lừa</a:t>
            </a:r>
            <a:r>
              <a:rPr lang="en-US" sz="3600" b="1" dirty="0" smtClean="0">
                <a:solidFill>
                  <a:srgbClr val="0000CC"/>
                </a:solidFill>
              </a:rPr>
              <a:t>.</a:t>
            </a:r>
            <a:endParaRPr lang="en-US" sz="3600" b="1" dirty="0">
              <a:solidFill>
                <a:srgbClr val="0000CC"/>
              </a:solidFill>
            </a:endParaRPr>
          </a:p>
        </p:txBody>
      </p:sp>
      <p:cxnSp>
        <p:nvCxnSpPr>
          <p:cNvPr id="5" name="Straight Arrow Connector 4"/>
          <p:cNvCxnSpPr>
            <a:stCxn id="7" idx="3"/>
            <a:endCxn id="34" idx="1"/>
          </p:cNvCxnSpPr>
          <p:nvPr/>
        </p:nvCxnSpPr>
        <p:spPr>
          <a:xfrm>
            <a:off x="3971498" y="2302775"/>
            <a:ext cx="1378431" cy="1968067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endCxn id="28" idx="1"/>
          </p:cNvCxnSpPr>
          <p:nvPr/>
        </p:nvCxnSpPr>
        <p:spPr>
          <a:xfrm flipV="1">
            <a:off x="3971499" y="2291916"/>
            <a:ext cx="1378430" cy="197892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8806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1069"/>
            <a:ext cx="9144000" cy="6155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863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66506" y="1441316"/>
            <a:ext cx="9601607" cy="1200329"/>
            <a:chOff x="1325218" y="1804174"/>
            <a:chExt cx="9317198" cy="1132008"/>
          </a:xfrm>
        </p:grpSpPr>
        <p:sp>
          <p:nvSpPr>
            <p:cNvPr id="3" name="TextBox 2"/>
            <p:cNvSpPr txBox="1"/>
            <p:nvPr/>
          </p:nvSpPr>
          <p:spPr>
            <a:xfrm>
              <a:off x="1768168" y="1804174"/>
              <a:ext cx="8874248" cy="11320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577695">
                <a:defRPr/>
              </a:pPr>
              <a:r>
                <a:rPr lang="en-US" sz="3600" dirty="0">
                  <a:solidFill>
                    <a:prstClr val="black"/>
                  </a:solidFill>
                  <a:latin typeface="Times Nemw Roman"/>
                  <a:cs typeface="Times New Roman" panose="02020603050405020304" pitchFamily="18" charset="0"/>
                </a:rPr>
                <a:t>  - </a:t>
              </a:r>
              <a:r>
                <a:rPr lang="en-US" sz="3600" dirty="0" err="1">
                  <a:solidFill>
                    <a:prstClr val="black"/>
                  </a:solidFill>
                  <a:latin typeface="Times Nemw Roman"/>
                  <a:cs typeface="Times New Roman" panose="02020603050405020304" pitchFamily="18" charset="0"/>
                </a:rPr>
                <a:t>Đọc</a:t>
              </a:r>
              <a:r>
                <a:rPr lang="en-US" sz="3600" dirty="0">
                  <a:solidFill>
                    <a:prstClr val="black"/>
                  </a:solidFill>
                  <a:latin typeface="Times Nemw Roman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Times Nemw Roman"/>
                  <a:cs typeface="Times New Roman" panose="02020603050405020304" pitchFamily="18" charset="0"/>
                </a:rPr>
                <a:t>lại</a:t>
              </a:r>
              <a:r>
                <a:rPr lang="en-US" sz="3600" dirty="0">
                  <a:solidFill>
                    <a:prstClr val="black"/>
                  </a:solidFill>
                  <a:latin typeface="Times Nemw Roman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Times Nemw Roman"/>
                  <a:cs typeface="Times New Roman" panose="02020603050405020304" pitchFamily="18" charset="0"/>
                </a:rPr>
                <a:t>bài</a:t>
              </a:r>
              <a:r>
                <a:rPr lang="en-US" sz="3600" dirty="0">
                  <a:solidFill>
                    <a:prstClr val="black"/>
                  </a:solidFill>
                  <a:latin typeface="Times Nemw Roman"/>
                  <a:cs typeface="Times New Roman" panose="02020603050405020304" pitchFamily="18" charset="0"/>
                </a:rPr>
                <a:t> </a:t>
              </a:r>
              <a:r>
                <a:rPr lang="en-US" sz="3600" dirty="0" smtClean="0">
                  <a:solidFill>
                    <a:prstClr val="black"/>
                  </a:solidFill>
                  <a:latin typeface="Times Nemw Roman"/>
                  <a:cs typeface="Times New Roman" panose="02020603050405020304" pitchFamily="18" charset="0"/>
                </a:rPr>
                <a:t>47: </a:t>
              </a:r>
              <a:r>
                <a:rPr lang="en-US" sz="3600" dirty="0" err="1" smtClean="0">
                  <a:solidFill>
                    <a:srgbClr val="FF0000"/>
                  </a:solidFill>
                  <a:latin typeface="Times Nemw Roman"/>
                  <a:cs typeface="Times New Roman" panose="02020603050405020304" pitchFamily="18" charset="0"/>
                </a:rPr>
                <a:t>om</a:t>
              </a:r>
              <a:r>
                <a:rPr lang="en-US" sz="3600" dirty="0" smtClean="0">
                  <a:solidFill>
                    <a:srgbClr val="FF0000"/>
                  </a:solidFill>
                  <a:latin typeface="Times Nemw Roman"/>
                  <a:cs typeface="Times New Roman" panose="02020603050405020304" pitchFamily="18" charset="0"/>
                </a:rPr>
                <a:t>, op </a:t>
              </a:r>
              <a:r>
                <a:rPr lang="en-US" sz="3600" dirty="0">
                  <a:solidFill>
                    <a:prstClr val="black"/>
                  </a:solidFill>
                  <a:latin typeface="Times Nemw Roman"/>
                  <a:cs typeface="Times New Roman" panose="02020603050405020304" pitchFamily="18" charset="0"/>
                </a:rPr>
                <a:t>(5 </a:t>
              </a:r>
              <a:r>
                <a:rPr lang="en-US" sz="3600" dirty="0" err="1">
                  <a:solidFill>
                    <a:prstClr val="black"/>
                  </a:solidFill>
                  <a:latin typeface="Times Nemw Roman"/>
                  <a:cs typeface="Times New Roman" panose="02020603050405020304" pitchFamily="18" charset="0"/>
                </a:rPr>
                <a:t>lần</a:t>
              </a:r>
              <a:r>
                <a:rPr lang="en-US" sz="3600" dirty="0">
                  <a:solidFill>
                    <a:prstClr val="black"/>
                  </a:solidFill>
                  <a:latin typeface="Times Nemw Roman"/>
                  <a:cs typeface="Times New Roman" panose="02020603050405020304" pitchFamily="18" charset="0"/>
                </a:rPr>
                <a:t>). </a:t>
              </a:r>
            </a:p>
            <a:p>
              <a:pPr defTabSz="577695">
                <a:defRPr/>
              </a:pPr>
              <a:r>
                <a:rPr lang="en-US" sz="3600" dirty="0">
                  <a:solidFill>
                    <a:prstClr val="black"/>
                  </a:solidFill>
                  <a:latin typeface="Times Nemw Roman"/>
                  <a:cs typeface="Times New Roman" panose="02020603050405020304" pitchFamily="18" charset="0"/>
                </a:rPr>
                <a:t>  </a:t>
              </a: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5218" y="1881809"/>
              <a:ext cx="583095" cy="583095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201383" y="3858182"/>
            <a:ext cx="8672025" cy="646331"/>
            <a:chOff x="1336585" y="4241262"/>
            <a:chExt cx="7822108" cy="636196"/>
          </a:xfrm>
        </p:grpSpPr>
        <p:sp>
          <p:nvSpPr>
            <p:cNvPr id="6" name="TextBox 5"/>
            <p:cNvSpPr txBox="1"/>
            <p:nvPr/>
          </p:nvSpPr>
          <p:spPr>
            <a:xfrm>
              <a:off x="1976014" y="4241262"/>
              <a:ext cx="7182679" cy="636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555421">
                <a:spcBef>
                  <a:spcPts val="365"/>
                </a:spcBef>
                <a:spcAft>
                  <a:spcPts val="365"/>
                </a:spcAft>
                <a:defRPr/>
              </a:pPr>
              <a:r>
                <a:rPr lang="en-US" sz="3600" dirty="0" smtClean="0">
                  <a:solidFill>
                    <a:prstClr val="black"/>
                  </a:solidFill>
                  <a:latin typeface="Times Nemw Roman"/>
                  <a:cs typeface="Times New Roman" panose="02020603050405020304" pitchFamily="18" charset="0"/>
                </a:rPr>
                <a:t>- </a:t>
              </a:r>
              <a:r>
                <a:rPr lang="en-US" sz="3600" dirty="0" err="1" smtClean="0">
                  <a:solidFill>
                    <a:prstClr val="black"/>
                  </a:solidFill>
                  <a:latin typeface="Times Nemw Roman"/>
                  <a:cs typeface="Times New Roman" panose="02020603050405020304" pitchFamily="18" charset="0"/>
                </a:rPr>
                <a:t>Đọc</a:t>
              </a:r>
              <a:r>
                <a:rPr lang="en-US" sz="3600" dirty="0" smtClean="0">
                  <a:solidFill>
                    <a:prstClr val="black"/>
                  </a:solidFill>
                  <a:latin typeface="Times Nemw Roman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Times Nemw Roman"/>
                  <a:cs typeface="Times New Roman" panose="02020603050405020304" pitchFamily="18" charset="0"/>
                </a:rPr>
                <a:t>trước</a:t>
              </a:r>
              <a:r>
                <a:rPr lang="en-US" sz="3600" dirty="0">
                  <a:solidFill>
                    <a:prstClr val="black"/>
                  </a:solidFill>
                  <a:latin typeface="Times Nemw Roman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Times Nemw Roman"/>
                  <a:cs typeface="Times New Roman" panose="02020603050405020304" pitchFamily="18" charset="0"/>
                </a:rPr>
                <a:t>bài</a:t>
              </a:r>
              <a:r>
                <a:rPr lang="en-US" sz="3600" dirty="0">
                  <a:solidFill>
                    <a:prstClr val="black"/>
                  </a:solidFill>
                  <a:latin typeface="Times Nemw Roman"/>
                  <a:cs typeface="Times New Roman" panose="02020603050405020304" pitchFamily="18" charset="0"/>
                </a:rPr>
                <a:t> </a:t>
              </a:r>
              <a:r>
                <a:rPr lang="en-US" sz="3600" dirty="0" smtClean="0">
                  <a:solidFill>
                    <a:prstClr val="black"/>
                  </a:solidFill>
                  <a:latin typeface="Times Nemw Roman"/>
                  <a:cs typeface="Times New Roman" panose="02020603050405020304" pitchFamily="18" charset="0"/>
                </a:rPr>
                <a:t>48: </a:t>
              </a:r>
              <a:r>
                <a:rPr lang="en-US" sz="3600" dirty="0" err="1" smtClean="0">
                  <a:solidFill>
                    <a:srgbClr val="FF0000"/>
                  </a:solidFill>
                  <a:latin typeface="Times Nemw Roman"/>
                  <a:cs typeface="Times New Roman" panose="02020603050405020304" pitchFamily="18" charset="0"/>
                </a:rPr>
                <a:t>ôm</a:t>
              </a:r>
              <a:r>
                <a:rPr lang="en-US" sz="3600" dirty="0" smtClean="0">
                  <a:solidFill>
                    <a:srgbClr val="FF0000"/>
                  </a:solidFill>
                  <a:latin typeface="Times Nemw Roman"/>
                  <a:cs typeface="Times New Roman" panose="02020603050405020304" pitchFamily="18" charset="0"/>
                </a:rPr>
                <a:t>, </a:t>
              </a:r>
              <a:r>
                <a:rPr lang="en-US" sz="3600" dirty="0" err="1">
                  <a:solidFill>
                    <a:srgbClr val="FF0000"/>
                  </a:solidFill>
                  <a:latin typeface="Times Nemw Roman"/>
                  <a:cs typeface="Times New Roman" panose="02020603050405020304" pitchFamily="18" charset="0"/>
                </a:rPr>
                <a:t>ô</a:t>
              </a:r>
              <a:r>
                <a:rPr lang="en-US" sz="3600" dirty="0" err="1" smtClean="0">
                  <a:solidFill>
                    <a:srgbClr val="FF0000"/>
                  </a:solidFill>
                  <a:latin typeface="Times Nemw Roman"/>
                  <a:cs typeface="Times New Roman" panose="02020603050405020304" pitchFamily="18" charset="0"/>
                </a:rPr>
                <a:t>p</a:t>
              </a:r>
              <a:r>
                <a:rPr lang="en-US" sz="3600" dirty="0" smtClean="0">
                  <a:solidFill>
                    <a:srgbClr val="FF0000"/>
                  </a:solidFill>
                  <a:latin typeface="Times Nemw Roman"/>
                  <a:cs typeface="Times New Roman" panose="02020603050405020304" pitchFamily="18" charset="0"/>
                </a:rPr>
                <a:t> </a:t>
              </a:r>
              <a:r>
                <a:rPr lang="en-US" sz="3600" dirty="0">
                  <a:solidFill>
                    <a:prstClr val="black"/>
                  </a:solidFill>
                  <a:latin typeface="Times Nemw Roman"/>
                  <a:cs typeface="Times New Roman" panose="02020603050405020304" pitchFamily="18" charset="0"/>
                </a:rPr>
                <a:t>(5 </a:t>
              </a:r>
              <a:r>
                <a:rPr lang="en-US" sz="3600" dirty="0" err="1">
                  <a:solidFill>
                    <a:prstClr val="black"/>
                  </a:solidFill>
                  <a:latin typeface="Times Nemw Roman"/>
                  <a:cs typeface="Times New Roman" panose="02020603050405020304" pitchFamily="18" charset="0"/>
                </a:rPr>
                <a:t>lần</a:t>
              </a:r>
              <a:r>
                <a:rPr lang="en-US" sz="3600" dirty="0">
                  <a:solidFill>
                    <a:prstClr val="black"/>
                  </a:solidFill>
                  <a:latin typeface="Times Nemw Roman"/>
                  <a:cs typeface="Times New Roman" panose="02020603050405020304" pitchFamily="18" charset="0"/>
                </a:rPr>
                <a:t>).</a:t>
              </a:r>
              <a:r>
                <a:rPr lang="en-US" sz="3600" dirty="0">
                  <a:solidFill>
                    <a:srgbClr val="FF0000"/>
                  </a:solidFill>
                  <a:latin typeface="Times Nemw Roman"/>
                  <a:cs typeface="Times New Roman" panose="02020603050405020304" pitchFamily="18" charset="0"/>
                </a:rPr>
                <a:t> </a:t>
              </a: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6585" y="4278113"/>
              <a:ext cx="583095" cy="583095"/>
            </a:xfrm>
            <a:prstGeom prst="rect">
              <a:avLst/>
            </a:prstGeom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99" y="90821"/>
            <a:ext cx="712805" cy="792006"/>
          </a:xfrm>
          <a:prstGeom prst="ellipse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169483" y="480348"/>
            <a:ext cx="2127440" cy="769437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defTabSz="577695">
              <a:defRPr/>
            </a:pPr>
            <a:r>
              <a:rPr lang="en-US" sz="4400" b="1" dirty="0" err="1" smtClean="0">
                <a:solidFill>
                  <a:srgbClr val="FF0000"/>
                </a:solidFill>
                <a:latin typeface="Times Nemw Roman"/>
              </a:rPr>
              <a:t>Dặn</a:t>
            </a:r>
            <a:r>
              <a:rPr lang="en-US" sz="4400" b="1" dirty="0" smtClean="0">
                <a:solidFill>
                  <a:srgbClr val="FF0000"/>
                </a:solidFill>
                <a:latin typeface="Times Nemw Roman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mw Roman"/>
              </a:rPr>
              <a:t>dò</a:t>
            </a:r>
            <a:endParaRPr lang="en-US" sz="4400" b="1" dirty="0">
              <a:solidFill>
                <a:srgbClr val="FF0000"/>
              </a:solidFill>
              <a:latin typeface="Times Nemw Roman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9898" y="2335991"/>
            <a:ext cx="8381536" cy="1200325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US" sz="3600" dirty="0">
                <a:latin typeface="Times Nemw Roman"/>
              </a:rPr>
              <a:t>- </a:t>
            </a:r>
            <a:r>
              <a:rPr lang="en-US" sz="3600" dirty="0" err="1">
                <a:latin typeface="Times Nemw Roman"/>
              </a:rPr>
              <a:t>Tìm</a:t>
            </a:r>
            <a:r>
              <a:rPr lang="en-US" sz="3600" dirty="0">
                <a:latin typeface="Times Nemw Roman"/>
              </a:rPr>
              <a:t> </a:t>
            </a:r>
            <a:r>
              <a:rPr lang="en-US" sz="3600" dirty="0" err="1">
                <a:latin typeface="Times Nemw Roman"/>
              </a:rPr>
              <a:t>ngoài</a:t>
            </a:r>
            <a:r>
              <a:rPr lang="en-US" sz="3600" dirty="0">
                <a:latin typeface="Times Nemw Roman"/>
              </a:rPr>
              <a:t> </a:t>
            </a:r>
            <a:r>
              <a:rPr lang="en-US" sz="3600" dirty="0" err="1">
                <a:latin typeface="Times Nemw Roman"/>
              </a:rPr>
              <a:t>bài</a:t>
            </a:r>
            <a:r>
              <a:rPr lang="en-US" sz="3600" dirty="0">
                <a:latin typeface="Times Nemw Roman"/>
              </a:rPr>
              <a:t> </a:t>
            </a:r>
            <a:r>
              <a:rPr lang="en-US" sz="3600" dirty="0" err="1">
                <a:latin typeface="Times Nemw Roman"/>
              </a:rPr>
              <a:t>những</a:t>
            </a:r>
            <a:r>
              <a:rPr lang="en-US" sz="3600" dirty="0">
                <a:latin typeface="Times Nemw Roman"/>
              </a:rPr>
              <a:t> </a:t>
            </a:r>
            <a:r>
              <a:rPr lang="en-US" sz="3600" dirty="0" err="1">
                <a:latin typeface="Times Nemw Roman"/>
              </a:rPr>
              <a:t>tiếng</a:t>
            </a:r>
            <a:r>
              <a:rPr lang="en-US" sz="3600" dirty="0">
                <a:latin typeface="Times Nemw Roman"/>
              </a:rPr>
              <a:t> </a:t>
            </a:r>
            <a:r>
              <a:rPr lang="en-US" sz="3600" dirty="0" err="1">
                <a:latin typeface="Times Nemw Roman"/>
              </a:rPr>
              <a:t>có</a:t>
            </a:r>
            <a:r>
              <a:rPr lang="en-US" sz="3600" dirty="0">
                <a:latin typeface="Times Nemw Roman"/>
              </a:rPr>
              <a:t> </a:t>
            </a:r>
            <a:r>
              <a:rPr lang="en-US" sz="3600" dirty="0" err="1">
                <a:latin typeface="Times Nemw Roman"/>
              </a:rPr>
              <a:t>vần</a:t>
            </a:r>
            <a:endParaRPr lang="en-US" sz="3600" dirty="0">
              <a:latin typeface="Times Nemw Roman"/>
            </a:endParaRPr>
          </a:p>
          <a:p>
            <a:r>
              <a:rPr lang="en-US" sz="3600" dirty="0">
                <a:latin typeface="Times Nemw Roman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mw Roman"/>
              </a:rPr>
              <a:t>om</a:t>
            </a:r>
            <a:r>
              <a:rPr lang="en-US" sz="3600" dirty="0" smtClean="0">
                <a:solidFill>
                  <a:srgbClr val="FF0000"/>
                </a:solidFill>
                <a:latin typeface="Times Nemw Roman"/>
              </a:rPr>
              <a:t>, op</a:t>
            </a:r>
            <a:endParaRPr lang="en-US" sz="3600" dirty="0">
              <a:solidFill>
                <a:srgbClr val="FF0000"/>
              </a:solidFill>
              <a:latin typeface="Times Nemw Roman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81236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853"/>
    </mc:Choice>
    <mc:Fallback xmlns="">
      <p:transition spd="slow" advTm="23853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Mobile_SCRS (7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3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6" y="4778376"/>
            <a:ext cx="898525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666" y="4681803"/>
            <a:ext cx="992187" cy="1033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7" name="Picture 5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328" y="4745303"/>
            <a:ext cx="930275" cy="96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9" name="Picture 7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413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42925" y="1703338"/>
            <a:ext cx="8229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Chào</a:t>
            </a: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tạm</a:t>
            </a: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biệt</a:t>
            </a: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hẹn</a:t>
            </a: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gặp</a:t>
            </a: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260932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38334" y="782601"/>
            <a:ext cx="39546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0000CC"/>
                </a:solidFill>
                <a:latin typeface="Century Gothic" pitchFamily="34" charset="0"/>
              </a:rPr>
              <a:t>l</a:t>
            </a:r>
            <a:r>
              <a:rPr lang="en-US" sz="5400" b="1" dirty="0" err="1" smtClean="0">
                <a:solidFill>
                  <a:srgbClr val="0000CC"/>
                </a:solidFill>
                <a:latin typeface="Century Gothic" pitchFamily="34" charset="0"/>
              </a:rPr>
              <a:t>úa</a:t>
            </a:r>
            <a:r>
              <a:rPr lang="en-US" sz="5400" b="1" dirty="0" smtClean="0">
                <a:solidFill>
                  <a:srgbClr val="0000CC"/>
                </a:solidFill>
                <a:latin typeface="Century Gothic" pitchFamily="34" charset="0"/>
              </a:rPr>
              <a:t> </a:t>
            </a:r>
            <a:r>
              <a:rPr lang="en-US" sz="5400" b="1" dirty="0" err="1" smtClean="0">
                <a:solidFill>
                  <a:srgbClr val="0000CC"/>
                </a:solidFill>
                <a:latin typeface="Century Gothic" pitchFamily="34" charset="0"/>
              </a:rPr>
              <a:t>chiêm</a:t>
            </a:r>
            <a:endParaRPr lang="en-US" sz="5400" b="1" dirty="0">
              <a:solidFill>
                <a:srgbClr val="0000CC"/>
              </a:solidFill>
              <a:latin typeface="Century Gothic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8333" y="1885686"/>
            <a:ext cx="39546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0000CC"/>
                </a:solidFill>
                <a:latin typeface="Century Gothic" pitchFamily="34" charset="0"/>
              </a:rPr>
              <a:t>q</a:t>
            </a:r>
            <a:r>
              <a:rPr lang="en-US" sz="5400" b="1" dirty="0" err="1" smtClean="0">
                <a:solidFill>
                  <a:srgbClr val="0000CC"/>
                </a:solidFill>
                <a:latin typeface="Century Gothic" pitchFamily="34" charset="0"/>
              </a:rPr>
              <a:t>ue</a:t>
            </a:r>
            <a:r>
              <a:rPr lang="en-US" sz="5400" b="1" dirty="0" smtClean="0">
                <a:solidFill>
                  <a:srgbClr val="0000CC"/>
                </a:solidFill>
                <a:latin typeface="Century Gothic" pitchFamily="34" charset="0"/>
              </a:rPr>
              <a:t> </a:t>
            </a:r>
            <a:r>
              <a:rPr lang="en-US" sz="5400" b="1" dirty="0" err="1" smtClean="0">
                <a:solidFill>
                  <a:srgbClr val="0000CC"/>
                </a:solidFill>
                <a:latin typeface="Century Gothic" pitchFamily="34" charset="0"/>
              </a:rPr>
              <a:t>diêm</a:t>
            </a:r>
            <a:endParaRPr lang="en-US" sz="5400" b="1" dirty="0">
              <a:solidFill>
                <a:srgbClr val="0000CC"/>
              </a:solidFill>
              <a:latin typeface="Century Gothic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8334" y="3075858"/>
            <a:ext cx="39546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0000CC"/>
                </a:solidFill>
                <a:latin typeface="Century Gothic" pitchFamily="34" charset="0"/>
              </a:rPr>
              <a:t>k</a:t>
            </a:r>
            <a:r>
              <a:rPr lang="en-US" sz="5400" b="1" dirty="0" err="1" smtClean="0">
                <a:solidFill>
                  <a:srgbClr val="0000CC"/>
                </a:solidFill>
                <a:latin typeface="Century Gothic" pitchFamily="34" charset="0"/>
              </a:rPr>
              <a:t>iếm</a:t>
            </a:r>
            <a:r>
              <a:rPr lang="en-US" sz="5400" b="1" dirty="0" smtClean="0">
                <a:solidFill>
                  <a:srgbClr val="0000CC"/>
                </a:solidFill>
                <a:latin typeface="Century Gothic" pitchFamily="34" charset="0"/>
              </a:rPr>
              <a:t> </a:t>
            </a:r>
            <a:r>
              <a:rPr lang="en-US" sz="5400" b="1" dirty="0" err="1" smtClean="0">
                <a:solidFill>
                  <a:srgbClr val="0000CC"/>
                </a:solidFill>
                <a:latin typeface="Century Gothic" pitchFamily="34" charset="0"/>
              </a:rPr>
              <a:t>tìm</a:t>
            </a:r>
            <a:endParaRPr lang="en-US" sz="5400" b="1" dirty="0">
              <a:solidFill>
                <a:srgbClr val="0000CC"/>
              </a:solidFill>
              <a:latin typeface="Century Gothic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11934" y="838475"/>
            <a:ext cx="39546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0000CC"/>
                </a:solidFill>
                <a:latin typeface="Century Gothic" pitchFamily="34" charset="0"/>
              </a:rPr>
              <a:t>d</a:t>
            </a:r>
            <a:r>
              <a:rPr lang="en-US" sz="5400" b="1" dirty="0" err="1" smtClean="0">
                <a:solidFill>
                  <a:srgbClr val="0000CC"/>
                </a:solidFill>
                <a:latin typeface="Century Gothic" pitchFamily="34" charset="0"/>
              </a:rPr>
              <a:t>iếp</a:t>
            </a:r>
            <a:r>
              <a:rPr lang="en-US" sz="5400" b="1" dirty="0" smtClean="0">
                <a:solidFill>
                  <a:srgbClr val="0000CC"/>
                </a:solidFill>
                <a:latin typeface="Century Gothic" pitchFamily="34" charset="0"/>
              </a:rPr>
              <a:t> </a:t>
            </a:r>
            <a:r>
              <a:rPr lang="en-US" sz="5400" b="1" dirty="0" err="1" smtClean="0">
                <a:solidFill>
                  <a:srgbClr val="0000CC"/>
                </a:solidFill>
                <a:latin typeface="Century Gothic" pitchFamily="34" charset="0"/>
              </a:rPr>
              <a:t>cá</a:t>
            </a:r>
            <a:endParaRPr lang="en-US" sz="5400" b="1" dirty="0">
              <a:solidFill>
                <a:srgbClr val="0000CC"/>
              </a:solidFill>
              <a:latin typeface="Century Gothic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11933" y="1885686"/>
            <a:ext cx="39546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0000CC"/>
                </a:solidFill>
                <a:latin typeface="Century Gothic" pitchFamily="34" charset="0"/>
              </a:rPr>
              <a:t>y</a:t>
            </a:r>
            <a:r>
              <a:rPr lang="en-US" sz="5400" b="1" dirty="0" err="1" smtClean="0">
                <a:solidFill>
                  <a:srgbClr val="0000CC"/>
                </a:solidFill>
                <a:latin typeface="Century Gothic" pitchFamily="34" charset="0"/>
              </a:rPr>
              <a:t>ếm</a:t>
            </a:r>
            <a:endParaRPr lang="en-US" sz="5400" b="1" dirty="0">
              <a:solidFill>
                <a:srgbClr val="0000CC"/>
              </a:solidFill>
              <a:latin typeface="Century Gothic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11933" y="3059160"/>
            <a:ext cx="39546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0000CC"/>
                </a:solidFill>
                <a:latin typeface="Century Gothic" pitchFamily="34" charset="0"/>
              </a:rPr>
              <a:t>t</a:t>
            </a:r>
            <a:r>
              <a:rPr lang="en-US" sz="5400" b="1" dirty="0" err="1" smtClean="0">
                <a:solidFill>
                  <a:srgbClr val="0000CC"/>
                </a:solidFill>
                <a:latin typeface="Century Gothic" pitchFamily="34" charset="0"/>
              </a:rPr>
              <a:t>ấm</a:t>
            </a:r>
            <a:r>
              <a:rPr lang="en-US" sz="5400" b="1" dirty="0" smtClean="0">
                <a:solidFill>
                  <a:srgbClr val="0000CC"/>
                </a:solidFill>
                <a:latin typeface="Century Gothic" pitchFamily="34" charset="0"/>
              </a:rPr>
              <a:t> </a:t>
            </a:r>
            <a:r>
              <a:rPr lang="en-US" sz="5400" b="1" dirty="0" err="1" smtClean="0">
                <a:solidFill>
                  <a:srgbClr val="0000CC"/>
                </a:solidFill>
                <a:latin typeface="Century Gothic" pitchFamily="34" charset="0"/>
              </a:rPr>
              <a:t>liếp</a:t>
            </a:r>
            <a:endParaRPr lang="en-US" sz="5400" b="1" dirty="0">
              <a:solidFill>
                <a:srgbClr val="0000CC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716085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45457" y="1239052"/>
            <a:ext cx="9008901" cy="3309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 err="1" smtClean="0">
                <a:latin typeface=".VnAvant" pitchFamily="34" charset="0"/>
              </a:rPr>
              <a:t>Tr­ưa</a:t>
            </a:r>
            <a:r>
              <a:rPr lang="en-US" sz="3600" dirty="0" smtClean="0">
                <a:latin typeface=".VnAvant" pitchFamily="34" charset="0"/>
              </a:rPr>
              <a:t> </a:t>
            </a:r>
            <a:r>
              <a:rPr lang="en-US" sz="3600" dirty="0" err="1" smtClean="0">
                <a:latin typeface=".VnAvant" pitchFamily="34" charset="0"/>
              </a:rPr>
              <a:t>hÌ</a:t>
            </a:r>
            <a:r>
              <a:rPr lang="en-US" sz="3600" dirty="0" smtClean="0">
                <a:latin typeface=".VnAvant" pitchFamily="34" charset="0"/>
              </a:rPr>
              <a:t>, gµ </a:t>
            </a:r>
            <a:r>
              <a:rPr lang="en-US" sz="3600" dirty="0" err="1" smtClean="0">
                <a:latin typeface=".VnAvant" pitchFamily="34" charset="0"/>
              </a:rPr>
              <a:t>nhÝ</a:t>
            </a:r>
            <a:r>
              <a:rPr lang="en-US" sz="3600" dirty="0" smtClean="0">
                <a:latin typeface=".VnAvant" pitchFamily="34" charset="0"/>
              </a:rPr>
              <a:t> </a:t>
            </a:r>
            <a:r>
              <a:rPr lang="en-US" sz="3600" dirty="0" err="1" smtClean="0">
                <a:latin typeface=".VnAvant" pitchFamily="34" charset="0"/>
              </a:rPr>
              <a:t>n»m</a:t>
            </a:r>
            <a:r>
              <a:rPr lang="en-US" sz="3600" dirty="0" smtClean="0">
                <a:latin typeface=".VnAvant" pitchFamily="34" charset="0"/>
              </a:rPr>
              <a:t> m¬ </a:t>
            </a:r>
            <a:r>
              <a:rPr lang="en-US" sz="3600" dirty="0" err="1" smtClean="0">
                <a:latin typeface=".VnAvant" pitchFamily="34" charset="0"/>
              </a:rPr>
              <a:t>bÞ</a:t>
            </a:r>
            <a:r>
              <a:rPr lang="en-US" sz="3600" dirty="0" smtClean="0">
                <a:latin typeface=".VnAvant" pitchFamily="34" charset="0"/>
              </a:rPr>
              <a:t> qu¹ c¾p ®i.</a:t>
            </a:r>
          </a:p>
          <a:p>
            <a:pPr>
              <a:lnSpc>
                <a:spcPct val="150000"/>
              </a:lnSpc>
            </a:pPr>
            <a:r>
              <a:rPr lang="en-US" sz="3600" dirty="0" smtClean="0">
                <a:latin typeface=".VnAvant" pitchFamily="34" charset="0"/>
              </a:rPr>
              <a:t>Gµ </a:t>
            </a:r>
            <a:r>
              <a:rPr lang="en-US" sz="3600" dirty="0" err="1" smtClean="0">
                <a:latin typeface=".VnAvant" pitchFamily="34" charset="0"/>
              </a:rPr>
              <a:t>nhÝ</a:t>
            </a:r>
            <a:r>
              <a:rPr lang="en-US" sz="3600" dirty="0" smtClean="0">
                <a:latin typeface=".VnAvant" pitchFamily="34" charset="0"/>
              </a:rPr>
              <a:t> </a:t>
            </a:r>
            <a:r>
              <a:rPr lang="en-US" sz="3600" dirty="0" err="1" smtClean="0">
                <a:latin typeface=".VnAvant" pitchFamily="34" charset="0"/>
              </a:rPr>
              <a:t>sî</a:t>
            </a:r>
            <a:r>
              <a:rPr lang="en-US" sz="3600" dirty="0" smtClean="0">
                <a:latin typeface=".VnAvant" pitchFamily="34" charset="0"/>
              </a:rPr>
              <a:t> </a:t>
            </a:r>
            <a:r>
              <a:rPr lang="en-US" sz="3600" dirty="0" err="1" smtClean="0">
                <a:latin typeface=".VnAvant" pitchFamily="34" charset="0"/>
              </a:rPr>
              <a:t>qu</a:t>
            </a:r>
            <a:r>
              <a:rPr lang="en-US" sz="3600" dirty="0" smtClean="0">
                <a:latin typeface=".VnAvant" pitchFamily="34" charset="0"/>
              </a:rPr>
              <a:t>¸. </a:t>
            </a:r>
            <a:r>
              <a:rPr lang="en-US" sz="3600" dirty="0" err="1" smtClean="0">
                <a:latin typeface=".VnAvant" pitchFamily="34" charset="0"/>
              </a:rPr>
              <a:t>Nã</a:t>
            </a:r>
            <a:r>
              <a:rPr lang="en-US" sz="3600" dirty="0" smtClean="0">
                <a:latin typeface=".VnAvant" pitchFamily="34" charset="0"/>
              </a:rPr>
              <a:t> “</a:t>
            </a:r>
            <a:r>
              <a:rPr lang="en-US" sz="3600" dirty="0" err="1" smtClean="0">
                <a:latin typeface=".VnAvant" pitchFamily="34" charset="0"/>
              </a:rPr>
              <a:t>chiªm</a:t>
            </a:r>
            <a:r>
              <a:rPr lang="en-US" sz="3600" dirty="0" smtClean="0">
                <a:latin typeface=".VnAvant" pitchFamily="34" charset="0"/>
              </a:rPr>
              <a:t> </a:t>
            </a:r>
            <a:r>
              <a:rPr lang="en-US" sz="3600" dirty="0" err="1" smtClean="0">
                <a:latin typeface=".VnAvant" pitchFamily="34" charset="0"/>
              </a:rPr>
              <a:t>chiÕp</a:t>
            </a:r>
            <a:r>
              <a:rPr lang="en-US" sz="3600" dirty="0" smtClean="0">
                <a:latin typeface=".VnAvant" pitchFamily="34" charset="0"/>
              </a:rPr>
              <a:t>” </a:t>
            </a:r>
            <a:r>
              <a:rPr lang="en-US" sz="3600" dirty="0" err="1" smtClean="0">
                <a:latin typeface=".VnAvant" pitchFamily="34" charset="0"/>
              </a:rPr>
              <a:t>Çm</a:t>
            </a:r>
            <a:r>
              <a:rPr lang="en-US" sz="3600" dirty="0" smtClean="0">
                <a:latin typeface=".VnAvant" pitchFamily="34" charset="0"/>
              </a:rPr>
              <a:t> Ü.</a:t>
            </a:r>
          </a:p>
          <a:p>
            <a:pPr>
              <a:lnSpc>
                <a:spcPct val="150000"/>
              </a:lnSpc>
            </a:pPr>
            <a:r>
              <a:rPr lang="en-US" sz="3600" dirty="0" smtClean="0">
                <a:latin typeface=".VnAvant" pitchFamily="34" charset="0"/>
              </a:rPr>
              <a:t>Gµ </a:t>
            </a:r>
            <a:r>
              <a:rPr lang="en-US" sz="3600" dirty="0" err="1" smtClean="0">
                <a:latin typeface=".VnAvant" pitchFamily="34" charset="0"/>
              </a:rPr>
              <a:t>mÑ</a:t>
            </a:r>
            <a:r>
              <a:rPr lang="en-US" sz="3600" dirty="0" smtClean="0">
                <a:latin typeface=".VnAvant" pitchFamily="34" charset="0"/>
              </a:rPr>
              <a:t> </a:t>
            </a:r>
            <a:r>
              <a:rPr lang="en-US" sz="3600" dirty="0" err="1" smtClean="0">
                <a:latin typeface=".VnAvant" pitchFamily="34" charset="0"/>
              </a:rPr>
              <a:t>khe</a:t>
            </a:r>
            <a:r>
              <a:rPr lang="en-US" sz="3600" dirty="0" smtClean="0">
                <a:latin typeface=".VnAvant" pitchFamily="34" charset="0"/>
              </a:rPr>
              <a:t> </a:t>
            </a:r>
            <a:r>
              <a:rPr lang="en-US" sz="3600" dirty="0" err="1" smtClean="0">
                <a:latin typeface=".VnAvant" pitchFamily="34" charset="0"/>
              </a:rPr>
              <a:t>khÏ</a:t>
            </a:r>
            <a:r>
              <a:rPr lang="en-US" sz="3600" dirty="0" smtClean="0">
                <a:latin typeface=".VnAvant" pitchFamily="34" charset="0"/>
              </a:rPr>
              <a:t> </a:t>
            </a:r>
            <a:r>
              <a:rPr lang="en-US" sz="3600" dirty="0" err="1" smtClean="0">
                <a:latin typeface=".VnAvant" pitchFamily="34" charset="0"/>
              </a:rPr>
              <a:t>ru</a:t>
            </a:r>
            <a:r>
              <a:rPr lang="en-US" sz="3600" dirty="0" smtClean="0">
                <a:latin typeface=".VnAvant" pitchFamily="34" charset="0"/>
              </a:rPr>
              <a:t>. MÑ </a:t>
            </a:r>
            <a:r>
              <a:rPr lang="en-US" sz="3600" dirty="0" err="1" smtClean="0">
                <a:latin typeface=".VnAvant" pitchFamily="34" charset="0"/>
              </a:rPr>
              <a:t>ru</a:t>
            </a:r>
            <a:r>
              <a:rPr lang="en-US" sz="3600" dirty="0" smtClean="0">
                <a:latin typeface=".VnAvant" pitchFamily="34" charset="0"/>
              </a:rPr>
              <a:t> ªm </a:t>
            </a:r>
            <a:r>
              <a:rPr lang="en-US" sz="3600" dirty="0" err="1" smtClean="0">
                <a:latin typeface=".VnAvant" pitchFamily="34" charset="0"/>
              </a:rPr>
              <a:t>qu</a:t>
            </a:r>
            <a:r>
              <a:rPr lang="en-US" sz="3600" dirty="0" smtClean="0">
                <a:latin typeface=".VnAvant" pitchFamily="34" charset="0"/>
              </a:rPr>
              <a:t>¸. Gµ </a:t>
            </a:r>
            <a:r>
              <a:rPr lang="en-US" sz="3600" dirty="0" err="1" smtClean="0">
                <a:latin typeface=".VnAvant" pitchFamily="34" charset="0"/>
              </a:rPr>
              <a:t>nhÝ</a:t>
            </a:r>
            <a:r>
              <a:rPr lang="en-US" sz="3600" dirty="0" smtClean="0">
                <a:latin typeface=".VnAvant" pitchFamily="34" charset="0"/>
              </a:rPr>
              <a:t> </a:t>
            </a:r>
            <a:r>
              <a:rPr lang="en-US" sz="3600" dirty="0" err="1" smtClean="0">
                <a:latin typeface=".VnAvant" pitchFamily="34" charset="0"/>
              </a:rPr>
              <a:t>ngñ</a:t>
            </a:r>
            <a:r>
              <a:rPr lang="en-US" sz="3600" dirty="0" smtClean="0">
                <a:latin typeface=".VnAvant" pitchFamily="34" charset="0"/>
              </a:rPr>
              <a:t> </a:t>
            </a:r>
            <a:r>
              <a:rPr lang="en-US" sz="3600" dirty="0" err="1" smtClean="0">
                <a:latin typeface=".VnAvant" pitchFamily="34" charset="0"/>
              </a:rPr>
              <a:t>thiÕp</a:t>
            </a:r>
            <a:r>
              <a:rPr lang="en-US" sz="3600" dirty="0" smtClean="0">
                <a:latin typeface=".VnAvant" pitchFamily="34" charset="0"/>
              </a:rPr>
              <a:t> ®i.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29853" y="402853"/>
            <a:ext cx="54065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</a:rPr>
              <a:t>Gµ </a:t>
            </a:r>
            <a:r>
              <a:rPr lang="en-US" sz="3600" b="1" dirty="0" err="1" smtClean="0">
                <a:solidFill>
                  <a:srgbClr val="FF0000"/>
                </a:solidFill>
                <a:latin typeface=".VnAvant" pitchFamily="34" charset="0"/>
              </a:rPr>
              <a:t>nhÝ</a:t>
            </a:r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.VnAvant" pitchFamily="34" charset="0"/>
              </a:rPr>
              <a:t>n»m</a:t>
            </a:r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</a:rPr>
              <a:t> m¬</a:t>
            </a:r>
            <a:endParaRPr lang="en-US" sz="36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0815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24114" y="1323305"/>
            <a:ext cx="3683008" cy="3453720"/>
            <a:chOff x="1828800" y="2641705"/>
            <a:chExt cx="4038600" cy="3682896"/>
          </a:xfrm>
        </p:grpSpPr>
        <p:sp>
          <p:nvSpPr>
            <p:cNvPr id="5" name="Oval 4"/>
            <p:cNvSpPr/>
            <p:nvPr/>
          </p:nvSpPr>
          <p:spPr>
            <a:xfrm>
              <a:off x="1828800" y="2641705"/>
              <a:ext cx="4038600" cy="3682896"/>
            </a:xfrm>
            <a:prstGeom prst="ellipse">
              <a:avLst/>
            </a:prstGeom>
            <a:solidFill>
              <a:srgbClr val="FFFF99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rtlCol="0" anchor="ctr"/>
            <a:lstStyle/>
            <a:p>
              <a:pPr algn="ctr"/>
              <a:endParaRPr lang="en-US" sz="16000" b="1">
                <a:solidFill>
                  <a:srgbClr val="0000CC"/>
                </a:solidFill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2095499" y="2831884"/>
              <a:ext cx="3505201" cy="2724047"/>
            </a:xfrm>
            <a:prstGeom prst="rect">
              <a:avLst/>
            </a:prstGeom>
            <a:noFill/>
          </p:spPr>
          <p:txBody>
            <a:bodyPr wrap="square" lIns="91431" tIns="45716" rIns="91431" bIns="45716" rtlCol="0">
              <a:spAutoFit/>
            </a:bodyPr>
            <a:lstStyle/>
            <a:p>
              <a:pPr algn="ctr"/>
              <a:r>
                <a:rPr lang="en-US" sz="16000" b="1" dirty="0" err="1">
                  <a:solidFill>
                    <a:srgbClr val="0000CC"/>
                  </a:solidFill>
                  <a:latin typeface="UTM Avo" panose="02040603050506020204" pitchFamily="18" charset="0"/>
                </a:rPr>
                <a:t>om</a:t>
              </a:r>
              <a:endParaRPr lang="en-US" sz="16000" b="1" dirty="0">
                <a:solidFill>
                  <a:srgbClr val="0000CC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822356" y="1320800"/>
            <a:ext cx="3683008" cy="3453720"/>
            <a:chOff x="6400800" y="2743200"/>
            <a:chExt cx="4038600" cy="3682896"/>
          </a:xfrm>
        </p:grpSpPr>
        <p:sp>
          <p:nvSpPr>
            <p:cNvPr id="11" name="Oval 10"/>
            <p:cNvSpPr/>
            <p:nvPr/>
          </p:nvSpPr>
          <p:spPr>
            <a:xfrm>
              <a:off x="6400800" y="2743200"/>
              <a:ext cx="4038600" cy="3682896"/>
            </a:xfrm>
            <a:prstGeom prst="ellipse">
              <a:avLst/>
            </a:prstGeom>
            <a:solidFill>
              <a:srgbClr val="FFFF99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rtlCol="0" anchor="ctr"/>
            <a:lstStyle/>
            <a:p>
              <a:pPr algn="ctr"/>
              <a:endParaRPr lang="en-US" sz="16000" b="1">
                <a:solidFill>
                  <a:srgbClr val="0000CC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856927" y="2970694"/>
              <a:ext cx="3201473" cy="2724047"/>
            </a:xfrm>
            <a:prstGeom prst="rect">
              <a:avLst/>
            </a:prstGeom>
            <a:noFill/>
          </p:spPr>
          <p:txBody>
            <a:bodyPr wrap="square" lIns="91431" tIns="45716" rIns="91431" bIns="45716" rtlCol="0">
              <a:spAutoFit/>
            </a:bodyPr>
            <a:lstStyle/>
            <a:p>
              <a:pPr algn="ctr"/>
              <a:r>
                <a:rPr lang="en-US" sz="16000" b="1" dirty="0">
                  <a:solidFill>
                    <a:srgbClr val="0000CC"/>
                  </a:solidFill>
                  <a:latin typeface="UTM Avo" panose="02040603050506020204" pitchFamily="18" charset="0"/>
                </a:rPr>
                <a:t>op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2777975" y="-5070"/>
            <a:ext cx="3309257" cy="1457007"/>
          </a:xfrm>
          <a:prstGeom prst="rect">
            <a:avLst/>
          </a:prstGeom>
          <a:noFill/>
        </p:spPr>
        <p:txBody>
          <a:bodyPr wrap="square" lIns="71316" tIns="35658" rIns="71316" bIns="35658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dirty="0" err="1">
                <a:solidFill>
                  <a:srgbClr val="7030A0"/>
                </a:solidFill>
                <a:latin typeface="UTM Avo" pitchFamily="18" charset="0"/>
                <a:cs typeface="Times New Roman" panose="02020603050405020304" pitchFamily="18" charset="0"/>
              </a:rPr>
              <a:t>Bài</a:t>
            </a:r>
            <a:r>
              <a:rPr lang="en-US" sz="6000" b="1" dirty="0">
                <a:solidFill>
                  <a:srgbClr val="7030A0"/>
                </a:solidFill>
                <a:latin typeface="UTM Avo" pitchFamily="18" charset="0"/>
                <a:cs typeface="Times New Roman" panose="02020603050405020304" pitchFamily="18" charset="0"/>
              </a:rPr>
              <a:t> 47</a:t>
            </a:r>
            <a:r>
              <a:rPr lang="en-US" sz="6000" b="1" dirty="0" smtClean="0">
                <a:solidFill>
                  <a:srgbClr val="7030A0"/>
                </a:solidFill>
                <a:latin typeface="UTM Avo" pitchFamily="18" charset="0"/>
                <a:cs typeface="Times New Roman" panose="02020603050405020304" pitchFamily="18" charset="0"/>
              </a:rPr>
              <a:t>:</a:t>
            </a:r>
            <a:endParaRPr lang="en-US" sz="6000" b="1" dirty="0">
              <a:solidFill>
                <a:srgbClr val="FF0000"/>
              </a:solidFill>
              <a:latin typeface="UTM Avo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7481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1014184"/>
            <a:ext cx="8868228" cy="455930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9" y="128599"/>
            <a:ext cx="291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Lµm</a:t>
            </a:r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quen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72474" y="1504528"/>
            <a:ext cx="47522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latin typeface=".VnAvant" pitchFamily="34" charset="0"/>
              </a:rPr>
              <a:t>®</a:t>
            </a:r>
            <a:r>
              <a:rPr lang="en-US" sz="7200" b="1" dirty="0" err="1" smtClean="0">
                <a:solidFill>
                  <a:srgbClr val="FF0000"/>
                </a:solidFill>
                <a:latin typeface=".VnAvant" pitchFamily="34" charset="0"/>
              </a:rPr>
              <a:t>om</a:t>
            </a:r>
            <a:r>
              <a:rPr lang="en-US" sz="7200" b="1" dirty="0" smtClean="0">
                <a:latin typeface=".VnAvant" pitchFamily="34" charset="0"/>
              </a:rPr>
              <a:t> ®</a:t>
            </a:r>
            <a:r>
              <a:rPr lang="en-US" sz="7200" b="1" dirty="0" err="1" smtClean="0">
                <a:solidFill>
                  <a:srgbClr val="FF0000"/>
                </a:solidFill>
                <a:latin typeface=".VnAvant" pitchFamily="34" charset="0"/>
              </a:rPr>
              <a:t>ãm</a:t>
            </a:r>
            <a:endParaRPr lang="en-US" sz="7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45" y="1057726"/>
            <a:ext cx="3578988" cy="410993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492177" y="2931290"/>
            <a:ext cx="23458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 smtClean="0">
                <a:solidFill>
                  <a:srgbClr val="FF0000"/>
                </a:solidFill>
                <a:latin typeface=".VnAvant" pitchFamily="34" charset="0"/>
              </a:rPr>
              <a:t>om</a:t>
            </a:r>
            <a:r>
              <a:rPr lang="en-US" sz="7200" b="1" dirty="0" smtClean="0">
                <a:latin typeface=".VnAvant" pitchFamily="34" charset="0"/>
              </a:rPr>
              <a:t> </a:t>
            </a:r>
            <a:endParaRPr lang="en-US" sz="72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6730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713374"/>
            <a:ext cx="9141569" cy="5001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2430" y="71156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870857"/>
            <a:ext cx="8868228" cy="4702629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9" y="128599"/>
            <a:ext cx="291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Lµm</a:t>
            </a:r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quen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628798" y="1325297"/>
            <a:ext cx="31931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 smtClean="0">
                <a:latin typeface=".VnAvant" pitchFamily="34" charset="0"/>
              </a:rPr>
              <a:t>h</a:t>
            </a:r>
            <a:r>
              <a:rPr lang="en-US" sz="7200" b="1" dirty="0" err="1" smtClean="0">
                <a:solidFill>
                  <a:srgbClr val="FF0000"/>
                </a:solidFill>
                <a:latin typeface=".VnAvant" pitchFamily="34" charset="0"/>
              </a:rPr>
              <a:t>äp</a:t>
            </a:r>
            <a:r>
              <a:rPr lang="en-US" sz="7200" b="1" dirty="0" smtClean="0">
                <a:latin typeface=".VnAvant" pitchFamily="34" charset="0"/>
              </a:rPr>
              <a:t> </a:t>
            </a:r>
            <a:r>
              <a:rPr lang="en-US" sz="7200" b="1" dirty="0" err="1" smtClean="0">
                <a:latin typeface=".VnAvant" pitchFamily="34" charset="0"/>
              </a:rPr>
              <a:t>tæ</a:t>
            </a:r>
            <a:endParaRPr lang="en-US" sz="7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9" y="1347944"/>
            <a:ext cx="4702628" cy="383365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522686" y="2631579"/>
            <a:ext cx="23295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 smtClean="0">
                <a:latin typeface=".VnAvant" pitchFamily="34" charset="0"/>
              </a:rPr>
              <a:t>h</a:t>
            </a:r>
            <a:r>
              <a:rPr lang="en-US" sz="7200" b="1" dirty="0" err="1" smtClean="0">
                <a:solidFill>
                  <a:srgbClr val="FF0000"/>
                </a:solidFill>
                <a:latin typeface=".VnAvant" pitchFamily="34" charset="0"/>
              </a:rPr>
              <a:t>äp</a:t>
            </a:r>
            <a:r>
              <a:rPr lang="en-US" sz="7200" b="1" dirty="0" smtClean="0">
                <a:latin typeface=".VnAvant" pitchFamily="34" charset="0"/>
              </a:rPr>
              <a:t> </a:t>
            </a:r>
            <a:endParaRPr lang="en-US" sz="7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001648" y="3924448"/>
            <a:ext cx="20247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solidFill>
                  <a:srgbClr val="FF0000"/>
                </a:solidFill>
                <a:latin typeface=".VnAvant" pitchFamily="34" charset="0"/>
              </a:rPr>
              <a:t>op</a:t>
            </a:r>
            <a:r>
              <a:rPr lang="en-US" sz="7200" b="1" dirty="0" smtClean="0">
                <a:latin typeface=".VnAvant" pitchFamily="34" charset="0"/>
              </a:rPr>
              <a:t> </a:t>
            </a:r>
            <a:endParaRPr lang="en-US" sz="72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0587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 txBox="1">
            <a:spLocks noGrp="1"/>
          </p:cNvSpPr>
          <p:nvPr>
            <p:ph idx="1"/>
          </p:nvPr>
        </p:nvSpPr>
        <p:spPr>
          <a:xfrm>
            <a:off x="4905828" y="1605022"/>
            <a:ext cx="3657601" cy="21956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sz="13800" b="1" dirty="0" smtClean="0">
                <a:solidFill>
                  <a:srgbClr val="FF0000"/>
                </a:solidFill>
                <a:latin typeface=".VnAvant" pitchFamily="34" charset="0"/>
              </a:rPr>
              <a:t>op</a:t>
            </a:r>
            <a:r>
              <a:rPr lang="en-US" sz="13800" b="1" dirty="0" smtClean="0">
                <a:latin typeface=".VnAvant" pitchFamily="34" charset="0"/>
              </a:rPr>
              <a:t> </a:t>
            </a:r>
            <a:endParaRPr lang="en-US" sz="13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5" name="Content Placeholder 3"/>
          <p:cNvSpPr txBox="1">
            <a:spLocks/>
          </p:cNvSpPr>
          <p:nvPr/>
        </p:nvSpPr>
        <p:spPr>
          <a:xfrm>
            <a:off x="449942" y="1594757"/>
            <a:ext cx="3657601" cy="2195679"/>
          </a:xfrm>
          <a:prstGeom prst="rect">
            <a:avLst/>
          </a:prstGeom>
          <a:noFill/>
        </p:spPr>
        <p:txBody>
          <a:bodyPr vert="horz" wrap="square" lIns="71323" tIns="35662" rIns="71323" bIns="35662" rtlCol="0">
            <a:spAutoFit/>
          </a:bodyPr>
          <a:lstStyle>
            <a:lvl1pPr marL="267462" indent="-267462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9501" indent="-222885" algn="l" defTabSz="71323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1540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48156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4772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61388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18004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74620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31236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13800" b="1" dirty="0" err="1" smtClean="0">
                <a:solidFill>
                  <a:srgbClr val="FF0000"/>
                </a:solidFill>
                <a:latin typeface=".VnAvant" pitchFamily="34" charset="0"/>
              </a:rPr>
              <a:t>om</a:t>
            </a:r>
            <a:r>
              <a:rPr lang="en-US" sz="13800" b="1" dirty="0" smtClean="0">
                <a:latin typeface=".VnAvant" pitchFamily="34" charset="0"/>
              </a:rPr>
              <a:t> </a:t>
            </a:r>
            <a:endParaRPr lang="en-US" sz="13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8" name="Content Placeholder 3"/>
          <p:cNvSpPr txBox="1">
            <a:spLocks/>
          </p:cNvSpPr>
          <p:nvPr/>
        </p:nvSpPr>
        <p:spPr>
          <a:xfrm>
            <a:off x="4905830" y="1609052"/>
            <a:ext cx="3657601" cy="2195679"/>
          </a:xfrm>
          <a:prstGeom prst="rect">
            <a:avLst/>
          </a:prstGeom>
          <a:noFill/>
        </p:spPr>
        <p:txBody>
          <a:bodyPr vert="horz" wrap="square" lIns="71323" tIns="35662" rIns="71323" bIns="35662" rtlCol="0">
            <a:spAutoFit/>
          </a:bodyPr>
          <a:lstStyle>
            <a:lvl1pPr marL="267462" indent="-267462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9501" indent="-222885" algn="l" defTabSz="71323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1540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48156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4772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61388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18004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74620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31236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13800" b="1" dirty="0" smtClean="0">
                <a:solidFill>
                  <a:srgbClr val="FF0000"/>
                </a:solidFill>
                <a:latin typeface=".VnAvant" pitchFamily="34" charset="0"/>
              </a:rPr>
              <a:t>o</a:t>
            </a:r>
            <a:r>
              <a:rPr lang="en-US" sz="13800" b="1" dirty="0" smtClean="0">
                <a:solidFill>
                  <a:srgbClr val="0000CC"/>
                </a:solidFill>
                <a:latin typeface=".VnAvant" pitchFamily="34" charset="0"/>
              </a:rPr>
              <a:t>p</a:t>
            </a:r>
            <a:r>
              <a:rPr lang="en-US" sz="13800" b="1" dirty="0" smtClean="0">
                <a:latin typeface=".VnAvant" pitchFamily="34" charset="0"/>
              </a:rPr>
              <a:t> </a:t>
            </a:r>
            <a:endParaRPr lang="en-US" sz="13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9" name="Content Placeholder 3"/>
          <p:cNvSpPr txBox="1">
            <a:spLocks/>
          </p:cNvSpPr>
          <p:nvPr/>
        </p:nvSpPr>
        <p:spPr>
          <a:xfrm>
            <a:off x="449948" y="1598785"/>
            <a:ext cx="3657601" cy="2195679"/>
          </a:xfrm>
          <a:prstGeom prst="rect">
            <a:avLst/>
          </a:prstGeom>
          <a:noFill/>
        </p:spPr>
        <p:txBody>
          <a:bodyPr vert="horz" wrap="square" lIns="71323" tIns="35662" rIns="71323" bIns="35662" rtlCol="0">
            <a:spAutoFit/>
          </a:bodyPr>
          <a:lstStyle>
            <a:lvl1pPr marL="267462" indent="-267462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9501" indent="-222885" algn="l" defTabSz="71323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1540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48156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4772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61388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18004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74620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31236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13800" b="1" dirty="0" err="1" smtClean="0">
                <a:solidFill>
                  <a:srgbClr val="FF0000"/>
                </a:solidFill>
                <a:latin typeface=".VnAvant" pitchFamily="34" charset="0"/>
              </a:rPr>
              <a:t>o</a:t>
            </a:r>
            <a:r>
              <a:rPr lang="en-US" sz="13800" b="1" dirty="0" err="1" smtClean="0">
                <a:solidFill>
                  <a:srgbClr val="00B050"/>
                </a:solidFill>
                <a:latin typeface=".VnAvant" pitchFamily="34" charset="0"/>
              </a:rPr>
              <a:t>m</a:t>
            </a:r>
            <a:r>
              <a:rPr lang="en-US" sz="13800" b="1" dirty="0" smtClean="0">
                <a:latin typeface=".VnAvant" pitchFamily="34" charset="0"/>
              </a:rPr>
              <a:t> </a:t>
            </a:r>
            <a:endParaRPr lang="en-US" sz="138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7340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8127" y="875522"/>
            <a:ext cx="39546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latin typeface=".VnAvant" pitchFamily="34" charset="0"/>
              </a:rPr>
              <a:t>®</a:t>
            </a:r>
            <a:r>
              <a:rPr lang="en-US" sz="5400" b="1" dirty="0" err="1" smtClean="0">
                <a:solidFill>
                  <a:srgbClr val="FF0000"/>
                </a:solidFill>
                <a:latin typeface=".VnAvant" pitchFamily="34" charset="0"/>
              </a:rPr>
              <a:t>om</a:t>
            </a:r>
            <a:r>
              <a:rPr lang="en-US" sz="5400" b="1" dirty="0" smtClean="0">
                <a:latin typeface=".VnAvant" pitchFamily="34" charset="0"/>
              </a:rPr>
              <a:t> ®</a:t>
            </a:r>
            <a:r>
              <a:rPr lang="en-US" sz="5400" b="1" dirty="0" err="1" smtClean="0">
                <a:solidFill>
                  <a:srgbClr val="FF0000"/>
                </a:solidFill>
                <a:latin typeface=".VnAvant" pitchFamily="34" charset="0"/>
              </a:rPr>
              <a:t>ãm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9657" y="1976034"/>
            <a:ext cx="23077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latin typeface=".VnAvant" pitchFamily="34" charset="0"/>
              </a:rPr>
              <a:t> ®</a:t>
            </a:r>
            <a:r>
              <a:rPr lang="en-US" sz="5400" b="1" dirty="0" err="1" smtClean="0">
                <a:solidFill>
                  <a:srgbClr val="FF0000"/>
                </a:solidFill>
                <a:latin typeface=".VnAvant" pitchFamily="34" charset="0"/>
              </a:rPr>
              <a:t>ãm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68476" y="3019277"/>
            <a:ext cx="20327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 smtClean="0">
                <a:solidFill>
                  <a:srgbClr val="FF0000"/>
                </a:solidFill>
                <a:latin typeface=".VnAvant" pitchFamily="34" charset="0"/>
              </a:rPr>
              <a:t>om</a:t>
            </a:r>
            <a:r>
              <a:rPr lang="en-US" sz="5400" b="1" dirty="0" smtClean="0">
                <a:latin typeface=".VnAvant" pitchFamily="34" charset="0"/>
              </a:rPr>
              <a:t> 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41707" y="894522"/>
            <a:ext cx="31931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 smtClean="0">
                <a:latin typeface=".VnAvant" pitchFamily="34" charset="0"/>
              </a:rPr>
              <a:t>h</a:t>
            </a:r>
            <a:r>
              <a:rPr lang="en-US" sz="5400" b="1" dirty="0" err="1" smtClean="0">
                <a:solidFill>
                  <a:srgbClr val="FF0000"/>
                </a:solidFill>
                <a:latin typeface=".VnAvant" pitchFamily="34" charset="0"/>
              </a:rPr>
              <a:t>äp</a:t>
            </a:r>
            <a:r>
              <a:rPr lang="en-US" sz="5400" b="1" dirty="0" smtClean="0">
                <a:latin typeface=".VnAvant" pitchFamily="34" charset="0"/>
              </a:rPr>
              <a:t> </a:t>
            </a:r>
            <a:r>
              <a:rPr lang="en-US" sz="5400" b="1" dirty="0" err="1" smtClean="0">
                <a:latin typeface=".VnAvant" pitchFamily="34" charset="0"/>
              </a:rPr>
              <a:t>tæ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541707" y="1999619"/>
            <a:ext cx="23685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 smtClean="0">
                <a:latin typeface=".VnAvant" pitchFamily="34" charset="0"/>
              </a:rPr>
              <a:t>h</a:t>
            </a:r>
            <a:r>
              <a:rPr lang="en-US" sz="5400" b="1" dirty="0" err="1" smtClean="0">
                <a:solidFill>
                  <a:srgbClr val="FF0000"/>
                </a:solidFill>
                <a:latin typeface=".VnAvant" pitchFamily="34" charset="0"/>
              </a:rPr>
              <a:t>äp</a:t>
            </a:r>
            <a:r>
              <a:rPr lang="en-US" sz="5400" b="1" dirty="0" smtClean="0">
                <a:latin typeface=".VnAvant" pitchFamily="34" charset="0"/>
              </a:rPr>
              <a:t> 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842434" y="3158230"/>
            <a:ext cx="22129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  <a:latin typeface=".VnAvant" pitchFamily="34" charset="0"/>
              </a:rPr>
              <a:t>op</a:t>
            </a:r>
            <a:r>
              <a:rPr lang="en-US" sz="5400" b="1" dirty="0" smtClean="0">
                <a:latin typeface=".VnAvant" pitchFamily="34" charset="0"/>
              </a:rPr>
              <a:t> 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8449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3|1|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2109</TotalTime>
  <Words>477</Words>
  <Application>Microsoft Office PowerPoint</Application>
  <PresentationFormat>On-screen Show (16:10)</PresentationFormat>
  <Paragraphs>131</Paragraphs>
  <Slides>28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43" baseType="lpstr">
      <vt:lpstr>Arial</vt:lpstr>
      <vt:lpstr>Times New Roman</vt:lpstr>
      <vt:lpstr>仓耳玄三M W05</vt:lpstr>
      <vt:lpstr>Times Nemw Roman</vt:lpstr>
      <vt:lpstr>Lato Regular</vt:lpstr>
      <vt:lpstr>Centaur gthic</vt:lpstr>
      <vt:lpstr>Calibri</vt:lpstr>
      <vt:lpstr>Century Gothic</vt:lpstr>
      <vt:lpstr>Tahoma</vt:lpstr>
      <vt:lpstr>UTM Avo</vt:lpstr>
      <vt:lpstr>.VnAvant</vt:lpstr>
      <vt:lpstr>.VnArial Narrow</vt:lpstr>
      <vt:lpstr>VNI-Avo</vt:lpstr>
      <vt:lpstr>宋体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TT</cp:lastModifiedBy>
  <cp:revision>285</cp:revision>
  <dcterms:created xsi:type="dcterms:W3CDTF">2020-02-10T09:35:50Z</dcterms:created>
  <dcterms:modified xsi:type="dcterms:W3CDTF">2021-11-09T10:31:49Z</dcterms:modified>
</cp:coreProperties>
</file>