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417" r:id="rId2"/>
    <p:sldId id="420" r:id="rId3"/>
    <p:sldId id="419" r:id="rId4"/>
    <p:sldId id="421" r:id="rId5"/>
    <p:sldId id="256" r:id="rId6"/>
    <p:sldId id="380" r:id="rId7"/>
    <p:sldId id="404" r:id="rId8"/>
    <p:sldId id="405" r:id="rId9"/>
    <p:sldId id="406" r:id="rId10"/>
    <p:sldId id="407" r:id="rId11"/>
    <p:sldId id="408" r:id="rId12"/>
    <p:sldId id="409" r:id="rId13"/>
    <p:sldId id="422" r:id="rId14"/>
    <p:sldId id="427" r:id="rId15"/>
    <p:sldId id="410" r:id="rId16"/>
    <p:sldId id="411" r:id="rId17"/>
    <p:sldId id="412" r:id="rId18"/>
    <p:sldId id="429" r:id="rId19"/>
    <p:sldId id="424" r:id="rId20"/>
    <p:sldId id="414" r:id="rId21"/>
    <p:sldId id="415" r:id="rId22"/>
    <p:sldId id="416" r:id="rId23"/>
    <p:sldId id="425" r:id="rId24"/>
    <p:sldId id="426" r:id="rId25"/>
  </p:sldIdLst>
  <p:sldSz cx="9144000" cy="5715000" type="screen16x10"/>
  <p:notesSz cx="6858000" cy="9144000"/>
  <p:embeddedFontLst>
    <p:embeddedFont>
      <p:font typeface=".VnAvant"/>
      <p:regular r:id="rId27"/>
      <p:bold r:id="rId28"/>
      <p:italic r:id="rId29"/>
    </p:embeddedFont>
    <p:embeddedFont>
      <p:font typeface=".VnArial Narrow" pitchFamily="34" charset="0"/>
      <p:regular r:id="rId30"/>
    </p:embeddedFont>
    <p:embeddedFont>
      <p:font typeface="Tahoma" pitchFamily="34" charset="0"/>
      <p:regular r:id="rId31"/>
      <p:bold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宋体" pitchFamily="2" charset="-122"/>
      <p:regular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99"/>
    <a:srgbClr val="CCFFFF"/>
    <a:srgbClr val="FFCC66"/>
    <a:srgbClr val="99FFCC"/>
    <a:srgbClr val="00CCFF"/>
    <a:srgbClr val="FF66FF"/>
    <a:srgbClr val="FFFF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85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4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3.wmf"/><Relationship Id="rId5" Type="http://schemas.openxmlformats.org/officeDocument/2006/relationships/image" Target="../media/image32.gif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2386013" y="1776241"/>
            <a:ext cx="4371975" cy="122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lIns="95088" tIns="47544" rIns="95088" bIns="47544" rtlCol="0" anchor="ctr" anchorCtr="0">
            <a:norm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71775" y="3238500"/>
            <a:ext cx="3600450" cy="14605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vert="horz" lIns="95088" tIns="47544" rIns="95088" bIns="47544" rtlCol="0">
            <a:normAutofit/>
          </a:bodyPr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712241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001488" y="1359357"/>
            <a:ext cx="7271656" cy="1542572"/>
          </a:xfrm>
          <a:prstGeom prst="rect">
            <a:avLst/>
          </a:prstGeom>
          <a:noFill/>
          <a:ln w="9525">
            <a:noFill/>
          </a:ln>
        </p:spPr>
        <p:txBody>
          <a:bodyPr wrap="square" lIns="95095" tIns="47547" rIns="95095" bIns="47547">
            <a:spAutoFit/>
          </a:bodyPr>
          <a:lstStyle/>
          <a:p>
            <a:pPr algn="ctr" defTabSz="712241"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  <a:endParaRPr 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21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644" y="4578708"/>
            <a:ext cx="3158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85" y="1712534"/>
            <a:ext cx="4223657" cy="268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644" y="4578708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 lập phương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12" y="1727048"/>
            <a:ext cx="2721429" cy="24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644" y="4578708"/>
            <a:ext cx="3065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20" y="1554132"/>
            <a:ext cx="3682093" cy="302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esktop\z2910693459308_eba057d3b32dc00f63a8b22e0d1dec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7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4198"/>
            <a:ext cx="9810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44198"/>
            <a:ext cx="9810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44198"/>
            <a:ext cx="9810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2" descr="TEDD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413000"/>
            <a:ext cx="993775" cy="85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2" descr="DOLPH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4676511"/>
            <a:ext cx="1260475" cy="10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2" descr="ANIFLOW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2" descr="ANIFLOW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2" descr="ANIFLOW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4455583"/>
            <a:ext cx="167640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32" descr="ANIFLOW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0"/>
            <a:ext cx="167640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2" descr="DOLPH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4" y="4676511"/>
            <a:ext cx="1260475" cy="10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2" descr="DOLPH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4" y="4676511"/>
            <a:ext cx="1260475" cy="10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TEDD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413000"/>
            <a:ext cx="993775" cy="85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027409" y="2507596"/>
            <a:ext cx="5003457" cy="76944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lao</a:t>
            </a:r>
            <a:endParaRPr lang="en-US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ình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sau có bao nhiêu khối hộp chữ nhật?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hối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lập phương?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7308" y="4127577"/>
            <a:ext cx="43813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hộp chữ nhật.</a:t>
            </a:r>
          </a:p>
          <a:p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lập phương.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67" y="1727622"/>
            <a:ext cx="3541947" cy="22492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99196" y="415171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6456" y="455085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427" y="1727622"/>
            <a:ext cx="59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3700" y="4461399"/>
            <a:ext cx="43813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hộp chữ nhật.</a:t>
            </a:r>
          </a:p>
          <a:p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lập phương.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5588" y="448553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2848" y="488467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81162"/>
            <a:ext cx="3200400" cy="2352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ình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sau có bao nhiêu khối hộp chữ nhật?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hối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lập phương?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427" y="1727622"/>
            <a:ext cx="59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9012" y="4492795"/>
            <a:ext cx="43813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hộp chữ nhật.</a:t>
            </a:r>
          </a:p>
          <a:p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lập phương.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7347" y="449017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160" y="490813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38" y="1712533"/>
            <a:ext cx="2710876" cy="26327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ình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sau có bao nhiêu khối hộp chữ nhật?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hối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lập phương?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427" y="1727622"/>
            <a:ext cx="59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9012" y="4492795"/>
            <a:ext cx="43813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hộp chữ nhật.</a:t>
            </a:r>
          </a:p>
          <a:p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khối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lập phương.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ình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sau có bao nhiêu khối hộp chữ nhật?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hối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lập phương?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427" y="1727622"/>
            <a:ext cx="59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2057"/>
            <a:ext cx="4455885" cy="29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91877" y="445518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49746" y="487314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T\Desktop\z2910693585710_d2773648015c24d3c2be34c0b64b6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6" y="-145143"/>
            <a:ext cx="7431314" cy="586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4868" y="1854200"/>
            <a:ext cx="6127531" cy="152400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4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0"/>
            <a:ext cx="9144000" cy="5715000"/>
            <a:chOff x="-1" y="0"/>
            <a:chExt cx="9144000" cy="5715000"/>
          </a:xfrm>
        </p:grpSpPr>
        <p:pic>
          <p:nvPicPr>
            <p:cNvPr id="1029" name="Picture 5" descr="C:\Users\Admin\Documents\Package - Lesson\Data\c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" y="3954556"/>
              <a:ext cx="9144000" cy="1760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\Documents\Package - Lesson\Data\3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847" y="0"/>
              <a:ext cx="2640013" cy="522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\Documents\Package - Lesson\Data\ch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847" y="3809422"/>
              <a:ext cx="1560618" cy="1815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\Documents\Package - Lesson\Data\Picture1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9718"/>
              <a:ext cx="3004457" cy="199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39484" y="360690"/>
            <a:ext cx="6088743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</a:rPr>
              <a:t>Hãy xếp hình em thích bằng những khối hộp chữ nhật và khối lập phương.</a:t>
            </a:r>
          </a:p>
        </p:txBody>
      </p:sp>
    </p:spTree>
    <p:extLst>
      <p:ext uri="{BB962C8B-B14F-4D97-AF65-F5344CB8AC3E}">
        <p14:creationId xmlns:p14="http://schemas.microsoft.com/office/powerpoint/2010/main" val="21524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770" y="4016695"/>
            <a:ext cx="9144000" cy="1815874"/>
            <a:chOff x="-1" y="3954556"/>
            <a:chExt cx="9144000" cy="1815874"/>
          </a:xfrm>
        </p:grpSpPr>
        <p:pic>
          <p:nvPicPr>
            <p:cNvPr id="1029" name="Picture 5" descr="C:\Users\Admin\Documents\Package - Lesson\Data\c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" y="3954556"/>
              <a:ext cx="9144000" cy="1760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\Documents\Package - Lesson\Data\ch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04" y="3954556"/>
              <a:ext cx="1560618" cy="1815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40" y="304801"/>
            <a:ext cx="3018619" cy="3249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999816"/>
            <a:ext cx="3461657" cy="21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0" cy="5715000"/>
            <a:chOff x="-1" y="0"/>
            <a:chExt cx="9144000" cy="5715000"/>
          </a:xfrm>
        </p:grpSpPr>
        <p:pic>
          <p:nvPicPr>
            <p:cNvPr id="5" name="Picture 5" descr="C:\Users\Admin\Documents\Package - Lesson\Data\c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" y="3954556"/>
              <a:ext cx="9144000" cy="1760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\Documents\Package - Lesson\Data\3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847" y="0"/>
              <a:ext cx="2640013" cy="522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Admin\Documents\Package - Lesson\Data\ch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847" y="3809422"/>
              <a:ext cx="1560618" cy="1815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Admin\Documents\Package - Lesson\Data\Picture1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9718"/>
              <a:ext cx="3004457" cy="199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39485" y="410243"/>
            <a:ext cx="6213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vi-VN" sz="2800" b="1" dirty="0" smtClean="0">
                <a:solidFill>
                  <a:srgbClr val="FF0000"/>
                </a:solidFill>
              </a:rPr>
              <a:t>Em </a:t>
            </a:r>
            <a:r>
              <a:rPr lang="vi-VN" sz="2800" b="1" dirty="0">
                <a:solidFill>
                  <a:srgbClr val="FF0000"/>
                </a:solidFill>
              </a:rPr>
              <a:t>hãy kể tên các đồ vật trong thực tế có dạng khối hộp chữ nhật</a:t>
            </a:r>
            <a:r>
              <a:rPr lang="vi-VN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>
                <a:solidFill>
                  <a:srgbClr val="FF0000"/>
                </a:solidFill>
              </a:rPr>
              <a:t>K</a:t>
            </a:r>
            <a:r>
              <a:rPr lang="vi-VN" sz="2800" b="1" dirty="0" smtClean="0">
                <a:solidFill>
                  <a:srgbClr val="FF0000"/>
                </a:solidFill>
              </a:rPr>
              <a:t>hối </a:t>
            </a:r>
            <a:r>
              <a:rPr lang="vi-VN" sz="2800" b="1" dirty="0">
                <a:solidFill>
                  <a:srgbClr val="FF0000"/>
                </a:solidFill>
              </a:rPr>
              <a:t>lập phương</a:t>
            </a:r>
            <a:r>
              <a:rPr lang="vi-VN" sz="2800" b="1" dirty="0" smtClean="0">
                <a:solidFill>
                  <a:srgbClr val="FF0000"/>
                </a:solidFill>
              </a:rPr>
              <a:t>.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66800" y="1918230"/>
            <a:ext cx="7010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1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1016000"/>
            <a:ext cx="7253288" cy="3268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22960">
              <a:buClr>
                <a:srgbClr val="000000"/>
              </a:buClr>
              <a:defRPr/>
            </a:pP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mai</a:t>
            </a:r>
            <a:endParaRPr lang="en-US" sz="60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822960">
              <a:buClr>
                <a:srgbClr val="000000"/>
              </a:buClr>
              <a:defRPr/>
            </a:pPr>
            <a:endParaRPr lang="en-US" sz="432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822960">
              <a:buClr>
                <a:srgbClr val="000000"/>
              </a:buClr>
              <a:defRPr/>
            </a:pPr>
            <a:endParaRPr lang="en-US" sz="432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575719"/>
            <a:ext cx="2152650" cy="189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5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479425" y="1533261"/>
            <a:ext cx="3162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+ 6 = ….    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4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+ 3 = ….       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990600" y="533136"/>
            <a:ext cx="317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Tính: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03501" y="1746098"/>
            <a:ext cx="982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72228" y="2801443"/>
            <a:ext cx="895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4630739" y="1541199"/>
            <a:ext cx="41798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 + 0 = ….    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4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+ 6 = ….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15213" y="1690688"/>
            <a:ext cx="982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06606" y="2802728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39105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66050" y="1422400"/>
            <a:ext cx="8069942" cy="2336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atin typeface=".VnArial Narrow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2" y="1553029"/>
            <a:ext cx="7968343" cy="207190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23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KHỐI HỘP CHỮ NHẬT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KHỐI LẬP PHƯƠNG</a:t>
            </a:r>
            <a:endParaRPr lang="en-US" sz="4800" b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" y="29057"/>
            <a:ext cx="9141569" cy="56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43342"/>
            <a:ext cx="8868228" cy="54573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2" y="1059542"/>
            <a:ext cx="8171542" cy="4252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5757" y="186873"/>
            <a:ext cx="357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rial Narrow" pitchFamily="34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rial Narrow" pitchFamily="34" charset="0"/>
              </a:rPr>
              <a:t>s¸t</a:t>
            </a:r>
            <a:r>
              <a:rPr lang="en-US" sz="3600" b="1" dirty="0" smtClean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rial Narrow" pitchFamily="34" charset="0"/>
              </a:rPr>
              <a:t>tranh</a:t>
            </a:r>
            <a:endParaRPr lang="en-US" sz="36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3257" y="0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rial Narrow" pitchFamily="34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rial Narrow" pitchFamily="34" charset="0"/>
              </a:rPr>
              <a:t>s¸t</a:t>
            </a:r>
            <a:r>
              <a:rPr lang="en-US" sz="3200" b="1" dirty="0" smtClean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rial Narrow" pitchFamily="34" charset="0"/>
              </a:rPr>
              <a:t>tranh</a:t>
            </a:r>
            <a:endParaRPr lang="en-US" sz="32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2" y="1045030"/>
            <a:ext cx="4195842" cy="316978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29" y="1045030"/>
            <a:ext cx="3338285" cy="319835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08001" y="4470400"/>
            <a:ext cx="405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Khối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hộp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nhật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16285" y="4470399"/>
            <a:ext cx="366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Khối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lập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phương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939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5934" y="2046514"/>
            <a:ext cx="4544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83099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43" y="1322564"/>
            <a:ext cx="1966232" cy="31980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0644" y="4578708"/>
            <a:ext cx="3065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758427"/>
            <a:ext cx="8287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hãy cho biết những vật dưới đây có hình dạng gì?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393" y="4604631"/>
            <a:ext cx="687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644" y="4578708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04" y="1441449"/>
            <a:ext cx="3089275" cy="289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2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3005</TotalTime>
  <Words>400</Words>
  <Application>Microsoft Office PowerPoint</Application>
  <PresentationFormat>On-screen Show (16:10)</PresentationFormat>
  <Paragraphs>75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Times New Roman</vt:lpstr>
      <vt:lpstr>.VnAvant</vt:lpstr>
      <vt:lpstr>.VnArial Narrow</vt:lpstr>
      <vt:lpstr>Tahoma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TT</cp:lastModifiedBy>
  <cp:revision>320</cp:revision>
  <dcterms:created xsi:type="dcterms:W3CDTF">2020-02-10T09:35:50Z</dcterms:created>
  <dcterms:modified xsi:type="dcterms:W3CDTF">2021-11-12T07:26:49Z</dcterms:modified>
</cp:coreProperties>
</file>