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4" r:id="rId3"/>
    <p:sldMasterId id="2147483676" r:id="rId4"/>
    <p:sldMasterId id="2147483678" r:id="rId5"/>
    <p:sldMasterId id="2147483680" r:id="rId6"/>
  </p:sldMasterIdLst>
  <p:notesMasterIdLst>
    <p:notesMasterId r:id="rId22"/>
  </p:notesMasterIdLst>
  <p:sldIdLst>
    <p:sldId id="421" r:id="rId7"/>
    <p:sldId id="422" r:id="rId8"/>
    <p:sldId id="415" r:id="rId9"/>
    <p:sldId id="414" r:id="rId10"/>
    <p:sldId id="423" r:id="rId11"/>
    <p:sldId id="407" r:id="rId12"/>
    <p:sldId id="417" r:id="rId13"/>
    <p:sldId id="424" r:id="rId14"/>
    <p:sldId id="409" r:id="rId15"/>
    <p:sldId id="410" r:id="rId16"/>
    <p:sldId id="411" r:id="rId17"/>
    <p:sldId id="427" r:id="rId18"/>
    <p:sldId id="428" r:id="rId19"/>
    <p:sldId id="425" r:id="rId20"/>
    <p:sldId id="426" r:id="rId21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99"/>
    <a:srgbClr val="FF66FF"/>
    <a:srgbClr val="FFFF99"/>
    <a:srgbClr val="CCFFFF"/>
    <a:srgbClr val="006600"/>
    <a:srgbClr val="FFCC66"/>
    <a:srgbClr val="99FFCC"/>
    <a:srgbClr val="00CC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632" autoAdjust="0"/>
  </p:normalViewPr>
  <p:slideViewPr>
    <p:cSldViewPr snapToGrid="0">
      <p:cViewPr varScale="1">
        <p:scale>
          <a:sx n="83" d="100"/>
          <a:sy n="83" d="100"/>
        </p:scale>
        <p:origin x="1194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8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3467B72-CBD8-4DD5-B006-B0F76BF2634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4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93467B72-CBD8-4DD5-B006-B0F76BF26346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76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2EF4615-DA36-450B-9F85-E49C101009FE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5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2EF4615-DA36-450B-9F85-E49C101009FE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0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2EF4615-DA36-450B-9F85-E49C101009FE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1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A229E77-6BD1-49A3-9F86-7B2F1EBF786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2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A229E77-6BD1-49A3-9F86-7B2F1EBF786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70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A229E77-6BD1-49A3-9F86-7B2F1EBF786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8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A229E77-6BD1-49A3-9F86-7B2F1EBF786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6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4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4354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A229E77-6BD1-49A3-9F86-7B2F1EBF786B}" type="slidenum">
              <a:rPr lang="en-US" alt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1377554" y="1828800"/>
            <a:ext cx="6743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67" y="368718"/>
            <a:ext cx="777239" cy="777239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1714500" y="345282"/>
            <a:ext cx="5829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20479" y="2400301"/>
            <a:ext cx="56578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</a:pPr>
            <a:r>
              <a:rPr lang="en-US" altLang="en-US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 PHÉP CỘNG TRONG PHẠM VI 10 (TIẾP THEO) (TIẾT </a:t>
            </a:r>
            <a:r>
              <a:rPr lang="en-US" alt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endParaRPr lang="en-US" altLang="en-US" sz="2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2914650" y="3886200"/>
            <a:ext cx="4629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18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Trần Yến Nhi</a:t>
            </a:r>
            <a:endParaRPr lang="en-US" altLang="en-US" sz="1800" i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51543"/>
            <a:ext cx="9141569" cy="5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4622426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4622426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4586141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464384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4586140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4615171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2575" y="4622781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87728" y="4586143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4651104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60" y="4585782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6" y="1399811"/>
            <a:ext cx="8105775" cy="291093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6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24950" cy="5715000"/>
            <a:chOff x="0" y="0"/>
            <a:chExt cx="9124950" cy="57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24950" cy="571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88685" y="130629"/>
              <a:ext cx="551543" cy="435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740227" y="1187998"/>
            <a:ext cx="7736116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nghĩ ra một tình huống thực tế liên quan đến phép cộng trong phạm vi 10 và chia sẻ cho bạn mình.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29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93" y="949125"/>
            <a:ext cx="1257852" cy="12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47" y="2152470"/>
            <a:ext cx="1257852" cy="1203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09" y="949125"/>
            <a:ext cx="1257852" cy="1203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09" y="2152470"/>
            <a:ext cx="1257852" cy="1203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83" y="3474335"/>
            <a:ext cx="1257852" cy="120334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18931" y="1550797"/>
            <a:ext cx="2515704" cy="2525210"/>
            <a:chOff x="5818931" y="1550797"/>
            <a:chExt cx="2515704" cy="25252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931" y="1550797"/>
              <a:ext cx="1257852" cy="12033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931" y="2872662"/>
              <a:ext cx="1257852" cy="12033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783" y="2152469"/>
              <a:ext cx="1257852" cy="120334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46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58890" y="1094775"/>
            <a:ext cx="2841580" cy="3383179"/>
            <a:chOff x="5157007" y="879676"/>
            <a:chExt cx="2841580" cy="33831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00" b="80556" l="667" r="96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328" y="879676"/>
              <a:ext cx="1420790" cy="14207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00" b="80556" l="667" r="96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797" y="1934901"/>
              <a:ext cx="1420790" cy="14207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00" b="80556" l="667" r="96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007" y="1738132"/>
              <a:ext cx="1420790" cy="142079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00" b="80556" l="667" r="96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76" y="2842065"/>
              <a:ext cx="1420790" cy="142079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137" y="2087300"/>
            <a:ext cx="1423686" cy="1420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137" y="3184000"/>
            <a:ext cx="1423686" cy="1420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4959" y="3225469"/>
            <a:ext cx="1423686" cy="1420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8916" y="2087300"/>
            <a:ext cx="1423686" cy="1420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137" y="1027737"/>
            <a:ext cx="1423686" cy="1420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80556" l="667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8916" y="1027737"/>
            <a:ext cx="1423686" cy="1420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42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5.55112E-17 L -0.25 5.55112E-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3143250" y="742950"/>
            <a:ext cx="280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42925" y="1684735"/>
            <a:ext cx="8001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10,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9000"/>
            <a:ext cx="25146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67" y="368718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3347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0150" y="2000250"/>
            <a:ext cx="6858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VÀ HẸN GẶP LẠI CÁC CON</a:t>
            </a:r>
            <a:endParaRPr lang="en-US" sz="3600" b="1" dirty="0">
              <a:ln w="6600">
                <a:solidFill>
                  <a:srgbClr val="333399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3333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306325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1465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2800350" y="800100"/>
            <a:ext cx="27432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</a:t>
            </a:r>
            <a:r>
              <a:rPr lang="vi-VN" altLang="en-US" sz="33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cũ</a:t>
            </a:r>
            <a:endParaRPr lang="en-US" altLang="en-US" sz="33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1943100" y="1828800"/>
            <a:ext cx="39433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hãy nói tên các đồ vật  ở trước, sau, bên phải, bên trái của mình.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285751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8971" y="1533852"/>
            <a:ext cx="3162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….   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….     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990599" y="533400"/>
            <a:ext cx="4524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06459" y="1718770"/>
            <a:ext cx="983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29335" y="2833757"/>
            <a:ext cx="89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30057" y="1540728"/>
            <a:ext cx="418011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….    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+ 4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78451" y="1740160"/>
            <a:ext cx="983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448065" y="2840633"/>
            <a:ext cx="685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16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4172" y="1422400"/>
            <a:ext cx="8795658" cy="23368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4172" y="1669144"/>
            <a:ext cx="8795658" cy="18042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20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Phép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phạm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vi 10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)(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2)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6851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5925" y="699464"/>
            <a:ext cx="25717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138967" y="1606710"/>
            <a:ext cx="72009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(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10)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80" y="3938183"/>
            <a:ext cx="2160620" cy="190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67" y="368718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976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451" y="51411"/>
            <a:ext cx="2961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67658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" y="667658"/>
            <a:ext cx="4171950" cy="43148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81" y="667657"/>
            <a:ext cx="4324350" cy="43148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451429" y="1567543"/>
            <a:ext cx="1045028" cy="5515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042434" y="2273527"/>
            <a:ext cx="522514" cy="5515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20685" y="3236687"/>
            <a:ext cx="402319" cy="2322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098873" y="1567545"/>
            <a:ext cx="397584" cy="28738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328229" y="1567543"/>
            <a:ext cx="653142" cy="125752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328230" y="2550886"/>
            <a:ext cx="507999" cy="8164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328230" y="1567544"/>
            <a:ext cx="660400" cy="13915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6364518" y="2213421"/>
            <a:ext cx="660400" cy="22279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3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bunny_thumping_foot_md_clr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44198"/>
            <a:ext cx="98107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2" descr="DOLPH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2" descr="ANIFLOW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2" descr="ANIFLOW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2" descr="ANIFLOW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4455583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2" descr="ANIFLOW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1500"/>
            <a:ext cx="1676400" cy="125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2" descr="DOLPH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4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22" descr="DOLPHI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4676511"/>
            <a:ext cx="1260475" cy="103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027409" y="2507596"/>
            <a:ext cx="5003457" cy="76944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199" y="22383"/>
            <a:ext cx="7012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677816"/>
            <a:ext cx="8868228" cy="490582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58236"/>
            <a:ext cx="8868227" cy="2197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771" y="7734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2860" y="4012838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666" y="4012838"/>
            <a:ext cx="609600" cy="5660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79260" y="3976553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3235" y="4034256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9260" y="3976552"/>
            <a:ext cx="624115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02859" y="4005214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719912" y="4004862"/>
            <a:ext cx="609600" cy="566057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3214" y="3976905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5009" y="4041516"/>
            <a:ext cx="3946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49260" y="3976905"/>
            <a:ext cx="624115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1" y="0"/>
            <a:ext cx="777239" cy="7772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7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</TotalTime>
  <Words>297</Words>
  <Application>Microsoft Office PowerPoint</Application>
  <PresentationFormat>On-screen Show (16:10)</PresentationFormat>
  <Paragraphs>45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Times New Roman</vt:lpstr>
      <vt:lpstr>Arial</vt:lpstr>
      <vt:lpstr>.VnAvant</vt:lpstr>
      <vt:lpstr>宋体</vt:lpstr>
      <vt:lpstr>Calibri</vt:lpstr>
      <vt:lpstr>Tahoma</vt:lpstr>
      <vt:lpstr>Office Theme</vt:lpstr>
      <vt:lpstr>1_Default Design</vt:lpstr>
      <vt:lpstr>2_Default Design</vt:lpstr>
      <vt:lpstr>3_Default Design</vt:lpstr>
      <vt:lpstr>4_Default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327</cp:revision>
  <dcterms:created xsi:type="dcterms:W3CDTF">2020-02-10T09:35:50Z</dcterms:created>
  <dcterms:modified xsi:type="dcterms:W3CDTF">2021-11-11T08:48:27Z</dcterms:modified>
</cp:coreProperties>
</file>