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68" r:id="rId3"/>
    <p:sldId id="270" r:id="rId4"/>
    <p:sldId id="271" r:id="rId5"/>
    <p:sldId id="274" r:id="rId6"/>
    <p:sldId id="257" r:id="rId7"/>
    <p:sldId id="272" r:id="rId8"/>
    <p:sldId id="259" r:id="rId9"/>
    <p:sldId id="273" r:id="rId10"/>
    <p:sldId id="260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5" autoAdjust="0"/>
    <p:restoredTop sz="94660"/>
  </p:normalViewPr>
  <p:slideViewPr>
    <p:cSldViewPr snapToGrid="0">
      <p:cViewPr>
        <p:scale>
          <a:sx n="66" d="100"/>
          <a:sy n="66" d="100"/>
        </p:scale>
        <p:origin x="-7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" y="19455"/>
            <a:ext cx="2279729" cy="22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93"/>
          <p:cNvSpPr>
            <a:spLocks noChangeArrowheads="1" noChangeShapeType="1" noTextEdit="1"/>
          </p:cNvSpPr>
          <p:nvPr/>
        </p:nvSpPr>
        <p:spPr bwMode="auto">
          <a:xfrm>
            <a:off x="2326225" y="2032505"/>
            <a:ext cx="8005521" cy="7015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66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THIẾT KẾ BÀI GIẢNG </a:t>
            </a:r>
            <a:r>
              <a:rPr lang="en-US" sz="3600" b="1" kern="10" smtClean="0">
                <a:solidFill>
                  <a:srgbClr val="FF66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ĐIỆN TỬ</a:t>
            </a:r>
            <a:endParaRPr lang="en-US" sz="3600" b="1" kern="10">
              <a:solidFill>
                <a:srgbClr val="FF66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044986" y="3146425"/>
            <a:ext cx="843280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</a:rPr>
              <a:t>MÔN: </a:t>
            </a:r>
            <a:r>
              <a:rPr lang="en-US" sz="3200" b="1" smtClean="0">
                <a:solidFill>
                  <a:srgbClr val="0000FF"/>
                </a:solidFill>
              </a:rPr>
              <a:t>LUYỆN TẬP LỚP </a:t>
            </a:r>
            <a:r>
              <a:rPr lang="en-US" sz="3200" b="1" smtClean="0">
                <a:solidFill>
                  <a:srgbClr val="0000FF"/>
                </a:solidFill>
              </a:rPr>
              <a:t>2</a:t>
            </a:r>
            <a:endParaRPr lang="en-US" sz="32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                                      </a:t>
            </a:r>
            <a:endParaRPr lang="en-US" sz="3600" b="1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326225" y="478978"/>
            <a:ext cx="852399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3379520" y="3817667"/>
            <a:ext cx="5535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GV: Nguyễn Thị Ánh Hồng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78" y="617178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78" y="6307433"/>
            <a:ext cx="1221145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78" y="651489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86" y="666418"/>
            <a:ext cx="1817370" cy="15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12967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Chọn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câu</a:t>
            </a:r>
            <a:r>
              <a:rPr lang="en-US" dirty="0" smtClean="0">
                <a:solidFill>
                  <a:srgbClr val="FF0000"/>
                </a:solidFill>
              </a:rPr>
              <a:t> ở </a:t>
            </a:r>
            <a:r>
              <a:rPr lang="en-US" dirty="0" err="1" smtClean="0">
                <a:solidFill>
                  <a:srgbClr val="FF0000"/>
                </a:solidFill>
              </a:rPr>
              <a:t>cột</a:t>
            </a:r>
            <a:r>
              <a:rPr lang="en-US" dirty="0" smtClean="0">
                <a:solidFill>
                  <a:srgbClr val="FF0000"/>
                </a:solidFill>
              </a:rPr>
              <a:t> A </a:t>
            </a:r>
            <a:r>
              <a:rPr lang="en-US" dirty="0" err="1" smtClean="0">
                <a:solidFill>
                  <a:srgbClr val="FF0000"/>
                </a:solidFill>
              </a:rPr>
              <a:t>phù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hợp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với</a:t>
            </a:r>
            <a:r>
              <a:rPr lang="en-US" dirty="0" smtClean="0">
                <a:solidFill>
                  <a:srgbClr val="FF0000"/>
                </a:solidFill>
              </a:rPr>
              <a:t> ý </a:t>
            </a:r>
            <a:r>
              <a:rPr lang="en-US" dirty="0" err="1" smtClean="0">
                <a:solidFill>
                  <a:srgbClr val="FF0000"/>
                </a:solidFill>
              </a:rPr>
              <a:t>cột</a:t>
            </a:r>
            <a:r>
              <a:rPr lang="en-US" dirty="0" smtClean="0">
                <a:solidFill>
                  <a:srgbClr val="FF0000"/>
                </a:solidFill>
              </a:rPr>
              <a:t> B. </a:t>
            </a:r>
            <a:r>
              <a:rPr lang="en-US" dirty="0" err="1" smtClean="0">
                <a:solidFill>
                  <a:srgbClr val="FF0000"/>
                </a:solidFill>
              </a:rPr>
              <a:t>Nói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câu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đặt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cuối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mỗi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câu</a:t>
            </a:r>
            <a:r>
              <a:rPr lang="en-US" dirty="0" smtClean="0">
                <a:solidFill>
                  <a:srgbClr val="FF0000"/>
                </a:solidFill>
              </a:rPr>
              <a:t>.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Bạn Hà"/>
          <p:cNvSpPr/>
          <p:nvPr/>
        </p:nvSpPr>
        <p:spPr>
          <a:xfrm>
            <a:off x="1447799" y="2315254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Bố em"/>
          <p:cNvSpPr/>
          <p:nvPr/>
        </p:nvSpPr>
        <p:spPr>
          <a:xfrm>
            <a:off x="1466849" y="3531505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2800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rường em"/>
          <p:cNvSpPr/>
          <p:nvPr/>
        </p:nvSpPr>
        <p:spPr>
          <a:xfrm>
            <a:off x="1440365" y="4630957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endParaRPr lang="en-US" sz="2800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93797" y="2315254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93797" y="4659985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800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6" name="Straight Connector 55"/>
          <p:cNvCxnSpPr>
            <a:stCxn id="48" idx="3"/>
            <a:endCxn id="54" idx="1"/>
          </p:cNvCxnSpPr>
          <p:nvPr/>
        </p:nvCxnSpPr>
        <p:spPr>
          <a:xfrm>
            <a:off x="5304795" y="2727476"/>
            <a:ext cx="1889002" cy="12156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3"/>
            <a:endCxn id="51" idx="1"/>
          </p:cNvCxnSpPr>
          <p:nvPr/>
        </p:nvCxnSpPr>
        <p:spPr>
          <a:xfrm flipV="1">
            <a:off x="5323845" y="2726907"/>
            <a:ext cx="1869952" cy="121682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3"/>
            <a:endCxn id="52" idx="1"/>
          </p:cNvCxnSpPr>
          <p:nvPr/>
        </p:nvCxnSpPr>
        <p:spPr>
          <a:xfrm>
            <a:off x="5297361" y="5043179"/>
            <a:ext cx="1896436" cy="2845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64934" y="1677313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74112" y="1677313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193797" y="3531510"/>
            <a:ext cx="3372579" cy="823307"/>
            <a:chOff x="7193797" y="3531510"/>
            <a:chExt cx="3372579" cy="823307"/>
          </a:xfrm>
        </p:grpSpPr>
        <p:sp>
          <p:nvSpPr>
            <p:cNvPr id="54" name="Rounded Rectangle 53"/>
            <p:cNvSpPr/>
            <p:nvPr/>
          </p:nvSpPr>
          <p:spPr>
            <a:xfrm>
              <a:off x="7193797" y="3531510"/>
              <a:ext cx="3372579" cy="823307"/>
            </a:xfrm>
            <a:prstGeom prst="roundRect">
              <a:avLst/>
            </a:prstGeom>
            <a:solidFill>
              <a:srgbClr val="9DF347"/>
            </a:solidFill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30191" y="3684649"/>
              <a:ext cx="2186817" cy="523221"/>
            </a:xfrm>
            <a:prstGeom prst="rect">
              <a:avLst/>
            </a:prstGeom>
            <a:no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dirty="0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2800" dirty="0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800" dirty="0" smtClean="0">
                  <a:solidFill>
                    <a:srgbClr val="0000C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3368862" y="5856653"/>
            <a:ext cx="6370224" cy="823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9887" y="3853927"/>
            <a:ext cx="97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82103" y="2562438"/>
            <a:ext cx="97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.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5672" y="4733455"/>
            <a:ext cx="97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/>
      <p:bldP spid="65" grpId="0" animBg="1"/>
      <p:bldP spid="2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935918" y="113680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CỦNG CỐ -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783941" y="2814640"/>
            <a:ext cx="10084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=""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=""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485335"/>
            <a:ext cx="87233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613606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-1509049"/>
            <a:ext cx="904975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82089" y="2136221"/>
            <a:ext cx="4285502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=""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2645456" y="2337993"/>
            <a:ext cx="3721963" cy="96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 dirty="0" smtClean="0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ÔN BÀI CŨ</a:t>
            </a:r>
            <a:endParaRPr lang="zh-CN" altLang="en-US" sz="4400" kern="0" dirty="0">
              <a:solidFill>
                <a:srgbClr val="FF0000"/>
              </a:solidFill>
              <a:latin typeface="iCiel Cadena" panose="02000503000000020004" pitchFamily="2" charset="0"/>
              <a:ea typeface="Yu Gothic UI Semilight" panose="020B0400000000000000" pitchFamily="34" charset="-128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11" y="1280945"/>
            <a:ext cx="1479180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60" y="423862"/>
            <a:ext cx="931622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205508" y="4750938"/>
            <a:ext cx="2092462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459131" y="943292"/>
            <a:ext cx="6822816" cy="4389743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193011" y="1233577"/>
            <a:ext cx="5899953" cy="5474869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1B824074-8DEA-4C1B-B445-E225F4803DB7}"/>
              </a:ext>
            </a:extLst>
          </p:cNvPr>
          <p:cNvSpPr/>
          <p:nvPr/>
        </p:nvSpPr>
        <p:spPr>
          <a:xfrm>
            <a:off x="1736938" y="2080720"/>
            <a:ext cx="4644811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Đặt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câu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nêu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đặc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điểm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của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một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đồ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dùng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học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tập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mà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em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thích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nhất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.</a:t>
            </a:r>
            <a:endParaRPr sz="3200" kern="0" dirty="0">
              <a:solidFill>
                <a:srgbClr val="00206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="" xmlns:a16="http://schemas.microsoft.com/office/drawing/2014/main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1" y="-461886"/>
            <a:ext cx="1998426" cy="21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226902" y="801079"/>
            <a:ext cx="11012053" cy="5307621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1B824074-8DEA-4C1B-B445-E225F4803DB7}"/>
              </a:ext>
            </a:extLst>
          </p:cNvPr>
          <p:cNvSpPr/>
          <p:nvPr/>
        </p:nvSpPr>
        <p:spPr>
          <a:xfrm>
            <a:off x="2293257" y="1855732"/>
            <a:ext cx="7895772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kern="0" smtClean="0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Lato Regular"/>
              </a:rPr>
              <a:t>	Mở rộng vốn từ về tình cảm bạn bè; Dấu chấm, dấu chấm hỏi, dấu chấm than.</a:t>
            </a:r>
            <a:endParaRPr sz="3200" b="1" kern="0" dirty="0">
              <a:solidFill>
                <a:srgbClr val="FF0000"/>
              </a:solidFill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="" xmlns:a16="http://schemas.microsoft.com/office/drawing/2014/main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1" y="-461886"/>
            <a:ext cx="1998426" cy="21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Tìm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từ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ngữ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chỉ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tình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cảm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bè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320" y="2471960"/>
            <a:ext cx="5122850" cy="3223949"/>
            <a:chOff x="444035" y="3238572"/>
            <a:chExt cx="4462325" cy="27095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7" name="Rounded Rectangular Callout 26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90795" y="1516060"/>
            <a:ext cx="4197478" cy="3081954"/>
            <a:chOff x="1231198" y="3163553"/>
            <a:chExt cx="3777302" cy="2430305"/>
          </a:xfrm>
        </p:grpSpPr>
        <p:grpSp>
          <p:nvGrpSpPr>
            <p:cNvPr id="28" name="组合 7">
              <a:extLst>
                <a:ext uri="{FF2B5EF4-FFF2-40B4-BE49-F238E27FC236}">
                  <a16:creationId xmlns=""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=""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=""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361493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487" y="4167893"/>
              <a:ext cx="64510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…..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932"/>
            <a:ext cx="2331214" cy="23312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30"/>
            <a:ext cx="1524000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2" y="3346894"/>
            <a:ext cx="7390849" cy="350652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4166" y="1282100"/>
            <a:ext cx="4197478" cy="3081954"/>
            <a:chOff x="1231198" y="3163553"/>
            <a:chExt cx="3777302" cy="2430305"/>
          </a:xfrm>
        </p:grpSpPr>
        <p:grpSp>
          <p:nvGrpSpPr>
            <p:cNvPr id="14" name="组合 7">
              <a:extLst>
                <a:ext uri="{FF2B5EF4-FFF2-40B4-BE49-F238E27FC236}">
                  <a16:creationId xmlns=""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1" name="矩形: 圆角 6">
                <a:extLst>
                  <a:ext uri="{FF2B5EF4-FFF2-40B4-BE49-F238E27FC236}">
                    <a16:creationId xmlns=""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115">
                <a:extLst>
                  <a:ext uri="{FF2B5EF4-FFF2-40B4-BE49-F238E27FC236}">
                    <a16:creationId xmlns=""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439860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82610" y="4167893"/>
              <a:ext cx="3141994" cy="1092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thiết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chia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dỗi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…</a:t>
              </a:r>
              <a:endPara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01" y="257391"/>
            <a:ext cx="1112769" cy="19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631544"/>
            <a:ext cx="12192000" cy="12218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66830" y="51987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Chọn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từ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ngữ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trong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ngoặc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điền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vào</a:t>
            </a:r>
            <a:r>
              <a:rPr lang="en-US" dirty="0" smtClean="0">
                <a:solidFill>
                  <a:srgbClr val="FF0000"/>
                </a:solidFill>
              </a:rPr>
              <a:t> ô </a:t>
            </a:r>
            <a:r>
              <a:rPr lang="en-US" dirty="0" err="1" smtClean="0">
                <a:solidFill>
                  <a:srgbClr val="FF0000"/>
                </a:solidFill>
              </a:rPr>
              <a:t>trống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 	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err="1" smtClean="0">
                <a:solidFill>
                  <a:srgbClr val="FF0000"/>
                </a:solidFill>
              </a:rPr>
              <a:t>nhớ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tươi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vui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thân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thiết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vui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đùa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562" y="2341671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.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b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lội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184565" y="2394858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07014" y="3680499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455815" y="437976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53826" y="2492849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2846" y="374946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5231" y="4407393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8" y="5138501"/>
            <a:ext cx="1378857" cy="140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190">
                        <a14:foregroundMark x1="48416" y1="26638" x2="48416" y2="89083"/>
                        <a14:foregroundMark x1="30769" y1="87773" x2="61538" y2="79913"/>
                        <a14:foregroundMark x1="37557" y1="75546" x2="69231" y2="84279"/>
                        <a14:foregroundMark x1="49321" y1="25328" x2="54751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59" y="4972834"/>
            <a:ext cx="1515518" cy="1570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7553307" y="6059605"/>
            <a:ext cx="1030515" cy="73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6230133" y="6086253"/>
            <a:ext cx="943429" cy="7585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07199" y="4272680"/>
            <a:ext cx="2496458" cy="1358863"/>
            <a:chOff x="6807199" y="4272680"/>
            <a:chExt cx="2496458" cy="1358863"/>
          </a:xfrm>
        </p:grpSpPr>
        <p:sp>
          <p:nvSpPr>
            <p:cNvPr id="8" name="Oval Callout 7"/>
            <p:cNvSpPr/>
            <p:nvPr/>
          </p:nvSpPr>
          <p:spPr>
            <a:xfrm>
              <a:off x="6807199" y="4272680"/>
              <a:ext cx="2409373" cy="1358863"/>
            </a:xfrm>
            <a:prstGeom prst="wedgeEllipseCallout">
              <a:avLst>
                <a:gd name="adj1" fmla="val 49852"/>
                <a:gd name="adj2" fmla="val 5396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65256" y="4552484"/>
              <a:ext cx="2438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Nòng</a:t>
              </a:r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nọc</a:t>
              </a:r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ếch</a:t>
              </a:r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18691" y="207389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endParaRPr lang="en-US" sz="2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62830" y="3471511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endParaRPr lang="en-US" sz="2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4455" y="4072433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endParaRPr lang="en-US" sz="2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26" grpId="0" animBg="1"/>
      <p:bldP spid="27" grpId="0" animBg="1"/>
      <p:bldP spid="3" grpId="0"/>
      <p:bldP spid="28" grpId="0"/>
      <p:bldP spid="32" grpId="0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-Phá-Khoa-Học-Mầm-Non-Phần-3-_online-video-cutter.com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63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295</Words>
  <Application>Microsoft Office PowerPoint</Application>
  <PresentationFormat>Custom</PresentationFormat>
  <Paragraphs>58</Paragraphs>
  <Slides>12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200</cp:revision>
  <dcterms:created xsi:type="dcterms:W3CDTF">2021-06-15T15:52:51Z</dcterms:created>
  <dcterms:modified xsi:type="dcterms:W3CDTF">2021-11-12T05:01:27Z</dcterms:modified>
</cp:coreProperties>
</file>