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7" r:id="rId2"/>
    <p:sldId id="375" r:id="rId3"/>
    <p:sldId id="358" r:id="rId4"/>
    <p:sldId id="299" r:id="rId5"/>
    <p:sldId id="381" r:id="rId6"/>
    <p:sldId id="369" r:id="rId7"/>
    <p:sldId id="370" r:id="rId8"/>
    <p:sldId id="371" r:id="rId9"/>
    <p:sldId id="372" r:id="rId10"/>
    <p:sldId id="373" r:id="rId11"/>
    <p:sldId id="339" r:id="rId12"/>
    <p:sldId id="340" r:id="rId13"/>
    <p:sldId id="365" r:id="rId14"/>
    <p:sldId id="366" r:id="rId15"/>
    <p:sldId id="364" r:id="rId16"/>
    <p:sldId id="376" r:id="rId17"/>
    <p:sldId id="362" r:id="rId18"/>
    <p:sldId id="377" r:id="rId19"/>
    <p:sldId id="378" r:id="rId20"/>
    <p:sldId id="380" r:id="rId21"/>
    <p:sldId id="379" r:id="rId22"/>
    <p:sldId id="268" r:id="rId23"/>
    <p:sldId id="355" r:id="rId24"/>
    <p:sldId id="374" r:id="rId25"/>
    <p:sldId id="34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55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360947" y="1609802"/>
            <a:ext cx="3542251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</a:t>
            </a:r>
            <a:r>
              <a:rPr lang="vi-VN" sz="2500" b="1" dirty="0" smtClean="0">
                <a:latin typeface="UTM Avo" panose="02040603050506020204" pitchFamily="18" charset="0"/>
              </a:rPr>
              <a:t>rừng</a:t>
            </a:r>
            <a:r>
              <a:rPr lang="en-US" sz="2500" b="1" dirty="0" smtClean="0">
                <a:latin typeface="UTM Avo" panose="02040603050506020204" pitchFamily="18" charset="0"/>
              </a:rPr>
              <a:t>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5591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422772" y="2463569"/>
            <a:ext cx="2303074" cy="45938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95604" y="1998873"/>
            <a:ext cx="5524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itchFamily="18" charset="0"/>
              </a:rPr>
              <a:t>Tự xa xưa thuở nào	    </a:t>
            </a:r>
            <a:r>
              <a:rPr lang="en-US" sz="2800" b="1" dirty="0">
                <a:latin typeface="UTM Avo" pitchFamily="18" charset="0"/>
              </a:rPr>
              <a:t>          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Trong </a:t>
            </a:r>
            <a:r>
              <a:rPr lang="vi-VN" sz="2800" b="1" dirty="0">
                <a:latin typeface="UTM Avo" pitchFamily="18" charset="0"/>
              </a:rPr>
              <a:t>rừng </a:t>
            </a:r>
            <a:r>
              <a:rPr lang="en-US" sz="2800" b="1" dirty="0" err="1" smtClean="0">
                <a:latin typeface="UTM Avo" pitchFamily="18" charset="0"/>
              </a:rPr>
              <a:t>xanh</a:t>
            </a:r>
            <a:r>
              <a:rPr lang="vi-VN" sz="2800" b="1" dirty="0" smtClean="0">
                <a:latin typeface="UTM Avo" pitchFamily="18" charset="0"/>
              </a:rPr>
              <a:t> </a:t>
            </a:r>
            <a:r>
              <a:rPr lang="vi-VN" sz="2800" b="1" dirty="0">
                <a:latin typeface="UTM Avo" pitchFamily="18" charset="0"/>
              </a:rPr>
              <a:t>sâu </a:t>
            </a:r>
            <a:r>
              <a:rPr lang="vi-VN" sz="2800" b="1" dirty="0" smtClean="0">
                <a:latin typeface="UTM Avo" pitchFamily="18" charset="0"/>
              </a:rPr>
              <a:t>thẳm</a:t>
            </a:r>
            <a:endParaRPr lang="en-US" sz="2800" b="1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Đôi </a:t>
            </a:r>
            <a:r>
              <a:rPr lang="vi-VN" sz="2800" b="1" dirty="0">
                <a:latin typeface="UTM Avo" pitchFamily="18" charset="0"/>
              </a:rPr>
              <a:t>bạn sống bên nhau	    </a:t>
            </a:r>
            <a:r>
              <a:rPr lang="en-US" sz="2800" b="1" dirty="0">
                <a:latin typeface="UTM Avo" pitchFamily="18" charset="0"/>
              </a:rPr>
              <a:t>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</a:t>
            </a:r>
            <a:r>
              <a:rPr lang="vi-VN" sz="2800" b="1" dirty="0">
                <a:latin typeface="UTM Avo" pitchFamily="18" charset="0"/>
              </a:rPr>
              <a:t>vàng và dê </a:t>
            </a:r>
            <a:r>
              <a:rPr lang="vi-VN" sz="2800" b="1" dirty="0" smtClean="0">
                <a:latin typeface="UTM Avo" pitchFamily="18" charset="0"/>
              </a:rPr>
              <a:t>trắng</a:t>
            </a:r>
            <a:r>
              <a:rPr lang="en-US" sz="2800" b="1" dirty="0" smtClean="0">
                <a:latin typeface="UTM Avo" pitchFamily="18" charset="0"/>
              </a:rPr>
              <a:t>.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6" y="2177115"/>
            <a:ext cx="490990" cy="384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17410" y="2578443"/>
            <a:ext cx="1619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17410" y="3199820"/>
            <a:ext cx="4711070" cy="37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7368181" y="4256497"/>
            <a:ext cx="4088696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8374444" y="1583818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667" y="739435"/>
            <a:ext cx="1075845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013" y="2475777"/>
            <a:ext cx="5991117" cy="372050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>
              <a:lnSpc>
                <a:spcPct val="150000"/>
              </a:lnSpc>
            </a:pPr>
            <a:endParaRPr lang="en-US" sz="3200" b="1" dirty="0" smtClean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43593" y="3107918"/>
            <a:ext cx="4505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8248" y="3852186"/>
            <a:ext cx="4336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9" y="2613082"/>
            <a:ext cx="512000" cy="38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53" y="2613081"/>
            <a:ext cx="3695370" cy="3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8200036" y="0"/>
            <a:ext cx="3991964" cy="250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10125777" y="-162883"/>
            <a:ext cx="3141325" cy="1872080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0" y="5735983"/>
            <a:ext cx="11855962" cy="1122017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683703" y="585321"/>
            <a:ext cx="751633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2020" y="3205438"/>
            <a:ext cx="4387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46420" y="4590473"/>
            <a:ext cx="3473259" cy="23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0" y="3465095"/>
            <a:ext cx="4732020" cy="3527257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95647" y="966092"/>
            <a:ext cx="3503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5269" y="1297829"/>
            <a:ext cx="1068404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Bê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thiết</a:t>
            </a:r>
            <a:r>
              <a:rPr lang="en-US" sz="3200" b="1" dirty="0" smtClean="0">
                <a:solidFill>
                  <a:srgbClr val="0000CC"/>
                </a:solidFill>
                <a:latin typeface="UTM Avo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95647" y="3499085"/>
            <a:ext cx="3503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096703" y="4293738"/>
            <a:ext cx="2808962" cy="2326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993" y="745378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690" y="1245439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b="1" dirty="0" smtClean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b="1" i="1" dirty="0" smtClean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1" i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18090" y="3024464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ight Arrow 7"/>
          <p:cNvSpPr/>
          <p:nvPr/>
        </p:nvSpPr>
        <p:spPr>
          <a:xfrm>
            <a:off x="1218090" y="4657219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rừng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51464" y="1131969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Trong rừng cây 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Đôi </a:t>
            </a:r>
            <a:r>
              <a:rPr lang="vi-VN" sz="2500" b="1" dirty="0">
                <a:latin typeface="UTM Avo" panose="02040603050506020204" pitchFamily="18" charset="0"/>
              </a:rPr>
              <a:t>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Một </a:t>
            </a:r>
            <a:r>
              <a:rPr lang="vi-VN" sz="2500" b="1" dirty="0">
                <a:latin typeface="UTM Avo" panose="02040603050506020204" pitchFamily="18" charset="0"/>
              </a:rPr>
              <a:t>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Suối </a:t>
            </a:r>
            <a:r>
              <a:rPr lang="vi-VN" sz="2500" b="1" dirty="0">
                <a:latin typeface="UTM Avo" panose="02040603050506020204" pitchFamily="18" charset="0"/>
              </a:rPr>
              <a:t>cạn, cỏ héo khô		</a:t>
            </a:r>
            <a:endParaRPr lang="en-US" sz="25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Lấy </a:t>
            </a:r>
            <a:r>
              <a:rPr lang="vi-VN" sz="2500" b="1" dirty="0">
                <a:latin typeface="UTM Avo" panose="02040603050506020204" pitchFamily="18" charset="0"/>
              </a:rPr>
              <a:t>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64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9516" y="1321381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8181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0673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0674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75364" y="416507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0985" y="4549072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3790" y="5328297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5363" y="5712296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856551" y="673350"/>
            <a:ext cx="10597511" cy="5534945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51464" y="1131969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</a:t>
            </a:r>
            <a:r>
              <a:rPr lang="en-US" sz="2500" b="1" dirty="0" smtClean="0">
                <a:latin typeface="UTM Avo" pitchFamily="18" charset="0"/>
              </a:rPr>
              <a:t>.....</a:t>
            </a:r>
            <a:r>
              <a:rPr lang="vi-VN" sz="2500" b="1" dirty="0">
                <a:latin typeface="UTM Avo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Trong </a:t>
            </a:r>
            <a:r>
              <a:rPr lang="en-US" sz="2500" b="1" dirty="0" smtClean="0">
                <a:latin typeface="UTM Avo" pitchFamily="18" charset="0"/>
              </a:rPr>
              <a:t>….</a:t>
            </a:r>
            <a:r>
              <a:rPr lang="vi-VN" sz="2500" b="1" dirty="0">
                <a:latin typeface="UTM Avo" pitchFamily="18" charset="0"/>
              </a:rPr>
              <a:t>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Đôi </a:t>
            </a: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r>
              <a:rPr lang="vi-VN" sz="2500" b="1" dirty="0">
                <a:latin typeface="UTM Avo" panose="020406030505060202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  <a:r>
              <a:rPr lang="vi-VN" sz="2500" b="1" dirty="0">
                <a:latin typeface="UTM Avo" panose="02040603050506020204" pitchFamily="18" charset="0"/>
              </a:rPr>
              <a:t>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Một </a:t>
            </a: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r>
              <a:rPr lang="vi-VN" sz="2500" b="1" dirty="0">
                <a:latin typeface="UTM Avo" panose="02040603050506020204" pitchFamily="18" charset="0"/>
              </a:rPr>
              <a:t>		</a:t>
            </a:r>
            <a:endParaRPr lang="en-US" sz="25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 smtClean="0">
                <a:latin typeface="UTM Avo" panose="02040603050506020204" pitchFamily="18" charset="0"/>
              </a:rPr>
              <a:t>Lấy </a:t>
            </a:r>
            <a:r>
              <a:rPr lang="en-US" sz="2500" b="1" dirty="0" smtClean="0">
                <a:latin typeface="UTM Avo" panose="02040603050506020204" pitchFamily="18" charset="0"/>
              </a:rPr>
              <a:t>…</a:t>
            </a:r>
            <a:endParaRPr lang="vi-VN" sz="25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latin typeface="UTM Avo" panose="02040603050506020204" pitchFamily="18" charset="0"/>
              </a:rPr>
              <a:t>….</a:t>
            </a:r>
            <a:endParaRPr lang="vi-VN" sz="2500" b="1" dirty="0"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64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4" y="4116946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3878" y="448422"/>
            <a:ext cx="1081205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696" y="2043179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565426" y="5038806"/>
            <a:ext cx="1760621" cy="14582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-125057" y="3320715"/>
            <a:ext cx="1456856" cy="36772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62388" y="3926751"/>
            <a:ext cx="2935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22061" y="942109"/>
            <a:ext cx="1792775" cy="5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866274" y="549603"/>
            <a:ext cx="10339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2. Đóng vai một người bạn trong rừng, nói lời an ủi dê trắng.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756614"/>
            <a:ext cx="9641506" cy="4644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251284" y="4633119"/>
            <a:ext cx="3340995" cy="1767683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552681" y="5425522"/>
            <a:ext cx="1375061" cy="9752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97503" y="3492379"/>
            <a:ext cx="3823154" cy="1172658"/>
            <a:chOff x="5806440" y="2960370"/>
            <a:chExt cx="3417570" cy="1731646"/>
          </a:xfrm>
        </p:grpSpPr>
        <p:sp>
          <p:nvSpPr>
            <p:cNvPr id="15" name="Cloud Callout 14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55415"/>
                <a:gd name="adj2" fmla="val 117792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2496" y="4511803"/>
            <a:ext cx="4754057" cy="1768684"/>
            <a:chOff x="6469294" y="6299902"/>
            <a:chExt cx="3417570" cy="2115971"/>
          </a:xfrm>
        </p:grpSpPr>
        <p:sp>
          <p:nvSpPr>
            <p:cNvPr id="18" name="Cloud Callout 17"/>
            <p:cNvSpPr/>
            <p:nvPr/>
          </p:nvSpPr>
          <p:spPr>
            <a:xfrm>
              <a:off x="6469294" y="6299902"/>
              <a:ext cx="3417570" cy="2115971"/>
            </a:xfrm>
            <a:prstGeom prst="cloudCallout">
              <a:avLst>
                <a:gd name="adj1" fmla="val -64491"/>
                <a:gd name="adj2" fmla="val 18744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38558" y="6841613"/>
              <a:ext cx="2933086" cy="9283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9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3667" y="417897"/>
            <a:ext cx="81815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lowchart: Stored Data 2"/>
          <p:cNvSpPr/>
          <p:nvPr/>
        </p:nvSpPr>
        <p:spPr>
          <a:xfrm flipH="1">
            <a:off x="1186810" y="1395132"/>
            <a:ext cx="801375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253667" y="2843570"/>
            <a:ext cx="7090410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03160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440330" y="4460371"/>
            <a:ext cx="7845291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57451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6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9" y="3516968"/>
            <a:ext cx="1315452" cy="33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457375" cy="4117008"/>
          </a:xfrm>
          <a:prstGeom prst="roundRect">
            <a:avLst/>
          </a:prstGeom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2983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88844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3200" b="1" u="sng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5934" y="2890391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5934" y="3446995"/>
            <a:ext cx="9527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  <a:endParaRPr lang="en-US" sz="32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0617" y="4030506"/>
            <a:ext cx="1050064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5934" y="4695794"/>
            <a:ext cx="883904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061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6068" y="1822803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9211" y="176318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7199" y="60396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4000" b="1" dirty="0">
              <a:solidFill>
                <a:srgbClr val="00B0F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3624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7457" y="185078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9387" y="202465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1998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67" y="2390786"/>
            <a:ext cx="8955377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4319752"/>
            <a:ext cx="4631362" cy="283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1094" y="384263"/>
            <a:ext cx="6889986" cy="1059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50" y="1320489"/>
            <a:ext cx="900439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933770" y="1750973"/>
            <a:ext cx="44810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</a:t>
            </a:r>
            <a:r>
              <a:rPr lang="en-US" altLang="zh-CN" sz="2400" b="1" dirty="0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ràng 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667" y="3530611"/>
            <a:ext cx="895537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493" y="144359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6389" y="2433649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0983" y="3605252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933770" y="2761402"/>
            <a:ext cx="61552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91094" y="3752108"/>
            <a:ext cx="6297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3892" y="1151443"/>
            <a:ext cx="11325319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itchFamily="18" charset="0"/>
              </a:rPr>
              <a:t>Tự xa xưa thuở nào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Bê </a:t>
            </a:r>
            <a:r>
              <a:rPr lang="vi-VN" sz="2500" b="1" dirty="0">
                <a:latin typeface="UTM Avo" panose="02040603050506020204" pitchFamily="18" charset="0"/>
              </a:rPr>
              <a:t>vàng đi tìm cỏ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Trong rừng </a:t>
            </a:r>
            <a:r>
              <a:rPr lang="en-US" sz="2500" b="1" dirty="0" err="1" smtClean="0">
                <a:latin typeface="UTM Avo" panose="02040603050506020204" pitchFamily="18" charset="0"/>
              </a:rPr>
              <a:t>xanh</a:t>
            </a:r>
            <a:r>
              <a:rPr lang="vi-VN" sz="2500" b="1" dirty="0" smtClean="0">
                <a:latin typeface="UTM Avo" panose="02040603050506020204" pitchFamily="18" charset="0"/>
              </a:rPr>
              <a:t> </a:t>
            </a:r>
            <a:r>
              <a:rPr lang="vi-VN" sz="2500" b="1" dirty="0">
                <a:latin typeface="UTM Avo" panose="02040603050506020204" pitchFamily="18" charset="0"/>
              </a:rPr>
              <a:t>sâu thẳm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Lang </a:t>
            </a:r>
            <a:r>
              <a:rPr lang="vi-VN" sz="2500" b="1" dirty="0">
                <a:latin typeface="UTM Avo" panose="02040603050506020204" pitchFamily="18" charset="0"/>
              </a:rPr>
              <a:t>thang quên đường về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Đôi bạn sống bên nhau	    </a:t>
            </a:r>
            <a:r>
              <a:rPr lang="en-US" sz="2500" b="1" dirty="0" smtClean="0">
                <a:latin typeface="UTM Avo" pitchFamily="18" charset="0"/>
              </a:rPr>
              <a:t>     </a:t>
            </a:r>
            <a:r>
              <a:rPr lang="vi-VN" sz="2500" b="1" dirty="0" smtClean="0">
                <a:latin typeface="UTM Avo" pitchFamily="18" charset="0"/>
              </a:rPr>
              <a:t>Dê </a:t>
            </a:r>
            <a:r>
              <a:rPr lang="vi-VN" sz="2500" b="1" dirty="0">
                <a:latin typeface="UTM Avo" panose="02040603050506020204" pitchFamily="18" charset="0"/>
              </a:rPr>
              <a:t>trắng thương bạn quá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Bê vàng và dê trắng	    </a:t>
            </a:r>
            <a:r>
              <a:rPr lang="en-US" sz="2500" b="1" dirty="0" smtClean="0">
                <a:latin typeface="UTM Avo" pitchFamily="18" charset="0"/>
              </a:rPr>
              <a:t>              </a:t>
            </a:r>
            <a:r>
              <a:rPr lang="vi-VN" sz="2500" b="1" dirty="0" smtClean="0">
                <a:latin typeface="UTM Avo" pitchFamily="18" charset="0"/>
              </a:rPr>
              <a:t>Chạy </a:t>
            </a:r>
            <a:r>
              <a:rPr lang="vi-VN" sz="25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			    </a:t>
            </a:r>
            <a:r>
              <a:rPr lang="en-US" sz="2500" b="1" dirty="0" smtClean="0">
                <a:latin typeface="UTM Avo" pitchFamily="18" charset="0"/>
              </a:rPr>
              <a:t>                        </a:t>
            </a:r>
            <a:r>
              <a:rPr lang="vi-VN" sz="2500" b="1" dirty="0" smtClean="0">
                <a:latin typeface="UTM Avo" pitchFamily="18" charset="0"/>
              </a:rPr>
              <a:t>Đến </a:t>
            </a:r>
            <a:r>
              <a:rPr lang="vi-VN" sz="25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Một năm, trời hạn hán	    </a:t>
            </a:r>
            <a:r>
              <a:rPr lang="en-US" sz="2500" b="1" dirty="0" smtClean="0">
                <a:latin typeface="UTM Avo" pitchFamily="18" charset="0"/>
              </a:rPr>
              <a:t>               </a:t>
            </a:r>
            <a:r>
              <a:rPr lang="vi-VN" sz="2500" b="1" dirty="0" smtClean="0">
                <a:latin typeface="UTM Avo" pitchFamily="18" charset="0"/>
              </a:rPr>
              <a:t>Vẫn </a:t>
            </a:r>
            <a:r>
              <a:rPr lang="vi-VN" sz="2500" b="1" dirty="0">
                <a:latin typeface="UTM Avo" panose="02040603050506020204" pitchFamily="18" charset="0"/>
              </a:rPr>
              <a:t>gọi hoài: “Bê! Bê!”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Suối cạn, cỏ héo khô			</a:t>
            </a:r>
            <a:r>
              <a:rPr lang="en-US" sz="2500" b="1" dirty="0" smtClean="0">
                <a:latin typeface="UTM Avo" pitchFamily="18" charset="0"/>
              </a:rPr>
              <a:t>                                </a:t>
            </a:r>
            <a:r>
              <a:rPr lang="vi-VN" sz="2500" b="1" dirty="0" smtClean="0">
                <a:latin typeface="UTM Avo" pitchFamily="18" charset="0"/>
              </a:rPr>
              <a:t>(</a:t>
            </a:r>
            <a:r>
              <a:rPr lang="vi-VN" sz="2500" b="1" dirty="0">
                <a:latin typeface="UTM Avo" panose="02040603050506020204" pitchFamily="18" charset="0"/>
              </a:rPr>
              <a:t>Định Hải)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" y="1340855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" y="4136420"/>
            <a:ext cx="512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2" y="1350799"/>
            <a:ext cx="512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4589" y="10177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itchFamily="18" charset="0"/>
              </a:rPr>
              <a:t>Tự xa xưa thuở nào	    </a:t>
            </a:r>
            <a:r>
              <a:rPr lang="en-US" sz="2800" b="1" dirty="0">
                <a:latin typeface="UTM Avo" pitchFamily="18" charset="0"/>
              </a:rPr>
              <a:t>          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Trong </a:t>
            </a:r>
            <a:r>
              <a:rPr lang="vi-VN" sz="2800" b="1" dirty="0">
                <a:latin typeface="UTM Avo" pitchFamily="18" charset="0"/>
              </a:rPr>
              <a:t>rừng </a:t>
            </a:r>
            <a:r>
              <a:rPr lang="en-US" sz="2800" b="1" dirty="0" err="1" smtClean="0">
                <a:latin typeface="UTM Avo" pitchFamily="18" charset="0"/>
              </a:rPr>
              <a:t>xanh</a:t>
            </a:r>
            <a:r>
              <a:rPr lang="vi-VN" sz="2800" b="1" dirty="0" smtClean="0">
                <a:latin typeface="UTM Avo" pitchFamily="18" charset="0"/>
              </a:rPr>
              <a:t> </a:t>
            </a:r>
            <a:r>
              <a:rPr lang="vi-VN" sz="2800" b="1" dirty="0">
                <a:latin typeface="UTM Avo" pitchFamily="18" charset="0"/>
              </a:rPr>
              <a:t>sâu thẳm	    </a:t>
            </a:r>
            <a:r>
              <a:rPr lang="en-US" sz="2800" b="1" dirty="0">
                <a:latin typeface="UTM Avo" pitchFamily="18" charset="0"/>
              </a:rPr>
              <a:t> 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Đôi </a:t>
            </a:r>
            <a:r>
              <a:rPr lang="vi-VN" sz="2800" b="1" dirty="0">
                <a:latin typeface="UTM Avo" pitchFamily="18" charset="0"/>
              </a:rPr>
              <a:t>bạn sống bên nhau	    </a:t>
            </a:r>
            <a:r>
              <a:rPr lang="en-US" sz="2800" b="1" dirty="0">
                <a:latin typeface="UTM Avo" pitchFamily="18" charset="0"/>
              </a:rPr>
              <a:t>    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</a:t>
            </a:r>
            <a:r>
              <a:rPr lang="vi-VN" sz="2800" b="1" dirty="0">
                <a:latin typeface="UTM Avo" pitchFamily="18" charset="0"/>
              </a:rPr>
              <a:t>vàng và dê </a:t>
            </a:r>
            <a:r>
              <a:rPr lang="vi-VN" sz="2800" b="1" dirty="0" smtClean="0">
                <a:latin typeface="UTM Avo" pitchFamily="18" charset="0"/>
              </a:rPr>
              <a:t>trắng</a:t>
            </a:r>
            <a:r>
              <a:rPr lang="en-US" sz="2800" b="1" dirty="0" smtClean="0">
                <a:latin typeface="UTM Avo" pitchFamily="18" charset="0"/>
              </a:rPr>
              <a:t>.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50" y="1195973"/>
            <a:ext cx="541813" cy="38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449" y="4410676"/>
            <a:ext cx="2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453" y="4451515"/>
            <a:ext cx="8590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3" y="3627686"/>
            <a:ext cx="360558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102726" y="4423862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23811" y="1579973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03530" y="2217638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16253" y="117240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16551" y="183548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46170" y="250390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21051" y="3072874"/>
            <a:ext cx="192504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5911518" y="119597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13837" y="184991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670885" y="308891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83135" y="774302"/>
            <a:ext cx="5838487" cy="273188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Một </a:t>
            </a:r>
            <a:r>
              <a:rPr lang="vi-VN" sz="2800" b="1" dirty="0">
                <a:latin typeface="UTM Avo" panose="02040603050506020204" pitchFamily="18" charset="0"/>
              </a:rPr>
              <a:t>năm, trời hạn hán	    </a:t>
            </a:r>
            <a:r>
              <a:rPr lang="en-US" sz="2800" b="1" dirty="0" smtClean="0">
                <a:latin typeface="UTM Avo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Suối </a:t>
            </a:r>
            <a:r>
              <a:rPr lang="vi-VN" sz="2800" b="1" dirty="0">
                <a:latin typeface="UTM Avo" panose="02040603050506020204" pitchFamily="18" charset="0"/>
              </a:rPr>
              <a:t>cạn, cỏ héo khô		</a:t>
            </a:r>
            <a:endParaRPr lang="en-US" sz="28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anose="02040603050506020204" pitchFamily="18" charset="0"/>
              </a:rPr>
              <a:t>Lấy </a:t>
            </a:r>
            <a:r>
              <a:rPr lang="vi-VN" sz="2800" b="1" dirty="0">
                <a:latin typeface="UTM Avo" panose="02040603050506020204" pitchFamily="18" charset="0"/>
              </a:rPr>
              <a:t>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anose="020406030505060202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98" y="984150"/>
            <a:ext cx="512000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90674" y="4608409"/>
            <a:ext cx="5867400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61748" y="1368150"/>
            <a:ext cx="15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65954" y="100396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73446" y="162103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44586" y="2264099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502311" y="2880370"/>
            <a:ext cx="19250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5903486" y="1645094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03491" y="99299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51159" y="2648099"/>
            <a:ext cx="3593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242" y="3288433"/>
            <a:ext cx="3946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3506185"/>
            <a:ext cx="4170112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66462" y="791498"/>
            <a:ext cx="6488192" cy="40245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Bê vàng đi tìm cỏ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Lang thang quên đường về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Dê </a:t>
            </a:r>
            <a:r>
              <a:rPr lang="vi-VN" sz="2800" b="1" dirty="0">
                <a:latin typeface="UTM Avo" panose="02040603050506020204" pitchFamily="18" charset="0"/>
              </a:rPr>
              <a:t>trắng thương bạn </a:t>
            </a:r>
            <a:r>
              <a:rPr lang="vi-VN" sz="2800" b="1" dirty="0" smtClean="0">
                <a:latin typeface="UTM Avo" pitchFamily="18" charset="0"/>
              </a:rPr>
              <a:t>quá</a:t>
            </a:r>
            <a:endParaRPr lang="en-US" sz="2800" b="1" dirty="0" smtClean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Chạy </a:t>
            </a:r>
            <a:r>
              <a:rPr lang="vi-VN" sz="2800" b="1" dirty="0">
                <a:latin typeface="UTM Avo" panose="02040603050506020204" pitchFamily="18" charset="0"/>
              </a:rPr>
              <a:t>khắp nẻo tìm bê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Đến </a:t>
            </a:r>
            <a:r>
              <a:rPr lang="vi-VN" sz="2800" b="1" dirty="0">
                <a:latin typeface="UTM Avo" panose="02040603050506020204" pitchFamily="18" charset="0"/>
              </a:rPr>
              <a:t>bây giờ dê trắng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UTM Avo" pitchFamily="18" charset="0"/>
              </a:rPr>
              <a:t>Vẫn </a:t>
            </a:r>
            <a:r>
              <a:rPr lang="vi-VN" sz="2800" b="1" dirty="0">
                <a:latin typeface="UTM Avo" panose="02040603050506020204" pitchFamily="18" charset="0"/>
              </a:rPr>
              <a:t>gọi hoài</a:t>
            </a:r>
            <a:r>
              <a:rPr lang="vi-VN" sz="2800" b="1" dirty="0" smtClean="0">
                <a:latin typeface="UTM Avo" panose="02040603050506020204" pitchFamily="18" charset="0"/>
              </a:rPr>
              <a:t>: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vi-VN" sz="2800" b="1" dirty="0" smtClean="0">
                <a:latin typeface="UTM Avo" panose="02040603050506020204" pitchFamily="18" charset="0"/>
              </a:rPr>
              <a:t> </a:t>
            </a:r>
            <a:r>
              <a:rPr lang="vi-VN" sz="2800" b="1" dirty="0">
                <a:latin typeface="UTM Avo" panose="02040603050506020204" pitchFamily="18" charset="0"/>
              </a:rPr>
              <a:t>“Bê! </a:t>
            </a:r>
            <a:r>
              <a:rPr lang="en-US" sz="2800" b="1" dirty="0" smtClean="0">
                <a:latin typeface="UTM Avo" panose="02040603050506020204" pitchFamily="18" charset="0"/>
              </a:rPr>
              <a:t>  </a:t>
            </a:r>
            <a:r>
              <a:rPr lang="vi-VN" sz="2800" b="1" dirty="0" smtClean="0">
                <a:latin typeface="UTM Avo" panose="02040603050506020204" pitchFamily="18" charset="0"/>
              </a:rPr>
              <a:t>Bê!”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25" y="1017682"/>
            <a:ext cx="512000" cy="3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292" y="4930410"/>
            <a:ext cx="273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2800" b="1" dirty="0" smtClean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2800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2717" y="4944642"/>
            <a:ext cx="814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58127" y="2043268"/>
            <a:ext cx="1954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526384" y="2280803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48866" y="289584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740321" y="356945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416522" y="4207844"/>
            <a:ext cx="192504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8855243" y="163520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25002" y="952225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59346" y="4175762"/>
            <a:ext cx="192504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337934" y="4203833"/>
            <a:ext cx="192504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5339586" y="101461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91961" y="165926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399215" y="2298367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2135" y="2895848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55863" y="3569451"/>
            <a:ext cx="112293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567</Words>
  <Application>Microsoft Office PowerPoint</Application>
  <PresentationFormat>Widescreen</PresentationFormat>
  <Paragraphs>141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UTM Avo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191</cp:revision>
  <dcterms:created xsi:type="dcterms:W3CDTF">2021-06-17T09:40:01Z</dcterms:created>
  <dcterms:modified xsi:type="dcterms:W3CDTF">2021-11-13T03:35:44Z</dcterms:modified>
</cp:coreProperties>
</file>