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4" r:id="rId3"/>
    <p:sldMasterId id="2147483676" r:id="rId4"/>
  </p:sldMasterIdLst>
  <p:notesMasterIdLst>
    <p:notesMasterId r:id="rId23"/>
  </p:notesMasterIdLst>
  <p:sldIdLst>
    <p:sldId id="412" r:id="rId5"/>
    <p:sldId id="419" r:id="rId6"/>
    <p:sldId id="413" r:id="rId7"/>
    <p:sldId id="399" r:id="rId8"/>
    <p:sldId id="400" r:id="rId9"/>
    <p:sldId id="347" r:id="rId10"/>
    <p:sldId id="333" r:id="rId11"/>
    <p:sldId id="332" r:id="rId12"/>
    <p:sldId id="373" r:id="rId13"/>
    <p:sldId id="401" r:id="rId14"/>
    <p:sldId id="402" r:id="rId15"/>
    <p:sldId id="420" r:id="rId16"/>
    <p:sldId id="417" r:id="rId17"/>
    <p:sldId id="415" r:id="rId18"/>
    <p:sldId id="416" r:id="rId19"/>
    <p:sldId id="418" r:id="rId20"/>
    <p:sldId id="322" r:id="rId21"/>
    <p:sldId id="414" r:id="rId22"/>
  </p:sldIdLst>
  <p:sldSz cx="9144000" cy="5715000" type="screen16x10"/>
  <p:notesSz cx="6858000" cy="9144000"/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008000"/>
    <a:srgbClr val="006600"/>
    <a:srgbClr val="0000CC"/>
    <a:srgbClr val="FF9999"/>
    <a:srgbClr val="FFCCCC"/>
    <a:srgbClr val="FF9393"/>
    <a:srgbClr val="FFAEFF"/>
    <a:srgbClr val="2E3B39"/>
    <a:srgbClr val="E9E5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82" autoAdjust="0"/>
    <p:restoredTop sz="89474" autoAdjust="0"/>
  </p:normalViewPr>
  <p:slideViewPr>
    <p:cSldViewPr snapToGrid="0">
      <p:cViewPr varScale="1">
        <p:scale>
          <a:sx n="79" d="100"/>
          <a:sy n="79" d="100"/>
        </p:scale>
        <p:origin x="888" y="114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AED80C-5DEF-48B1-AB5C-E3789B5F1D0B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354F7E-7DE2-4163-815E-F3A893A22A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2787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2A9086-0BB6-4955-A995-C876A5F12EE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5764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2021/11/12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2021/11/12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2021/11/12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627E62B2-3490-4F4A-8713-31DAFB2754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2E1FDBF-9BDE-4633-A976-9292D0C8F7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8140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627E62B2-3490-4F4A-8713-31DAFB2754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2E1FDBF-9BDE-4633-A976-9292D0C8F7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8674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8"/>
            <a:fld id="{D95C8B01-B15C-4B92-AA4C-045722D7B21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11/12/2021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8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8"/>
            <a:fld id="{AB88A23F-A93F-400B-92A9-5DE2DC36D1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074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2021/11/12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2021/11/12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2021/11/12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2021/11/12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2021/11/12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2021/11/12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2021/11/12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2021/11/12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2021/11/12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627E62B2-3490-4F4A-8713-31DAFB2754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2E1FDBF-9BDE-4633-A976-9292D0C8F7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75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627E62B2-3490-4F4A-8713-31DAFB2754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2E1FDBF-9BDE-4633-A976-9292D0C8F7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164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6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8"/>
            <a:fld id="{D95C8B01-B15C-4B92-AA4C-045722D7B21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11/12/2021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8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8"/>
            <a:fld id="{AB88A23F-A93F-400B-92A9-5DE2DC36D1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014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tags" Target="../tags/tag2.xml"/><Relationship Id="rId7" Type="http://schemas.openxmlformats.org/officeDocument/2006/relationships/image" Target="../media/image3.png"/><Relationship Id="rId2" Type="http://schemas.openxmlformats.org/officeDocument/2006/relationships/audio" Target="NULL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2.jpg"/><Relationship Id="rId5" Type="http://schemas.openxmlformats.org/officeDocument/2006/relationships/slideLayout" Target="../slideLayouts/slideLayout12.xml"/><Relationship Id="rId4" Type="http://schemas.microsoft.com/office/2007/relationships/media" Target="../media/media1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../My%20Documents/SONG/ATGT%20(khoi7)/vong3(khoi7).ppt" TargetMode="Externa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4.jpg"/><Relationship Id="rId5" Type="http://schemas.openxmlformats.org/officeDocument/2006/relationships/image" Target="../media/image14.jpg"/><Relationship Id="rId4" Type="http://schemas.openxmlformats.org/officeDocument/2006/relationships/image" Target="../media/image16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../My%20Documents/SONG/ATGT%20(khoi7)/vong3(khoi7).ppt" TargetMode="Externa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4.jpg"/><Relationship Id="rId5" Type="http://schemas.openxmlformats.org/officeDocument/2006/relationships/image" Target="../media/image15.jpg"/><Relationship Id="rId4" Type="http://schemas.openxmlformats.org/officeDocument/2006/relationships/image" Target="../media/image16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0.jpg"/><Relationship Id="rId7" Type="http://schemas.openxmlformats.org/officeDocument/2006/relationships/image" Target="../media/image14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Relationship Id="rId9" Type="http://schemas.openxmlformats.org/officeDocument/2006/relationships/image" Target="../media/image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5" Type="http://schemas.openxmlformats.org/officeDocument/2006/relationships/image" Target="../media/image4.jp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4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4.mp3"/><Relationship Id="rId7" Type="http://schemas.openxmlformats.org/officeDocument/2006/relationships/image" Target="../media/image24.png"/><Relationship Id="rId12" Type="http://schemas.openxmlformats.org/officeDocument/2006/relationships/image" Target="../media/image4.jpg"/><Relationship Id="rId2" Type="http://schemas.openxmlformats.org/officeDocument/2006/relationships/audio" Target="NULL" TargetMode="External"/><Relationship Id="rId1" Type="http://schemas.openxmlformats.org/officeDocument/2006/relationships/tags" Target="../tags/tag15.xml"/><Relationship Id="rId6" Type="http://schemas.openxmlformats.org/officeDocument/2006/relationships/image" Target="../media/image23.png"/><Relationship Id="rId11" Type="http://schemas.openxmlformats.org/officeDocument/2006/relationships/image" Target="../media/image6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27.png"/><Relationship Id="rId4" Type="http://schemas.openxmlformats.org/officeDocument/2006/relationships/slideLayout" Target="../slideLayouts/slideLayout14.xml"/><Relationship Id="rId9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4.jpg"/><Relationship Id="rId2" Type="http://schemas.microsoft.com/office/2007/relationships/media" Target="../media/media2.m4a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4.jp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0.jpg"/><Relationship Id="rId7" Type="http://schemas.openxmlformats.org/officeDocument/2006/relationships/image" Target="../media/image14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Relationship Id="rId9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../My%20Documents/SONG/ATGT%20(khoi7)/vong3(khoi7).ppt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4.jpg"/><Relationship Id="rId5" Type="http://schemas.openxmlformats.org/officeDocument/2006/relationships/image" Target="../media/image10.jpg"/><Relationship Id="rId4" Type="http://schemas.openxmlformats.org/officeDocument/2006/relationships/image" Target="../media/image16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../My%20Documents/SONG/ATGT%20(khoi7)/vong3(khoi7).ppt" TargetMode="Externa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4.jpg"/><Relationship Id="rId5" Type="http://schemas.openxmlformats.org/officeDocument/2006/relationships/image" Target="../media/image11.jpg"/><Relationship Id="rId4" Type="http://schemas.openxmlformats.org/officeDocument/2006/relationships/image" Target="../media/image16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../My%20Documents/SONG/ATGT%20(khoi7)/vong3(khoi7).ppt" TargetMode="Externa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4.jpg"/><Relationship Id="rId5" Type="http://schemas.openxmlformats.org/officeDocument/2006/relationships/image" Target="../media/image12.jpg"/><Relationship Id="rId4" Type="http://schemas.openxmlformats.org/officeDocument/2006/relationships/image" Target="../media/image16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../My%20Documents/SONG/ATGT%20(khoi7)/vong3(khoi7).ppt" TargetMode="Externa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4.jpg"/><Relationship Id="rId5" Type="http://schemas.openxmlformats.org/officeDocument/2006/relationships/image" Target="../media/image13.jpg"/><Relationship Id="rId4" Type="http://schemas.openxmlformats.org/officeDocument/2006/relationships/image" Target="../media/image1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 descr="图片包含 文字, 地图&#10;&#10;已生成高可信度的说明">
            <a:extLst>
              <a:ext uri="{FF2B5EF4-FFF2-40B4-BE49-F238E27FC236}">
                <a16:creationId xmlns:a16="http://schemas.microsoft.com/office/drawing/2014/main" id="{B08E6DED-E245-4B99-B9BF-CC6CBB55B9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05137" cy="5715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03320" y="1565622"/>
            <a:ext cx="31056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4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Môn</a:t>
            </a:r>
            <a:r>
              <a:rPr lang="en-US" sz="24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Đạo</a:t>
            </a:r>
            <a:r>
              <a:rPr lang="en-US" sz="24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đức</a:t>
            </a:r>
            <a:r>
              <a:rPr lang="en-US" sz="24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74966" y="1991769"/>
            <a:ext cx="15283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3600" b="1" dirty="0" err="1">
                <a:solidFill>
                  <a:srgbClr val="4472C4"/>
                </a:solidFill>
                <a:latin typeface="Calibri" panose="020F0502020204030204"/>
              </a:rPr>
              <a:t>Bài</a:t>
            </a:r>
            <a:r>
              <a:rPr lang="en-US" sz="3600" b="1" dirty="0">
                <a:solidFill>
                  <a:srgbClr val="4472C4"/>
                </a:solidFill>
                <a:latin typeface="Calibri" panose="020F0502020204030204"/>
              </a:rPr>
              <a:t> 10: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22229" y="2524470"/>
            <a:ext cx="40867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6000" b="1" dirty="0" err="1">
                <a:solidFill>
                  <a:srgbClr val="002060"/>
                </a:solidFill>
                <a:latin typeface="#9Slide04 SFU Belle" panose="00000400000000000000" pitchFamily="2" charset="0"/>
              </a:rPr>
              <a:t>Lời</a:t>
            </a:r>
            <a:r>
              <a:rPr lang="en-US" sz="6000" b="1" dirty="0">
                <a:solidFill>
                  <a:srgbClr val="002060"/>
                </a:solidFill>
                <a:latin typeface="#9Slide04 SFU Belle" panose="00000400000000000000" pitchFamily="2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#9Slide04 SFU Belle" panose="00000400000000000000" pitchFamily="2" charset="0"/>
              </a:rPr>
              <a:t>nói</a:t>
            </a:r>
            <a:r>
              <a:rPr lang="en-US" sz="6000" b="1" dirty="0">
                <a:solidFill>
                  <a:srgbClr val="002060"/>
                </a:solidFill>
                <a:latin typeface="#9Slide04 SFU Belle" panose="00000400000000000000" pitchFamily="2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#9Slide04 SFU Belle" panose="00000400000000000000" pitchFamily="2" charset="0"/>
              </a:rPr>
              <a:t>thật</a:t>
            </a:r>
            <a:endParaRPr lang="en-US" sz="6000" b="1" dirty="0">
              <a:solidFill>
                <a:srgbClr val="002060"/>
              </a:solidFill>
              <a:latin typeface="#9Slide04 SFU Belle" panose="00000400000000000000" pitchFamily="2" charset="0"/>
            </a:endParaRPr>
          </a:p>
        </p:txBody>
      </p:sp>
      <p:pic>
        <p:nvPicPr>
          <p:cNvPr id="8" name="PA_MakeIt Last.mp3">
            <a:hlinkClick r:id="" action="ppaction://media"/>
            <a:extLst>
              <a:ext uri="{FF2B5EF4-FFF2-40B4-BE49-F238E27FC236}">
                <a16:creationId xmlns:a16="http://schemas.microsoft.com/office/drawing/2014/main" id="{F6F6FD9F-C09D-0A43-9E18-09C50672AD74}"/>
              </a:ext>
            </a:extLst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4">
                  <p14:trim end="170757.2"/>
                  <p14:fade in="1250" out="2750"/>
                </p14:media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930366" y="-609600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052" y="564699"/>
            <a:ext cx="926432" cy="926432"/>
          </a:xfrm>
          <a:prstGeom prst="ellipse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80311" y="151571"/>
            <a:ext cx="557062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chemeClr val="bg1"/>
                </a:solidFill>
              </a:rPr>
              <a:t>TRƯỜNG TIỂU HỌC ĐOÀN KẾT</a:t>
            </a:r>
            <a:endParaRPr lang="en-US" sz="22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5540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80"/>
    </mc:Choice>
    <mc:Fallback xmlns="">
      <p:transition spd="slow" advTm="105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7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606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/>
      <p:bldP spid="7" grpId="0"/>
    </p:bldLst>
  </p:timing>
  <p:extLst mod="1">
    <p:ext uri="{E180D4A7-C9FB-4DFB-919C-405C955672EB}">
      <p14:showEvtLst xmlns:p14="http://schemas.microsoft.com/office/powerpoint/2010/main">
        <p14:playEvt time="15" objId="8"/>
        <p14:stopEvt time="10580" objId="8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4" descr="NGANG1">
            <a:hlinkClick r:id="rId3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2592" y="784722"/>
            <a:ext cx="63943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Group 5"/>
          <p:cNvGrpSpPr>
            <a:grpSpLocks/>
          </p:cNvGrpSpPr>
          <p:nvPr/>
        </p:nvGrpSpPr>
        <p:grpSpPr bwMode="auto">
          <a:xfrm rot="5400000">
            <a:off x="1008522" y="542379"/>
            <a:ext cx="611858" cy="342900"/>
            <a:chOff x="2928" y="144"/>
            <a:chExt cx="1392" cy="288"/>
          </a:xfrm>
        </p:grpSpPr>
        <p:sp>
          <p:nvSpPr>
            <p:cNvPr id="18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9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20" name="Group 8"/>
          <p:cNvGrpSpPr>
            <a:grpSpLocks/>
          </p:cNvGrpSpPr>
          <p:nvPr/>
        </p:nvGrpSpPr>
        <p:grpSpPr bwMode="auto">
          <a:xfrm rot="5400000">
            <a:off x="352885" y="505778"/>
            <a:ext cx="611856" cy="358775"/>
            <a:chOff x="2928" y="144"/>
            <a:chExt cx="1392" cy="288"/>
          </a:xfrm>
        </p:grpSpPr>
        <p:sp>
          <p:nvSpPr>
            <p:cNvPr id="21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2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6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sp>
        <p:nvSpPr>
          <p:cNvPr id="27" name="AutoShape 16"/>
          <p:cNvSpPr>
            <a:spLocks noChangeArrowheads="1"/>
          </p:cNvSpPr>
          <p:nvPr/>
        </p:nvSpPr>
        <p:spPr bwMode="auto">
          <a:xfrm>
            <a:off x="215901" y="687917"/>
            <a:ext cx="8699500" cy="4836583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sp>
        <p:nvSpPr>
          <p:cNvPr id="31" name="AutoShape 22"/>
          <p:cNvSpPr>
            <a:spLocks noChangeArrowheads="1"/>
          </p:cNvSpPr>
          <p:nvPr/>
        </p:nvSpPr>
        <p:spPr bwMode="auto">
          <a:xfrm>
            <a:off x="63500" y="58429"/>
            <a:ext cx="4578350" cy="497625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pPr algn="r"/>
            <a:endParaRPr lang="en-US" altLang="en-US"/>
          </a:p>
        </p:txBody>
      </p:sp>
      <p:sp>
        <p:nvSpPr>
          <p:cNvPr id="32" name="WordArt 25"/>
          <p:cNvSpPr>
            <a:spLocks noChangeArrowheads="1" noChangeShapeType="1" noTextEdit="1"/>
          </p:cNvSpPr>
          <p:nvPr/>
        </p:nvSpPr>
        <p:spPr bwMode="auto">
          <a:xfrm>
            <a:off x="1057727" y="151215"/>
            <a:ext cx="2618924" cy="32706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1050" kern="10" dirty="0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TRANH 5</a:t>
            </a:r>
            <a:endParaRPr lang="en-US" sz="105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33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00321"/>
            <a:ext cx="304800" cy="252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37" name="Rectangle 36"/>
          <p:cNvSpPr/>
          <p:nvPr/>
        </p:nvSpPr>
        <p:spPr>
          <a:xfrm>
            <a:off x="565149" y="4641822"/>
            <a:ext cx="7969251" cy="502908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pPr algn="ctr"/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5.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hôm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chó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sói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xuất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thật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800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255" y="904159"/>
            <a:ext cx="4860695" cy="3482732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9322" y="7839"/>
            <a:ext cx="654678" cy="654678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4700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44570">
        <p14:reveal/>
      </p:transition>
    </mc:Choice>
    <mc:Fallback xmlns="">
      <p:transition spd="slow" advTm="4457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4" descr="NGANG1">
            <a:hlinkClick r:id="rId3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2592" y="784722"/>
            <a:ext cx="63943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Group 5"/>
          <p:cNvGrpSpPr>
            <a:grpSpLocks/>
          </p:cNvGrpSpPr>
          <p:nvPr/>
        </p:nvGrpSpPr>
        <p:grpSpPr bwMode="auto">
          <a:xfrm rot="5400000">
            <a:off x="1008522" y="542379"/>
            <a:ext cx="611858" cy="342900"/>
            <a:chOff x="2928" y="144"/>
            <a:chExt cx="1392" cy="288"/>
          </a:xfrm>
        </p:grpSpPr>
        <p:sp>
          <p:nvSpPr>
            <p:cNvPr id="18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9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20" name="Group 8"/>
          <p:cNvGrpSpPr>
            <a:grpSpLocks/>
          </p:cNvGrpSpPr>
          <p:nvPr/>
        </p:nvGrpSpPr>
        <p:grpSpPr bwMode="auto">
          <a:xfrm rot="5400000">
            <a:off x="352885" y="505778"/>
            <a:ext cx="611856" cy="358775"/>
            <a:chOff x="2928" y="144"/>
            <a:chExt cx="1392" cy="288"/>
          </a:xfrm>
        </p:grpSpPr>
        <p:sp>
          <p:nvSpPr>
            <p:cNvPr id="21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2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6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sp>
        <p:nvSpPr>
          <p:cNvPr id="27" name="AutoShape 16"/>
          <p:cNvSpPr>
            <a:spLocks noChangeArrowheads="1"/>
          </p:cNvSpPr>
          <p:nvPr/>
        </p:nvSpPr>
        <p:spPr bwMode="auto">
          <a:xfrm>
            <a:off x="215901" y="687917"/>
            <a:ext cx="8699500" cy="4836583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sp>
        <p:nvSpPr>
          <p:cNvPr id="31" name="AutoShape 22"/>
          <p:cNvSpPr>
            <a:spLocks noChangeArrowheads="1"/>
          </p:cNvSpPr>
          <p:nvPr/>
        </p:nvSpPr>
        <p:spPr bwMode="auto">
          <a:xfrm>
            <a:off x="63500" y="58429"/>
            <a:ext cx="4578350" cy="497625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pPr algn="r"/>
            <a:endParaRPr lang="en-US" altLang="en-US"/>
          </a:p>
        </p:txBody>
      </p:sp>
      <p:sp>
        <p:nvSpPr>
          <p:cNvPr id="32" name="WordArt 25"/>
          <p:cNvSpPr>
            <a:spLocks noChangeArrowheads="1" noChangeShapeType="1" noTextEdit="1"/>
          </p:cNvSpPr>
          <p:nvPr/>
        </p:nvSpPr>
        <p:spPr bwMode="auto">
          <a:xfrm>
            <a:off x="1057727" y="151215"/>
            <a:ext cx="2618924" cy="32706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1050" kern="10" dirty="0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TRANH 6</a:t>
            </a:r>
            <a:endParaRPr lang="en-US" sz="105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33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00321"/>
            <a:ext cx="304800" cy="252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37" name="Rectangle 36"/>
          <p:cNvSpPr/>
          <p:nvPr/>
        </p:nvSpPr>
        <p:spPr>
          <a:xfrm>
            <a:off x="565149" y="4616422"/>
            <a:ext cx="7969251" cy="502908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pPr algn="ctr"/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6.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Nhưng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ai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chạy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đến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giúp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nữa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800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065" y="891878"/>
            <a:ext cx="5393417" cy="3485181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789" y="25727"/>
            <a:ext cx="620158" cy="620158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61782071"/>
      </p:ext>
    </p:extLst>
  </p:cSld>
  <p:clrMapOvr>
    <a:masterClrMapping/>
  </p:clrMapOvr>
  <p:transition spd="slow" advTm="2090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51332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pic>
        <p:nvPicPr>
          <p:cNvPr id="11" name="Picture 2" descr="D:\Dao Duc 1 moi\Package - Lesson\Data\image_paste_2007091608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1" y="57162"/>
            <a:ext cx="2331160" cy="589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376241" y="164436"/>
            <a:ext cx="36850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Kể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chuyện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sz="2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flipH="1">
            <a:off x="5416011" y="164436"/>
            <a:ext cx="3423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Cậu</a:t>
            </a:r>
            <a:r>
              <a:rPr lang="en-US" sz="24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bé</a:t>
            </a:r>
            <a:r>
              <a:rPr lang="en-US" sz="24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chăn</a:t>
            </a:r>
            <a:r>
              <a:rPr lang="en-US" sz="24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cừu</a:t>
            </a:r>
            <a:endParaRPr lang="en-US" sz="2400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04" y="952934"/>
            <a:ext cx="2958823" cy="19773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577" y="814807"/>
            <a:ext cx="3315045" cy="21155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558" y="851156"/>
            <a:ext cx="3002442" cy="20428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04" y="3294744"/>
            <a:ext cx="3067871" cy="22114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043" y="3352800"/>
            <a:ext cx="2958823" cy="212002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361" y="3502799"/>
            <a:ext cx="2958823" cy="191196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676" y="-19952"/>
            <a:ext cx="676324" cy="67632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21544576"/>
      </p:ext>
    </p:extLst>
  </p:cSld>
  <p:clrMapOvr>
    <a:masterClrMapping/>
  </p:clrMapOvr>
  <p:transition spd="med" advTm="8550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lou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4179" y="522648"/>
            <a:ext cx="8342951" cy="482188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790758" y="2241092"/>
            <a:ext cx="3967842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4050" b="1" dirty="0" err="1" smtClean="0">
                <a:solidFill>
                  <a:prstClr val="white"/>
                </a:solidFill>
                <a:latin typeface="#9Slide04 SFU Belle" panose="00000400000000000000" pitchFamily="2" charset="0"/>
              </a:rPr>
              <a:t>Trả</a:t>
            </a:r>
            <a:r>
              <a:rPr lang="en-US" sz="4050" b="1" dirty="0" smtClean="0">
                <a:solidFill>
                  <a:prstClr val="white"/>
                </a:solidFill>
                <a:latin typeface="#9Slide04 SFU Belle" panose="00000400000000000000" pitchFamily="2" charset="0"/>
              </a:rPr>
              <a:t> </a:t>
            </a:r>
            <a:r>
              <a:rPr lang="en-US" sz="4050" b="1" dirty="0" err="1" smtClean="0">
                <a:solidFill>
                  <a:prstClr val="white"/>
                </a:solidFill>
                <a:latin typeface="#9Slide04 SFU Belle" panose="00000400000000000000" pitchFamily="2" charset="0"/>
              </a:rPr>
              <a:t>lời</a:t>
            </a:r>
            <a:r>
              <a:rPr lang="en-US" sz="4050" b="1" dirty="0" smtClean="0">
                <a:solidFill>
                  <a:prstClr val="white"/>
                </a:solidFill>
                <a:latin typeface="#9Slide04 SFU Belle" panose="00000400000000000000" pitchFamily="2" charset="0"/>
              </a:rPr>
              <a:t> </a:t>
            </a:r>
            <a:r>
              <a:rPr lang="en-US" sz="4050" b="1" dirty="0" err="1" smtClean="0">
                <a:solidFill>
                  <a:prstClr val="white"/>
                </a:solidFill>
                <a:latin typeface="#9Slide04 SFU Belle" panose="00000400000000000000" pitchFamily="2" charset="0"/>
              </a:rPr>
              <a:t>câu</a:t>
            </a:r>
            <a:r>
              <a:rPr lang="en-US" sz="4050" b="1" dirty="0" smtClean="0">
                <a:solidFill>
                  <a:prstClr val="white"/>
                </a:solidFill>
                <a:latin typeface="#9Slide04 SFU Belle" panose="00000400000000000000" pitchFamily="2" charset="0"/>
              </a:rPr>
              <a:t> </a:t>
            </a:r>
            <a:r>
              <a:rPr lang="en-US" sz="4050" b="1" dirty="0" err="1" smtClean="0">
                <a:solidFill>
                  <a:prstClr val="white"/>
                </a:solidFill>
                <a:latin typeface="#9Slide04 SFU Belle" panose="00000400000000000000" pitchFamily="2" charset="0"/>
              </a:rPr>
              <a:t>hỏi</a:t>
            </a:r>
            <a:endParaRPr lang="en-US" sz="4050" b="1" dirty="0">
              <a:solidFill>
                <a:prstClr val="white"/>
              </a:solidFill>
              <a:latin typeface="#9Slide04 SFU Belle" panose="000004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3" y="0"/>
            <a:ext cx="926432" cy="926432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268773"/>
      </p:ext>
    </p:extLst>
  </p:cSld>
  <p:clrMapOvr>
    <a:masterClrMapping/>
  </p:clrMapOvr>
  <p:transition spd="slow" advTm="566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380999" y="194460"/>
            <a:ext cx="8392884" cy="5135184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A75D78-4F7C-314F-A412-962EF65BEF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50" b="97167" l="7750" r="91167">
                        <a14:foregroundMark x1="26667" y1="14083" x2="26667" y2="14083"/>
                        <a14:foregroundMark x1="26667" y1="14083" x2="30750" y2="19250"/>
                        <a14:foregroundMark x1="60917" y1="13250" x2="72250" y2="13750"/>
                        <a14:foregroundMark x1="72250" y1="13750" x2="73167" y2="14083"/>
                        <a14:foregroundMark x1="66083" y1="5333" x2="69667" y2="9333"/>
                        <a14:foregroundMark x1="7833" y1="64083" x2="10333" y2="73000"/>
                        <a14:foregroundMark x1="10333" y1="73000" x2="10333" y2="74417"/>
                        <a14:foregroundMark x1="10500" y1="89917" x2="11167" y2="97167"/>
                        <a14:foregroundMark x1="90500" y1="63500" x2="91167" y2="73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114" y="3790493"/>
            <a:ext cx="1486987" cy="148698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64027" y="457199"/>
            <a:ext cx="78268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1. </a:t>
            </a:r>
            <a:r>
              <a:rPr lang="en-US" sz="3600" b="1" dirty="0" err="1" smtClean="0"/>
              <a:t>Vì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sao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khi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chó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sói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xuất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hiện</a:t>
            </a:r>
            <a:r>
              <a:rPr lang="en-US" sz="3600" b="1" dirty="0" smtClean="0"/>
              <a:t>, </a:t>
            </a:r>
            <a:r>
              <a:rPr lang="en-US" sz="3600" b="1" dirty="0" err="1" smtClean="0"/>
              <a:t>dân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làng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không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đến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giúp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cậu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bé</a:t>
            </a:r>
            <a:r>
              <a:rPr lang="en-US" sz="3600" b="1" dirty="0" smtClean="0"/>
              <a:t> ?</a:t>
            </a:r>
            <a:endParaRPr lang="en-US" sz="3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41710" y="1884883"/>
            <a:ext cx="767146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err="1" smtClean="0">
                <a:solidFill>
                  <a:srgbClr val="0070C0"/>
                </a:solidFill>
              </a:rPr>
              <a:t>Khi</a:t>
            </a:r>
            <a:r>
              <a:rPr lang="en-US" sz="3200" i="1" dirty="0" smtClean="0">
                <a:solidFill>
                  <a:srgbClr val="0070C0"/>
                </a:solidFill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</a:rPr>
              <a:t>chó</a:t>
            </a:r>
            <a:r>
              <a:rPr lang="en-US" sz="3200" i="1" dirty="0" smtClean="0">
                <a:solidFill>
                  <a:srgbClr val="0070C0"/>
                </a:solidFill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</a:rPr>
              <a:t>sói</a:t>
            </a:r>
            <a:r>
              <a:rPr lang="en-US" sz="3200" i="1" dirty="0" smtClean="0">
                <a:solidFill>
                  <a:srgbClr val="0070C0"/>
                </a:solidFill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</a:rPr>
              <a:t>xuất</a:t>
            </a:r>
            <a:r>
              <a:rPr lang="en-US" sz="3200" i="1" dirty="0" smtClean="0">
                <a:solidFill>
                  <a:srgbClr val="0070C0"/>
                </a:solidFill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</a:rPr>
              <a:t>hiện</a:t>
            </a:r>
            <a:r>
              <a:rPr lang="en-US" sz="3200" i="1" dirty="0" smtClean="0">
                <a:solidFill>
                  <a:srgbClr val="0070C0"/>
                </a:solidFill>
              </a:rPr>
              <a:t>, </a:t>
            </a:r>
            <a:r>
              <a:rPr lang="en-US" sz="3200" i="1" dirty="0" err="1" smtClean="0">
                <a:solidFill>
                  <a:srgbClr val="0070C0"/>
                </a:solidFill>
              </a:rPr>
              <a:t>dân</a:t>
            </a:r>
            <a:r>
              <a:rPr lang="en-US" sz="3200" i="1" dirty="0" smtClean="0">
                <a:solidFill>
                  <a:srgbClr val="0070C0"/>
                </a:solidFill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</a:rPr>
              <a:t>làng</a:t>
            </a:r>
            <a:r>
              <a:rPr lang="en-US" sz="3200" i="1" dirty="0" smtClean="0">
                <a:solidFill>
                  <a:srgbClr val="0070C0"/>
                </a:solidFill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</a:rPr>
              <a:t>không</a:t>
            </a:r>
            <a:r>
              <a:rPr lang="en-US" sz="3200" i="1" dirty="0" smtClean="0">
                <a:solidFill>
                  <a:srgbClr val="0070C0"/>
                </a:solidFill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</a:rPr>
              <a:t>đến</a:t>
            </a:r>
            <a:r>
              <a:rPr lang="en-US" sz="3200" i="1" dirty="0" smtClean="0">
                <a:solidFill>
                  <a:srgbClr val="0070C0"/>
                </a:solidFill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</a:rPr>
              <a:t>giúp</a:t>
            </a:r>
            <a:r>
              <a:rPr lang="en-US" sz="3200" i="1" dirty="0" smtClean="0">
                <a:solidFill>
                  <a:srgbClr val="0070C0"/>
                </a:solidFill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</a:rPr>
              <a:t>cậu</a:t>
            </a:r>
            <a:r>
              <a:rPr lang="en-US" sz="3200" i="1" dirty="0" smtClean="0">
                <a:solidFill>
                  <a:srgbClr val="0070C0"/>
                </a:solidFill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</a:rPr>
              <a:t>bé</a:t>
            </a:r>
            <a:r>
              <a:rPr lang="en-US" sz="3200" i="1" dirty="0" smtClean="0">
                <a:solidFill>
                  <a:srgbClr val="0070C0"/>
                </a:solidFill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</a:rPr>
              <a:t>vì</a:t>
            </a:r>
            <a:r>
              <a:rPr lang="en-US" sz="3200" i="1" dirty="0" smtClean="0">
                <a:solidFill>
                  <a:srgbClr val="0070C0"/>
                </a:solidFill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</a:rPr>
              <a:t>họ</a:t>
            </a:r>
            <a:r>
              <a:rPr lang="en-US" sz="3200" i="1" dirty="0" smtClean="0">
                <a:solidFill>
                  <a:srgbClr val="0070C0"/>
                </a:solidFill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</a:rPr>
              <a:t>không</a:t>
            </a:r>
            <a:r>
              <a:rPr lang="en-US" sz="3200" i="1" dirty="0" smtClean="0">
                <a:solidFill>
                  <a:srgbClr val="0070C0"/>
                </a:solidFill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</a:rPr>
              <a:t>còn</a:t>
            </a:r>
            <a:r>
              <a:rPr lang="en-US" sz="3200" i="1" dirty="0" smtClean="0">
                <a:solidFill>
                  <a:srgbClr val="0070C0"/>
                </a:solidFill>
              </a:rPr>
              <a:t> tin </a:t>
            </a:r>
            <a:r>
              <a:rPr lang="en-US" sz="3200" i="1" dirty="0" err="1" smtClean="0">
                <a:solidFill>
                  <a:srgbClr val="0070C0"/>
                </a:solidFill>
              </a:rPr>
              <a:t>những</a:t>
            </a:r>
            <a:r>
              <a:rPr lang="en-US" sz="3200" i="1" dirty="0" smtClean="0">
                <a:solidFill>
                  <a:srgbClr val="0070C0"/>
                </a:solidFill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</a:rPr>
              <a:t>gì</a:t>
            </a:r>
            <a:r>
              <a:rPr lang="en-US" sz="3200" i="1" dirty="0" smtClean="0">
                <a:solidFill>
                  <a:srgbClr val="0070C0"/>
                </a:solidFill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</a:rPr>
              <a:t>cậu</a:t>
            </a:r>
            <a:r>
              <a:rPr lang="en-US" sz="3200" i="1" dirty="0" smtClean="0">
                <a:solidFill>
                  <a:srgbClr val="0070C0"/>
                </a:solidFill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</a:rPr>
              <a:t>bé</a:t>
            </a:r>
            <a:r>
              <a:rPr lang="en-US" sz="3200" i="1" dirty="0" smtClean="0">
                <a:solidFill>
                  <a:srgbClr val="0070C0"/>
                </a:solidFill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</a:rPr>
              <a:t>nói</a:t>
            </a:r>
            <a:r>
              <a:rPr lang="en-US" sz="3200" i="1" dirty="0" smtClean="0">
                <a:solidFill>
                  <a:srgbClr val="0070C0"/>
                </a:solidFill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</a:rPr>
              <a:t>là</a:t>
            </a:r>
            <a:r>
              <a:rPr lang="en-US" sz="3200" i="1" dirty="0" smtClean="0">
                <a:solidFill>
                  <a:srgbClr val="0070C0"/>
                </a:solidFill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</a:rPr>
              <a:t>thật</a:t>
            </a:r>
            <a:r>
              <a:rPr lang="en-US" sz="3200" i="1" dirty="0" smtClean="0">
                <a:solidFill>
                  <a:srgbClr val="0070C0"/>
                </a:solidFill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</a:rPr>
              <a:t>nữa</a:t>
            </a:r>
            <a:r>
              <a:rPr lang="en-US" sz="3200" i="1" dirty="0" smtClean="0">
                <a:solidFill>
                  <a:srgbClr val="0070C0"/>
                </a:solidFill>
              </a:rPr>
              <a:t>. </a:t>
            </a:r>
            <a:r>
              <a:rPr lang="en-US" sz="3200" i="1" dirty="0" err="1" smtClean="0">
                <a:solidFill>
                  <a:srgbClr val="0070C0"/>
                </a:solidFill>
              </a:rPr>
              <a:t>Điều</a:t>
            </a:r>
            <a:r>
              <a:rPr lang="en-US" sz="3200" i="1" dirty="0" smtClean="0">
                <a:solidFill>
                  <a:srgbClr val="0070C0"/>
                </a:solidFill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</a:rPr>
              <a:t>này</a:t>
            </a:r>
            <a:r>
              <a:rPr lang="en-US" sz="3200" i="1" dirty="0" smtClean="0">
                <a:solidFill>
                  <a:srgbClr val="0070C0"/>
                </a:solidFill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</a:rPr>
              <a:t>là</a:t>
            </a:r>
            <a:r>
              <a:rPr lang="en-US" sz="3200" i="1" dirty="0" smtClean="0">
                <a:solidFill>
                  <a:srgbClr val="0070C0"/>
                </a:solidFill>
              </a:rPr>
              <a:t> do </a:t>
            </a:r>
            <a:r>
              <a:rPr lang="en-US" sz="3200" i="1" dirty="0" err="1" smtClean="0">
                <a:solidFill>
                  <a:srgbClr val="0070C0"/>
                </a:solidFill>
              </a:rPr>
              <a:t>trước</a:t>
            </a:r>
            <a:r>
              <a:rPr lang="en-US" sz="3200" i="1" dirty="0" smtClean="0">
                <a:solidFill>
                  <a:srgbClr val="0070C0"/>
                </a:solidFill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</a:rPr>
              <a:t>đây</a:t>
            </a:r>
            <a:r>
              <a:rPr lang="en-US" sz="3200" i="1" dirty="0" smtClean="0">
                <a:solidFill>
                  <a:srgbClr val="0070C0"/>
                </a:solidFill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</a:rPr>
              <a:t>cậu</a:t>
            </a:r>
            <a:r>
              <a:rPr lang="en-US" sz="3200" i="1" dirty="0" smtClean="0">
                <a:solidFill>
                  <a:srgbClr val="0070C0"/>
                </a:solidFill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</a:rPr>
              <a:t>bé</a:t>
            </a:r>
            <a:r>
              <a:rPr lang="en-US" sz="3200" i="1" dirty="0" smtClean="0">
                <a:solidFill>
                  <a:srgbClr val="0070C0"/>
                </a:solidFill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</a:rPr>
              <a:t>đã</a:t>
            </a:r>
            <a:r>
              <a:rPr lang="en-US" sz="3200" i="1" dirty="0" smtClean="0">
                <a:solidFill>
                  <a:srgbClr val="0070C0"/>
                </a:solidFill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</a:rPr>
              <a:t>từng</a:t>
            </a:r>
            <a:r>
              <a:rPr lang="en-US" sz="3200" i="1" dirty="0" smtClean="0">
                <a:solidFill>
                  <a:srgbClr val="0070C0"/>
                </a:solidFill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</a:rPr>
              <a:t>nói</a:t>
            </a:r>
            <a:r>
              <a:rPr lang="en-US" sz="3200" i="1" dirty="0" smtClean="0">
                <a:solidFill>
                  <a:srgbClr val="0070C0"/>
                </a:solidFill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</a:rPr>
              <a:t>dối</a:t>
            </a:r>
            <a:r>
              <a:rPr lang="en-US" sz="3200" i="1" dirty="0" smtClean="0">
                <a:solidFill>
                  <a:srgbClr val="0070C0"/>
                </a:solidFill>
              </a:rPr>
              <a:t>, </a:t>
            </a:r>
            <a:r>
              <a:rPr lang="en-US" sz="3200" i="1" dirty="0" err="1" smtClean="0">
                <a:solidFill>
                  <a:srgbClr val="0070C0"/>
                </a:solidFill>
              </a:rPr>
              <a:t>trêu</a:t>
            </a:r>
            <a:r>
              <a:rPr lang="en-US" sz="3200" i="1" dirty="0" smtClean="0">
                <a:solidFill>
                  <a:srgbClr val="0070C0"/>
                </a:solidFill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</a:rPr>
              <a:t>đùa</a:t>
            </a:r>
            <a:r>
              <a:rPr lang="en-US" sz="3200" i="1" dirty="0" smtClean="0">
                <a:solidFill>
                  <a:srgbClr val="0070C0"/>
                </a:solidFill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</a:rPr>
              <a:t>họ</a:t>
            </a:r>
            <a:r>
              <a:rPr lang="en-US" sz="3200" i="1" dirty="0" smtClean="0">
                <a:solidFill>
                  <a:srgbClr val="0070C0"/>
                </a:solidFill>
              </a:rPr>
              <a:t>.</a:t>
            </a:r>
            <a:endParaRPr lang="en-US" sz="3200" i="1" dirty="0">
              <a:solidFill>
                <a:srgbClr val="0070C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17"/>
            <a:ext cx="824164" cy="824164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1691181"/>
      </p:ext>
    </p:extLst>
  </p:cSld>
  <p:clrMapOvr>
    <a:masterClrMapping/>
  </p:clrMapOvr>
  <p:transition spd="slow" advTm="3413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20250" y="228600"/>
            <a:ext cx="8229599" cy="5257800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41710" y="555170"/>
            <a:ext cx="78268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2. </a:t>
            </a:r>
            <a:r>
              <a:rPr lang="en-US" sz="3600" b="1" dirty="0" err="1" smtClean="0"/>
              <a:t>Nói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dối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có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tác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hại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gì</a:t>
            </a:r>
            <a:r>
              <a:rPr lang="en-US" sz="3600" b="1" dirty="0" smtClean="0"/>
              <a:t> ?</a:t>
            </a:r>
            <a:endParaRPr lang="en-US" sz="3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819393" y="1525654"/>
            <a:ext cx="767146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err="1" smtClean="0">
                <a:solidFill>
                  <a:srgbClr val="0070C0"/>
                </a:solidFill>
              </a:rPr>
              <a:t>Nói</a:t>
            </a:r>
            <a:r>
              <a:rPr lang="en-US" sz="3200" i="1" dirty="0" smtClean="0">
                <a:solidFill>
                  <a:srgbClr val="0070C0"/>
                </a:solidFill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</a:rPr>
              <a:t>dối</a:t>
            </a:r>
            <a:r>
              <a:rPr lang="en-US" sz="3200" i="1" dirty="0" smtClean="0">
                <a:solidFill>
                  <a:srgbClr val="0070C0"/>
                </a:solidFill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</a:rPr>
              <a:t>có</a:t>
            </a:r>
            <a:r>
              <a:rPr lang="en-US" sz="3200" i="1" dirty="0" smtClean="0">
                <a:solidFill>
                  <a:srgbClr val="0070C0"/>
                </a:solidFill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</a:rPr>
              <a:t>rất</a:t>
            </a:r>
            <a:r>
              <a:rPr lang="en-US" sz="3200" i="1" dirty="0" smtClean="0">
                <a:solidFill>
                  <a:srgbClr val="0070C0"/>
                </a:solidFill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</a:rPr>
              <a:t>nhiều</a:t>
            </a:r>
            <a:r>
              <a:rPr lang="en-US" sz="3200" i="1" dirty="0" smtClean="0">
                <a:solidFill>
                  <a:srgbClr val="0070C0"/>
                </a:solidFill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</a:rPr>
              <a:t>tác</a:t>
            </a:r>
            <a:r>
              <a:rPr lang="en-US" sz="3200" i="1" dirty="0" smtClean="0">
                <a:solidFill>
                  <a:srgbClr val="0070C0"/>
                </a:solidFill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</a:rPr>
              <a:t>hại</a:t>
            </a:r>
            <a:r>
              <a:rPr lang="en-US" sz="3200" i="1" dirty="0" smtClean="0">
                <a:solidFill>
                  <a:srgbClr val="0070C0"/>
                </a:solidFill>
              </a:rPr>
              <a:t>. </a:t>
            </a:r>
            <a:r>
              <a:rPr lang="en-US" sz="3200" i="1" dirty="0" err="1" smtClean="0">
                <a:solidFill>
                  <a:srgbClr val="0070C0"/>
                </a:solidFill>
              </a:rPr>
              <a:t>Tác</a:t>
            </a:r>
            <a:r>
              <a:rPr lang="en-US" sz="3200" i="1" dirty="0" smtClean="0">
                <a:solidFill>
                  <a:srgbClr val="0070C0"/>
                </a:solidFill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</a:rPr>
              <a:t>hại</a:t>
            </a:r>
            <a:r>
              <a:rPr lang="en-US" sz="3200" i="1" dirty="0" smtClean="0">
                <a:solidFill>
                  <a:srgbClr val="0070C0"/>
                </a:solidFill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</a:rPr>
              <a:t>lớn</a:t>
            </a:r>
            <a:r>
              <a:rPr lang="en-US" sz="3200" i="1" dirty="0" smtClean="0">
                <a:solidFill>
                  <a:srgbClr val="0070C0"/>
                </a:solidFill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</a:rPr>
              <a:t>nhất</a:t>
            </a:r>
            <a:r>
              <a:rPr lang="en-US" sz="3200" i="1" dirty="0" smtClean="0">
                <a:solidFill>
                  <a:srgbClr val="0070C0"/>
                </a:solidFill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</a:rPr>
              <a:t>là</a:t>
            </a:r>
            <a:r>
              <a:rPr lang="en-US" sz="3200" i="1" dirty="0" smtClean="0">
                <a:solidFill>
                  <a:srgbClr val="0070C0"/>
                </a:solidFill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</a:rPr>
              <a:t>làm</a:t>
            </a:r>
            <a:r>
              <a:rPr lang="en-US" sz="3200" i="1" dirty="0" smtClean="0">
                <a:solidFill>
                  <a:srgbClr val="0070C0"/>
                </a:solidFill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</a:rPr>
              <a:t>mất</a:t>
            </a:r>
            <a:r>
              <a:rPr lang="en-US" sz="3200" i="1" dirty="0" smtClean="0">
                <a:solidFill>
                  <a:srgbClr val="0070C0"/>
                </a:solidFill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</a:rPr>
              <a:t>niềm</a:t>
            </a:r>
            <a:r>
              <a:rPr lang="en-US" sz="3200" i="1" dirty="0" smtClean="0">
                <a:solidFill>
                  <a:srgbClr val="0070C0"/>
                </a:solidFill>
              </a:rPr>
              <a:t> tin ở </a:t>
            </a:r>
            <a:r>
              <a:rPr lang="en-US" sz="3200" i="1" dirty="0" err="1" smtClean="0">
                <a:solidFill>
                  <a:srgbClr val="0070C0"/>
                </a:solidFill>
              </a:rPr>
              <a:t>người</a:t>
            </a:r>
            <a:r>
              <a:rPr lang="en-US" sz="3200" i="1" dirty="0" smtClean="0">
                <a:solidFill>
                  <a:srgbClr val="0070C0"/>
                </a:solidFill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</a:rPr>
              <a:t>khác</a:t>
            </a:r>
            <a:r>
              <a:rPr lang="en-US" sz="3200" i="1" dirty="0" smtClean="0">
                <a:solidFill>
                  <a:srgbClr val="0070C0"/>
                </a:solidFill>
              </a:rPr>
              <a:t>, </a:t>
            </a:r>
            <a:r>
              <a:rPr lang="en-US" sz="3200" i="1" dirty="0" err="1" smtClean="0">
                <a:solidFill>
                  <a:srgbClr val="0070C0"/>
                </a:solidFill>
              </a:rPr>
              <a:t>sẽ</a:t>
            </a:r>
            <a:r>
              <a:rPr lang="en-US" sz="3200" i="1" dirty="0" smtClean="0">
                <a:solidFill>
                  <a:srgbClr val="0070C0"/>
                </a:solidFill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</a:rPr>
              <a:t>không</a:t>
            </a:r>
            <a:r>
              <a:rPr lang="en-US" sz="3200" i="1" dirty="0" smtClean="0">
                <a:solidFill>
                  <a:srgbClr val="0070C0"/>
                </a:solidFill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</a:rPr>
              <a:t>nhận</a:t>
            </a:r>
            <a:r>
              <a:rPr lang="en-US" sz="3200" i="1" dirty="0" smtClean="0">
                <a:solidFill>
                  <a:srgbClr val="0070C0"/>
                </a:solidFill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</a:rPr>
              <a:t>được</a:t>
            </a:r>
            <a:r>
              <a:rPr lang="en-US" sz="3200" i="1" dirty="0" smtClean="0">
                <a:solidFill>
                  <a:srgbClr val="0070C0"/>
                </a:solidFill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</a:rPr>
              <a:t>sự</a:t>
            </a:r>
            <a:r>
              <a:rPr lang="en-US" sz="3200" i="1" dirty="0" smtClean="0">
                <a:solidFill>
                  <a:srgbClr val="0070C0"/>
                </a:solidFill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</a:rPr>
              <a:t>giúp</a:t>
            </a:r>
            <a:r>
              <a:rPr lang="en-US" sz="3200" i="1" dirty="0" smtClean="0">
                <a:solidFill>
                  <a:srgbClr val="0070C0"/>
                </a:solidFill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</a:rPr>
              <a:t>đỡ</a:t>
            </a:r>
            <a:r>
              <a:rPr lang="en-US" sz="3200" i="1" dirty="0" smtClean="0">
                <a:solidFill>
                  <a:srgbClr val="0070C0"/>
                </a:solidFill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</a:rPr>
              <a:t>của</a:t>
            </a:r>
            <a:r>
              <a:rPr lang="en-US" sz="3200" i="1" dirty="0" smtClean="0">
                <a:solidFill>
                  <a:srgbClr val="0070C0"/>
                </a:solidFill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</a:rPr>
              <a:t>người</a:t>
            </a:r>
            <a:r>
              <a:rPr lang="en-US" sz="3200" i="1" dirty="0" smtClean="0">
                <a:solidFill>
                  <a:srgbClr val="0070C0"/>
                </a:solidFill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</a:rPr>
              <a:t>khác</a:t>
            </a:r>
            <a:r>
              <a:rPr lang="en-US" sz="3200" i="1" dirty="0" smtClean="0">
                <a:solidFill>
                  <a:srgbClr val="0070C0"/>
                </a:solidFill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</a:rPr>
              <a:t>khi</a:t>
            </a:r>
            <a:r>
              <a:rPr lang="en-US" sz="3200" i="1" dirty="0" smtClean="0">
                <a:solidFill>
                  <a:srgbClr val="0070C0"/>
                </a:solidFill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</a:rPr>
              <a:t>cần</a:t>
            </a:r>
            <a:r>
              <a:rPr lang="en-US" sz="3200" i="1" dirty="0" smtClean="0">
                <a:solidFill>
                  <a:srgbClr val="0070C0"/>
                </a:solidFill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</a:rPr>
              <a:t>thiết</a:t>
            </a:r>
            <a:r>
              <a:rPr lang="en-US" sz="3200" i="1" dirty="0" smtClean="0">
                <a:solidFill>
                  <a:srgbClr val="0070C0"/>
                </a:solidFill>
              </a:rPr>
              <a:t>.</a:t>
            </a:r>
            <a:endParaRPr lang="en-US" sz="3200" i="1" dirty="0">
              <a:solidFill>
                <a:srgbClr val="0070C0"/>
              </a:solidFill>
            </a:endParaRPr>
          </a:p>
        </p:txBody>
      </p:sp>
      <p:pic>
        <p:nvPicPr>
          <p:cNvPr id="1026" name="Picture 2" descr="Hình mặt cười - Tổng hợp những hình mặt cười đẹp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0258" y="3957908"/>
            <a:ext cx="1712232" cy="1284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" y="-798"/>
            <a:ext cx="806914" cy="806914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08063406"/>
      </p:ext>
    </p:extLst>
  </p:cSld>
  <p:clrMapOvr>
    <a:masterClrMapping/>
  </p:clrMapOvr>
  <p:transition spd="slow" advTm="2703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38940" y="87085"/>
            <a:ext cx="8229599" cy="5388429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41710" y="555170"/>
            <a:ext cx="78268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3</a:t>
            </a:r>
            <a:r>
              <a:rPr lang="en-US" sz="3600" b="1" dirty="0" smtClean="0"/>
              <a:t>. </a:t>
            </a:r>
            <a:r>
              <a:rPr lang="en-US" sz="3600" b="1" dirty="0" err="1" smtClean="0"/>
              <a:t>Nói</a:t>
            </a:r>
            <a:r>
              <a:rPr lang="en-US" sz="3600" b="1" dirty="0"/>
              <a:t> </a:t>
            </a:r>
            <a:r>
              <a:rPr lang="en-US" sz="3600" b="1" dirty="0" err="1" smtClean="0"/>
              <a:t>thật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mang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lại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điều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gì</a:t>
            </a:r>
            <a:r>
              <a:rPr lang="en-US" sz="3600" b="1" dirty="0" smtClean="0"/>
              <a:t> ?</a:t>
            </a:r>
            <a:endParaRPr lang="en-US" sz="3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819393" y="1525654"/>
            <a:ext cx="76714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err="1" smtClean="0">
                <a:solidFill>
                  <a:srgbClr val="0070C0"/>
                </a:solidFill>
              </a:rPr>
              <a:t>Nói</a:t>
            </a:r>
            <a:r>
              <a:rPr lang="en-US" sz="3200" i="1" dirty="0" smtClean="0">
                <a:solidFill>
                  <a:srgbClr val="0070C0"/>
                </a:solidFill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</a:rPr>
              <a:t>thật</a:t>
            </a:r>
            <a:r>
              <a:rPr lang="en-US" sz="3200" i="1" dirty="0" smtClean="0">
                <a:solidFill>
                  <a:srgbClr val="0070C0"/>
                </a:solidFill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</a:rPr>
              <a:t>giúp</a:t>
            </a:r>
            <a:r>
              <a:rPr lang="en-US" sz="3200" i="1" dirty="0" smtClean="0">
                <a:solidFill>
                  <a:srgbClr val="0070C0"/>
                </a:solidFill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</a:rPr>
              <a:t>cho</a:t>
            </a:r>
            <a:r>
              <a:rPr lang="en-US" sz="3200" i="1" dirty="0" smtClean="0">
                <a:solidFill>
                  <a:srgbClr val="0070C0"/>
                </a:solidFill>
              </a:rPr>
              <a:t> con </a:t>
            </a:r>
            <a:r>
              <a:rPr lang="en-US" sz="3200" i="1" dirty="0" err="1" smtClean="0">
                <a:solidFill>
                  <a:srgbClr val="0070C0"/>
                </a:solidFill>
              </a:rPr>
              <a:t>có</a:t>
            </a:r>
            <a:r>
              <a:rPr lang="en-US" sz="3200" i="1" dirty="0" smtClean="0">
                <a:solidFill>
                  <a:srgbClr val="0070C0"/>
                </a:solidFill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</a:rPr>
              <a:t>thể</a:t>
            </a:r>
            <a:r>
              <a:rPr lang="en-US" sz="3200" i="1" dirty="0" smtClean="0">
                <a:solidFill>
                  <a:srgbClr val="0070C0"/>
                </a:solidFill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</a:rPr>
              <a:t>tạo</a:t>
            </a:r>
            <a:r>
              <a:rPr lang="en-US" sz="3200" i="1" dirty="0" smtClean="0">
                <a:solidFill>
                  <a:srgbClr val="0070C0"/>
                </a:solidFill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</a:rPr>
              <a:t>được</a:t>
            </a:r>
            <a:r>
              <a:rPr lang="en-US" sz="3200" i="1" dirty="0" smtClean="0">
                <a:solidFill>
                  <a:srgbClr val="0070C0"/>
                </a:solidFill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</a:rPr>
              <a:t>niềm</a:t>
            </a:r>
            <a:r>
              <a:rPr lang="en-US" sz="3200" i="1" dirty="0" smtClean="0">
                <a:solidFill>
                  <a:srgbClr val="0070C0"/>
                </a:solidFill>
              </a:rPr>
              <a:t> tin, </a:t>
            </a:r>
            <a:r>
              <a:rPr lang="en-US" sz="3200" i="1" dirty="0" err="1" smtClean="0">
                <a:solidFill>
                  <a:srgbClr val="0070C0"/>
                </a:solidFill>
              </a:rPr>
              <a:t>sự</a:t>
            </a:r>
            <a:r>
              <a:rPr lang="en-US" sz="3200" i="1" dirty="0" smtClean="0">
                <a:solidFill>
                  <a:srgbClr val="0070C0"/>
                </a:solidFill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</a:rPr>
              <a:t>tôn</a:t>
            </a:r>
            <a:r>
              <a:rPr lang="en-US" sz="3200" i="1" dirty="0" smtClean="0">
                <a:solidFill>
                  <a:srgbClr val="0070C0"/>
                </a:solidFill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</a:rPr>
              <a:t>trọng</a:t>
            </a:r>
            <a:r>
              <a:rPr lang="en-US" sz="3200" i="1" dirty="0" smtClean="0">
                <a:solidFill>
                  <a:srgbClr val="0070C0"/>
                </a:solidFill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</a:rPr>
              <a:t>từ</a:t>
            </a:r>
            <a:r>
              <a:rPr lang="en-US" sz="3200" i="1" dirty="0" smtClean="0">
                <a:solidFill>
                  <a:srgbClr val="0070C0"/>
                </a:solidFill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</a:rPr>
              <a:t>người</a:t>
            </a:r>
            <a:r>
              <a:rPr lang="en-US" sz="3200" i="1" dirty="0" smtClean="0">
                <a:solidFill>
                  <a:srgbClr val="0070C0"/>
                </a:solidFill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</a:rPr>
              <a:t>khác</a:t>
            </a:r>
            <a:r>
              <a:rPr lang="en-US" sz="3200" i="1" dirty="0" smtClean="0">
                <a:solidFill>
                  <a:srgbClr val="0070C0"/>
                </a:solidFill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</a:rPr>
              <a:t>và</a:t>
            </a:r>
            <a:r>
              <a:rPr lang="en-US" sz="3200" i="1" dirty="0" smtClean="0">
                <a:solidFill>
                  <a:srgbClr val="0070C0"/>
                </a:solidFill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</a:rPr>
              <a:t>luôn</a:t>
            </a:r>
            <a:r>
              <a:rPr lang="en-US" sz="3200" i="1" dirty="0" smtClean="0">
                <a:solidFill>
                  <a:srgbClr val="0070C0"/>
                </a:solidFill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</a:rPr>
              <a:t>nhận</a:t>
            </a:r>
            <a:r>
              <a:rPr lang="en-US" sz="3200" i="1" dirty="0" smtClean="0">
                <a:solidFill>
                  <a:srgbClr val="0070C0"/>
                </a:solidFill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</a:rPr>
              <a:t>được</a:t>
            </a:r>
            <a:r>
              <a:rPr lang="en-US" sz="3200" i="1" dirty="0" smtClean="0">
                <a:solidFill>
                  <a:srgbClr val="0070C0"/>
                </a:solidFill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</a:rPr>
              <a:t>sự</a:t>
            </a:r>
            <a:r>
              <a:rPr lang="en-US" sz="3200" i="1" dirty="0" smtClean="0">
                <a:solidFill>
                  <a:srgbClr val="0070C0"/>
                </a:solidFill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</a:rPr>
              <a:t>giúp</a:t>
            </a:r>
            <a:r>
              <a:rPr lang="en-US" sz="3200" i="1" dirty="0" smtClean="0">
                <a:solidFill>
                  <a:srgbClr val="0070C0"/>
                </a:solidFill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</a:rPr>
              <a:t>đỡ</a:t>
            </a:r>
            <a:r>
              <a:rPr lang="en-US" sz="3200" i="1" dirty="0" smtClean="0">
                <a:solidFill>
                  <a:srgbClr val="0070C0"/>
                </a:solidFill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</a:rPr>
              <a:t>khi</a:t>
            </a:r>
            <a:r>
              <a:rPr lang="en-US" sz="3200" i="1" dirty="0" smtClean="0">
                <a:solidFill>
                  <a:srgbClr val="0070C0"/>
                </a:solidFill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</a:rPr>
              <a:t>cần</a:t>
            </a:r>
            <a:r>
              <a:rPr lang="en-US" sz="3200" i="1" dirty="0" smtClean="0">
                <a:solidFill>
                  <a:srgbClr val="0070C0"/>
                </a:solidFill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</a:rPr>
              <a:t>thiết</a:t>
            </a:r>
            <a:r>
              <a:rPr lang="en-US" sz="3200" i="1" dirty="0" smtClean="0">
                <a:solidFill>
                  <a:srgbClr val="0070C0"/>
                </a:solidFill>
              </a:rPr>
              <a:t>.</a:t>
            </a:r>
            <a:endParaRPr lang="en-US" sz="3200" i="1" dirty="0">
              <a:solidFill>
                <a:srgbClr val="0070C0"/>
              </a:solidFill>
            </a:endParaRPr>
          </a:p>
        </p:txBody>
      </p:sp>
      <p:pic>
        <p:nvPicPr>
          <p:cNvPr id="2050" name="Picture 2" descr="Premium Vector | Vector illustration of cartoon studen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726" y="3249229"/>
            <a:ext cx="4368025" cy="2072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" y="-798"/>
            <a:ext cx="806914" cy="806914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87237017"/>
      </p:ext>
    </p:extLst>
  </p:cSld>
  <p:clrMapOvr>
    <a:masterClrMapping/>
  </p:clrMapOvr>
  <p:transition spd="slow" advTm="2291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744" y="3881293"/>
            <a:ext cx="1833705" cy="1833705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92769" y="157928"/>
            <a:ext cx="8540137" cy="3723367"/>
            <a:chOff x="163741" y="253547"/>
            <a:chExt cx="8540137" cy="2475140"/>
          </a:xfrm>
        </p:grpSpPr>
        <p:grpSp>
          <p:nvGrpSpPr>
            <p:cNvPr id="3" name="Group 2"/>
            <p:cNvGrpSpPr/>
            <p:nvPr/>
          </p:nvGrpSpPr>
          <p:grpSpPr>
            <a:xfrm>
              <a:off x="163741" y="253547"/>
              <a:ext cx="8540137" cy="2475140"/>
              <a:chOff x="163741" y="253547"/>
              <a:chExt cx="8540137" cy="2475140"/>
            </a:xfrm>
          </p:grpSpPr>
          <p:pic>
            <p:nvPicPr>
              <p:cNvPr id="10242" name="Picture 2" descr="D:\Dao Duc 1 moi\Package - Lesson\Data\image_paste_200710101007.jp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3741" y="253547"/>
                <a:ext cx="8540137" cy="24751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0" name="Picture 2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81841" y="1253217"/>
                <a:ext cx="1782160" cy="5030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" name="Picture 2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71155" y="1253217"/>
                <a:ext cx="1661886" cy="46445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8" name="Picture 2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33041" y="1253217"/>
                <a:ext cx="1782160" cy="5030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" name="Picture 2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6012" y="1671637"/>
                <a:ext cx="1782160" cy="5030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" name="Picture 2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47590" y="1780495"/>
                <a:ext cx="1782160" cy="5030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1" name="Picture 2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15236" y="1797501"/>
                <a:ext cx="1782160" cy="5030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2" name="Picture 2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66065" y="1756229"/>
                <a:ext cx="1782160" cy="5030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4" name="TextBox 3"/>
            <p:cNvSpPr txBox="1"/>
            <p:nvPr/>
          </p:nvSpPr>
          <p:spPr>
            <a:xfrm>
              <a:off x="1793554" y="1253217"/>
              <a:ext cx="5817087" cy="8676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dirty="0" err="1" smtClean="0">
                  <a:latin typeface="Arial" pitchFamily="34" charset="0"/>
                  <a:cs typeface="Arial" pitchFamily="34" charset="0"/>
                </a:rPr>
                <a:t>Em</a:t>
              </a:r>
              <a:r>
                <a:rPr lang="en-US" sz="28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dirty="0" err="1" smtClean="0">
                  <a:latin typeface="Arial" pitchFamily="34" charset="0"/>
                  <a:cs typeface="Arial" pitchFamily="34" charset="0"/>
                </a:rPr>
                <a:t>luôn</a:t>
              </a:r>
              <a:r>
                <a:rPr lang="en-US" sz="28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dirty="0" err="1" smtClean="0">
                  <a:latin typeface="Arial" pitchFamily="34" charset="0"/>
                  <a:cs typeface="Arial" pitchFamily="34" charset="0"/>
                </a:rPr>
                <a:t>ăn</a:t>
              </a:r>
              <a:r>
                <a:rPr lang="en-US" sz="28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dirty="0" err="1" smtClean="0">
                  <a:latin typeface="Arial" pitchFamily="34" charset="0"/>
                  <a:cs typeface="Arial" pitchFamily="34" charset="0"/>
                </a:rPr>
                <a:t>nói</a:t>
              </a:r>
              <a:r>
                <a:rPr lang="en-US" sz="28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dirty="0" err="1" smtClean="0">
                  <a:latin typeface="Arial" pitchFamily="34" charset="0"/>
                  <a:cs typeface="Arial" pitchFamily="34" charset="0"/>
                </a:rPr>
                <a:t>thật</a:t>
              </a:r>
              <a:r>
                <a:rPr lang="en-US" sz="28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dirty="0" err="1" smtClean="0">
                  <a:latin typeface="Arial" pitchFamily="34" charset="0"/>
                  <a:cs typeface="Arial" pitchFamily="34" charset="0"/>
                </a:rPr>
                <a:t>thà</a:t>
              </a:r>
              <a:endParaRPr lang="en-US" sz="2800" dirty="0" smtClean="0">
                <a:latin typeface="Arial" pitchFamily="34" charset="0"/>
                <a:cs typeface="Arial" pitchFamily="34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800" dirty="0" err="1" smtClean="0">
                  <a:latin typeface="Arial" pitchFamily="34" charset="0"/>
                  <a:cs typeface="Arial" pitchFamily="34" charset="0"/>
                </a:rPr>
                <a:t>Mọi</a:t>
              </a:r>
              <a:r>
                <a:rPr lang="en-US" sz="28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dirty="0" err="1" smtClean="0">
                  <a:latin typeface="Arial" pitchFamily="34" charset="0"/>
                  <a:cs typeface="Arial" pitchFamily="34" charset="0"/>
                </a:rPr>
                <a:t>người</a:t>
              </a:r>
              <a:r>
                <a:rPr lang="en-US" sz="28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dirty="0" err="1" smtClean="0">
                  <a:latin typeface="Arial" pitchFamily="34" charset="0"/>
                  <a:cs typeface="Arial" pitchFamily="34" charset="0"/>
                </a:rPr>
                <a:t>quý</a:t>
              </a:r>
              <a:r>
                <a:rPr lang="en-US" sz="28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dirty="0" err="1" smtClean="0">
                  <a:latin typeface="Arial" pitchFamily="34" charset="0"/>
                  <a:cs typeface="Arial" pitchFamily="34" charset="0"/>
                </a:rPr>
                <a:t>mến</a:t>
              </a:r>
              <a:r>
                <a:rPr lang="en-US" sz="2800" dirty="0" smtClean="0">
                  <a:latin typeface="Arial" pitchFamily="34" charset="0"/>
                  <a:cs typeface="Arial" pitchFamily="34" charset="0"/>
                </a:rPr>
                <a:t>, </a:t>
              </a:r>
              <a:r>
                <a:rPr lang="en-US" sz="2800" dirty="0" err="1" smtClean="0">
                  <a:latin typeface="Arial" pitchFamily="34" charset="0"/>
                  <a:cs typeface="Arial" pitchFamily="34" charset="0"/>
                </a:rPr>
                <a:t>cả</a:t>
              </a:r>
              <a:r>
                <a:rPr lang="en-US" sz="28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dirty="0" err="1" smtClean="0">
                  <a:latin typeface="Arial" pitchFamily="34" charset="0"/>
                  <a:cs typeface="Arial" pitchFamily="34" charset="0"/>
                </a:rPr>
                <a:t>nhà</a:t>
              </a:r>
              <a:r>
                <a:rPr lang="en-US" sz="2800" dirty="0" smtClean="0">
                  <a:latin typeface="Arial" pitchFamily="34" charset="0"/>
                  <a:cs typeface="Arial" pitchFamily="34" charset="0"/>
                </a:rPr>
                <a:t> tin </a:t>
              </a:r>
              <a:r>
                <a:rPr lang="en-US" sz="2800" dirty="0" err="1" smtClean="0">
                  <a:latin typeface="Arial" pitchFamily="34" charset="0"/>
                  <a:cs typeface="Arial" pitchFamily="34" charset="0"/>
                </a:rPr>
                <a:t>yêu</a:t>
              </a:r>
              <a:endParaRPr lang="en-US" sz="2800" dirty="0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4" name="Could This Be Lov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62327.43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55255" y="-786368"/>
            <a:ext cx="433493" cy="433493"/>
          </a:xfrm>
          <a:prstGeom prst="rect">
            <a:avLst/>
          </a:prstGeom>
        </p:spPr>
      </p:pic>
      <p:pic>
        <p:nvPicPr>
          <p:cNvPr id="18" name="Could This Be Lov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62327.43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29855" y="-786368"/>
            <a:ext cx="433493" cy="43349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" y="-798"/>
            <a:ext cx="806914" cy="80691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28948321"/>
      </p:ext>
    </p:extLst>
  </p:cSld>
  <p:clrMapOvr>
    <a:masterClrMapping/>
  </p:clrMapOvr>
  <p:transition spd="slow" advTm="2854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576" numSld="999" showWhenStopped="0">
                <p:cTn id="1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7576" numSld="999" showWhenStopped="0">
                <p:cTn id="11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8" objId="14"/>
        <p14:playEvt time="14317" objId="14"/>
        <p14:playEvt time="28542" objId="14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47800" y="130983"/>
            <a:ext cx="6019800" cy="488272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82213" y="166873"/>
            <a:ext cx="3015738" cy="145587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53548" y="3472302"/>
            <a:ext cx="3603413" cy="1637915"/>
          </a:xfrm>
          <a:prstGeom prst="rect">
            <a:avLst/>
          </a:prstGeom>
        </p:spPr>
      </p:pic>
      <p:sp>
        <p:nvSpPr>
          <p:cNvPr id="14" name="矩形 259"/>
          <p:cNvSpPr>
            <a:spLocks noChangeArrowheads="1"/>
          </p:cNvSpPr>
          <p:nvPr/>
        </p:nvSpPr>
        <p:spPr bwMode="auto">
          <a:xfrm>
            <a:off x="2027883" y="1578028"/>
            <a:ext cx="4724399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 defTabSz="914378">
              <a:buNone/>
            </a:pPr>
            <a:r>
              <a:rPr lang="en-US" altLang="zh-CN" sz="4000" cap="all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HẸN GẶP LẠI CÁC CON </a:t>
            </a:r>
            <a:r>
              <a:rPr lang="en-US" altLang="zh-CN" sz="4000" cap="all" dirty="0" err="1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Ở</a:t>
            </a:r>
            <a:r>
              <a:rPr lang="en-US" altLang="zh-CN" sz="4000" cap="all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NHỮNG BUỔI HỌC SAU</a:t>
            </a:r>
            <a:endParaRPr lang="zh-CN" altLang="en-US" sz="4000" cap="all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09275" y="4291259"/>
            <a:ext cx="1334475" cy="113784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2" y="285892"/>
            <a:ext cx="1252508" cy="1035438"/>
          </a:xfrm>
          <a:prstGeom prst="rect">
            <a:avLst/>
          </a:prstGeom>
        </p:spPr>
      </p:pic>
      <p:pic>
        <p:nvPicPr>
          <p:cNvPr id="9" name="Could This Be Lov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162327.437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29855" y="-786368"/>
            <a:ext cx="433493" cy="4334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500" y="-3303"/>
            <a:ext cx="806914" cy="806914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40210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3649">
        <p15:prstTrans prst="pageCurlDouble"/>
      </p:transition>
    </mc:Choice>
    <mc:Fallback xmlns="">
      <p:transition spd="slow" advTm="1364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250"/>
                            </p:stCondLst>
                            <p:childTnLst>
                              <p:par>
                                <p:cTn id="3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250"/>
                            </p:stCondLst>
                            <p:childTnLst>
                              <p:par>
                                <p:cTn id="3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75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576" numSld="999" showWhenStopped="0">
                <p:cTn id="44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4" grpId="0"/>
      <p:bldP spid="14" grpId="1"/>
    </p:bldLst>
  </p:timing>
  <p:extLst mod="1">
    <p:ext uri="{E180D4A7-C9FB-4DFB-919C-405C955672EB}">
      <p14:showEvtLst xmlns:p14="http://schemas.microsoft.com/office/powerpoint/2010/main">
        <p14:playEvt time="5760" objId="9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ustomers For Your Business - Animated People Transparent Background  Clipart - Full Size Clipart (#4045342) - PinClipar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149" y="1485900"/>
            <a:ext cx="4917380" cy="422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Callout 3"/>
          <p:cNvSpPr/>
          <p:nvPr/>
        </p:nvSpPr>
        <p:spPr>
          <a:xfrm>
            <a:off x="4457700" y="508000"/>
            <a:ext cx="4432300" cy="2540000"/>
          </a:xfrm>
          <a:prstGeom prst="wedgeEllipseCallout">
            <a:avLst>
              <a:gd name="adj1" fmla="val -29084"/>
              <a:gd name="adj2" fmla="val 71500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692650" y="1022002"/>
            <a:ext cx="3962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/>
              <a:t>Không</a:t>
            </a:r>
            <a:r>
              <a:rPr lang="en-US" sz="3600" dirty="0" smtClean="0"/>
              <a:t> </a:t>
            </a:r>
            <a:r>
              <a:rPr lang="en-US" sz="3600" dirty="0" err="1" smtClean="0"/>
              <a:t>biết</a:t>
            </a:r>
            <a:r>
              <a:rPr lang="en-US" sz="3600" dirty="0" smtClean="0"/>
              <a:t> </a:t>
            </a:r>
            <a:r>
              <a:rPr lang="en-US" sz="3600" dirty="0" err="1" smtClean="0"/>
              <a:t>anh</a:t>
            </a:r>
            <a:r>
              <a:rPr lang="en-US" sz="3600" dirty="0" smtClean="0"/>
              <a:t> </a:t>
            </a:r>
            <a:r>
              <a:rPr lang="en-US" sz="3600" dirty="0" err="1" smtClean="0"/>
              <a:t>ấy</a:t>
            </a:r>
            <a:r>
              <a:rPr lang="en-US" sz="3600" dirty="0" smtClean="0"/>
              <a:t> </a:t>
            </a:r>
            <a:r>
              <a:rPr lang="en-US" sz="3600" dirty="0" err="1" smtClean="0"/>
              <a:t>có</a:t>
            </a:r>
            <a:r>
              <a:rPr lang="en-US" sz="3600" dirty="0" smtClean="0"/>
              <a:t> </a:t>
            </a:r>
            <a:r>
              <a:rPr lang="en-US" sz="3600" dirty="0" err="1" smtClean="0"/>
              <a:t>đang</a:t>
            </a:r>
            <a:r>
              <a:rPr lang="en-US" sz="3600" dirty="0" smtClean="0"/>
              <a:t> </a:t>
            </a:r>
            <a:r>
              <a:rPr lang="en-US" sz="3600" dirty="0" err="1" smtClean="0"/>
              <a:t>nói</a:t>
            </a:r>
            <a:r>
              <a:rPr lang="en-US" sz="3600" dirty="0" smtClean="0"/>
              <a:t> </a:t>
            </a:r>
            <a:r>
              <a:rPr lang="en-US" sz="3600" dirty="0" err="1" smtClean="0"/>
              <a:t>thật</a:t>
            </a:r>
            <a:r>
              <a:rPr lang="en-US" sz="3600" dirty="0" smtClean="0"/>
              <a:t> </a:t>
            </a:r>
            <a:r>
              <a:rPr lang="en-US" sz="3600" dirty="0" err="1" smtClean="0"/>
              <a:t>không</a:t>
            </a:r>
            <a:r>
              <a:rPr lang="en-US" sz="3600" dirty="0" smtClean="0"/>
              <a:t> </a:t>
            </a:r>
            <a:r>
              <a:rPr lang="en-US" sz="3600" dirty="0" err="1" smtClean="0"/>
              <a:t>nhỉ</a:t>
            </a:r>
            <a:r>
              <a:rPr lang="en-US" sz="3600" dirty="0" smtClean="0"/>
              <a:t> ?</a:t>
            </a:r>
            <a:endParaRPr lang="en-US" sz="3600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889500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6432" cy="926432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63296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27"/>
    </mc:Choice>
    <mc:Fallback xmlns="">
      <p:transition spd="slow" advTm="212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lou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3045" y="406400"/>
            <a:ext cx="8544086" cy="493813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654911" y="1511493"/>
            <a:ext cx="2618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C</a:t>
            </a:r>
            <a:r>
              <a:rPr lang="en-US" sz="3200" b="1" dirty="0" err="1" smtClean="0">
                <a:solidFill>
                  <a:prstClr val="white"/>
                </a:solidFill>
                <a:latin typeface="Calibri" panose="020F0502020204030204"/>
              </a:rPr>
              <a:t>âu</a:t>
            </a:r>
            <a:r>
              <a:rPr lang="en-US" sz="3200" b="1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chuyện</a:t>
            </a:r>
            <a:endParaRPr lang="en-US" sz="32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98658" y="2329576"/>
            <a:ext cx="45625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4400" b="1" dirty="0" err="1">
                <a:solidFill>
                  <a:prstClr val="white"/>
                </a:solidFill>
                <a:latin typeface="#9Slide04 SFU Belle" panose="00000400000000000000" pitchFamily="2" charset="0"/>
              </a:rPr>
              <a:t>Cậu</a:t>
            </a:r>
            <a:r>
              <a:rPr lang="en-US" sz="4400" b="1" dirty="0">
                <a:solidFill>
                  <a:prstClr val="white"/>
                </a:solidFill>
                <a:latin typeface="#9Slide04 SFU Belle" panose="00000400000000000000" pitchFamily="2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#9Slide04 SFU Belle" panose="00000400000000000000" pitchFamily="2" charset="0"/>
              </a:rPr>
              <a:t>bé</a:t>
            </a:r>
            <a:r>
              <a:rPr lang="en-US" sz="4400" b="1" dirty="0">
                <a:solidFill>
                  <a:prstClr val="white"/>
                </a:solidFill>
                <a:latin typeface="#9Slide04 SFU Belle" panose="00000400000000000000" pitchFamily="2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#9Slide04 SFU Belle" panose="00000400000000000000" pitchFamily="2" charset="0"/>
              </a:rPr>
              <a:t>chăn</a:t>
            </a:r>
            <a:r>
              <a:rPr lang="en-US" sz="4400" b="1" dirty="0">
                <a:solidFill>
                  <a:prstClr val="white"/>
                </a:solidFill>
                <a:latin typeface="#9Slide04 SFU Belle" panose="00000400000000000000" pitchFamily="2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#9Slide04 SFU Belle" panose="00000400000000000000" pitchFamily="2" charset="0"/>
              </a:rPr>
              <a:t>cừu</a:t>
            </a:r>
            <a:endParaRPr lang="en-US" sz="4400" b="1" dirty="0">
              <a:solidFill>
                <a:prstClr val="white"/>
              </a:solidFill>
              <a:latin typeface="#9Slide04 SFU Belle" panose="00000400000000000000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6432" cy="926432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6708262"/>
      </p:ext>
    </p:extLst>
  </p:cSld>
  <p:clrMapOvr>
    <a:masterClrMapping/>
  </p:clrMapOvr>
  <p:transition spd="slow" advTm="5381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mph" presetSubtype="0" repeatCount="4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pic>
        <p:nvPicPr>
          <p:cNvPr id="11" name="Picture 2" descr="D:\Dao Duc 1 moi\Package - Lesson\Data\image_paste_20070916081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1" y="57162"/>
            <a:ext cx="2331160" cy="589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 flipH="1">
            <a:off x="2977611" y="184628"/>
            <a:ext cx="3423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Cậu</a:t>
            </a:r>
            <a:r>
              <a:rPr lang="en-US" sz="24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bé</a:t>
            </a:r>
            <a:r>
              <a:rPr lang="en-US" sz="24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chăn</a:t>
            </a:r>
            <a:r>
              <a:rPr lang="en-US" sz="24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cừu</a:t>
            </a:r>
            <a:endParaRPr lang="en-US" sz="2400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DaoDuc-1-Trang50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12580" b="12816"/>
          <a:stretch/>
        </p:blipFill>
        <p:spPr>
          <a:xfrm>
            <a:off x="196850" y="1004708"/>
            <a:ext cx="8750300" cy="45125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8042" y="-11327"/>
            <a:ext cx="745958" cy="74595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83876774"/>
      </p:ext>
    </p:extLst>
  </p:cSld>
  <p:clrMapOvr>
    <a:masterClrMapping/>
  </p:clrMapOvr>
  <p:transition spd="slow" advTm="11440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2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6" objId="3"/>
        <p14:stopEvt time="113582" objId="3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51332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pic>
        <p:nvPicPr>
          <p:cNvPr id="11" name="Picture 2" descr="D:\Dao Duc 1 moi\Package - Lesson\Data\image_paste_2007091608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1" y="57162"/>
            <a:ext cx="2331160" cy="589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376241" y="164436"/>
            <a:ext cx="36850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Kể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chuyện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sz="2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flipH="1">
            <a:off x="5416011" y="164436"/>
            <a:ext cx="3423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Cậu</a:t>
            </a:r>
            <a:r>
              <a:rPr lang="en-US" sz="24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bé</a:t>
            </a:r>
            <a:r>
              <a:rPr lang="en-US" sz="24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chăn</a:t>
            </a:r>
            <a:r>
              <a:rPr lang="en-US" sz="24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cừu</a:t>
            </a:r>
            <a:endParaRPr lang="en-US" sz="2400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04" y="952934"/>
            <a:ext cx="2958823" cy="19773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577" y="814807"/>
            <a:ext cx="3315045" cy="21155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558" y="851156"/>
            <a:ext cx="3002442" cy="20428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04" y="3294744"/>
            <a:ext cx="3067871" cy="22114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043" y="3352800"/>
            <a:ext cx="2958823" cy="212002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361" y="3502799"/>
            <a:ext cx="2958823" cy="191196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016" y="-7826"/>
            <a:ext cx="642379" cy="64237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068196833"/>
      </p:ext>
    </p:extLst>
  </p:cSld>
  <p:clrMapOvr>
    <a:masterClrMapping/>
  </p:clrMapOvr>
  <p:transition spd="med" advTm="10053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4" descr="NGANG1">
            <a:hlinkClick r:id="rId3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2592" y="784722"/>
            <a:ext cx="63943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" name="Group 5"/>
          <p:cNvGrpSpPr>
            <a:grpSpLocks/>
          </p:cNvGrpSpPr>
          <p:nvPr/>
        </p:nvGrpSpPr>
        <p:grpSpPr bwMode="auto">
          <a:xfrm rot="5400000">
            <a:off x="1008522" y="542379"/>
            <a:ext cx="611858" cy="342900"/>
            <a:chOff x="2928" y="144"/>
            <a:chExt cx="1392" cy="288"/>
          </a:xfrm>
        </p:grpSpPr>
        <p:sp>
          <p:nvSpPr>
            <p:cNvPr id="30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1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32" name="Group 8"/>
          <p:cNvGrpSpPr>
            <a:grpSpLocks/>
          </p:cNvGrpSpPr>
          <p:nvPr/>
        </p:nvGrpSpPr>
        <p:grpSpPr bwMode="auto">
          <a:xfrm rot="5400000">
            <a:off x="352885" y="505778"/>
            <a:ext cx="611856" cy="358775"/>
            <a:chOff x="2928" y="144"/>
            <a:chExt cx="1392" cy="288"/>
          </a:xfrm>
        </p:grpSpPr>
        <p:sp>
          <p:nvSpPr>
            <p:cNvPr id="33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4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6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sp>
        <p:nvSpPr>
          <p:cNvPr id="39" name="AutoShape 16"/>
          <p:cNvSpPr>
            <a:spLocks noChangeArrowheads="1"/>
          </p:cNvSpPr>
          <p:nvPr/>
        </p:nvSpPr>
        <p:spPr bwMode="auto">
          <a:xfrm>
            <a:off x="215901" y="687917"/>
            <a:ext cx="8699500" cy="4836583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sp>
        <p:nvSpPr>
          <p:cNvPr id="43" name="AutoShape 22"/>
          <p:cNvSpPr>
            <a:spLocks noChangeArrowheads="1"/>
          </p:cNvSpPr>
          <p:nvPr/>
        </p:nvSpPr>
        <p:spPr bwMode="auto">
          <a:xfrm>
            <a:off x="63500" y="58429"/>
            <a:ext cx="4578350" cy="497625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pPr algn="r"/>
            <a:endParaRPr lang="en-US" altLang="en-US"/>
          </a:p>
        </p:txBody>
      </p:sp>
      <p:sp>
        <p:nvSpPr>
          <p:cNvPr id="44" name="WordArt 25"/>
          <p:cNvSpPr>
            <a:spLocks noChangeArrowheads="1" noChangeShapeType="1" noTextEdit="1"/>
          </p:cNvSpPr>
          <p:nvPr/>
        </p:nvSpPr>
        <p:spPr bwMode="auto">
          <a:xfrm>
            <a:off x="1057727" y="151215"/>
            <a:ext cx="2618924" cy="32706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1050" kern="10" dirty="0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TRANH 1</a:t>
            </a:r>
            <a:endParaRPr lang="en-US" sz="105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45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00321"/>
            <a:ext cx="304800" cy="252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2" name="TextBox 1"/>
          <p:cNvSpPr txBox="1"/>
          <p:nvPr/>
        </p:nvSpPr>
        <p:spPr>
          <a:xfrm>
            <a:off x="215901" y="4369167"/>
            <a:ext cx="8318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AutoNum type="arabicPeriod"/>
            </a:pP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Cậu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bé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chăn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cừu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nơi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đồng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cỏ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xa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xôi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làng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dặn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cậu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bé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““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Khi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chó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sói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nhớ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hét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to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kêu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cứu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”.</a:t>
            </a:r>
            <a:endParaRPr lang="en-US" sz="2400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073" y="956667"/>
            <a:ext cx="4831153" cy="3228682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9840" y="0"/>
            <a:ext cx="673841" cy="673841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4556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9205">
        <p:circle/>
      </p:transition>
    </mc:Choice>
    <mc:Fallback xmlns="">
      <p:transition spd="slow" advTm="29205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4" descr="NGANG1">
            <a:hlinkClick r:id="rId3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2592" y="784722"/>
            <a:ext cx="63943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Group 5"/>
          <p:cNvGrpSpPr>
            <a:grpSpLocks/>
          </p:cNvGrpSpPr>
          <p:nvPr/>
        </p:nvGrpSpPr>
        <p:grpSpPr bwMode="auto">
          <a:xfrm rot="5400000">
            <a:off x="1008522" y="542379"/>
            <a:ext cx="611858" cy="342900"/>
            <a:chOff x="2928" y="144"/>
            <a:chExt cx="1392" cy="288"/>
          </a:xfrm>
        </p:grpSpPr>
        <p:sp>
          <p:nvSpPr>
            <p:cNvPr id="18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9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20" name="Group 8"/>
          <p:cNvGrpSpPr>
            <a:grpSpLocks/>
          </p:cNvGrpSpPr>
          <p:nvPr/>
        </p:nvGrpSpPr>
        <p:grpSpPr bwMode="auto">
          <a:xfrm rot="5400000">
            <a:off x="352885" y="505778"/>
            <a:ext cx="611856" cy="358775"/>
            <a:chOff x="2928" y="144"/>
            <a:chExt cx="1392" cy="288"/>
          </a:xfrm>
        </p:grpSpPr>
        <p:sp>
          <p:nvSpPr>
            <p:cNvPr id="21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2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6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sp>
        <p:nvSpPr>
          <p:cNvPr id="27" name="AutoShape 16"/>
          <p:cNvSpPr>
            <a:spLocks noChangeArrowheads="1"/>
          </p:cNvSpPr>
          <p:nvPr/>
        </p:nvSpPr>
        <p:spPr bwMode="auto">
          <a:xfrm>
            <a:off x="215901" y="687917"/>
            <a:ext cx="8699500" cy="4836583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sp>
        <p:nvSpPr>
          <p:cNvPr id="31" name="AutoShape 22"/>
          <p:cNvSpPr>
            <a:spLocks noChangeArrowheads="1"/>
          </p:cNvSpPr>
          <p:nvPr/>
        </p:nvSpPr>
        <p:spPr bwMode="auto">
          <a:xfrm>
            <a:off x="63500" y="58429"/>
            <a:ext cx="4578350" cy="497625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pPr algn="r"/>
            <a:endParaRPr lang="en-US" altLang="en-US"/>
          </a:p>
        </p:txBody>
      </p:sp>
      <p:sp>
        <p:nvSpPr>
          <p:cNvPr id="32" name="WordArt 25"/>
          <p:cNvSpPr>
            <a:spLocks noChangeArrowheads="1" noChangeShapeType="1" noTextEdit="1"/>
          </p:cNvSpPr>
          <p:nvPr/>
        </p:nvSpPr>
        <p:spPr bwMode="auto">
          <a:xfrm>
            <a:off x="1057727" y="151215"/>
            <a:ext cx="2618924" cy="32706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1050" kern="10" dirty="0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TRANH 2</a:t>
            </a:r>
            <a:endParaRPr lang="en-US" sz="105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33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00321"/>
            <a:ext cx="304800" cy="252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37" name="TextBox 36"/>
          <p:cNvSpPr txBox="1"/>
          <p:nvPr/>
        </p:nvSpPr>
        <p:spPr>
          <a:xfrm>
            <a:off x="338138" y="4123819"/>
            <a:ext cx="84550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ngày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nọ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cậu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muốn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trêu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đùa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mọi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“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Mình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giả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vờ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chó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sói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”.</a:t>
            </a:r>
            <a:endParaRPr lang="en-US" sz="2800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911" y="891878"/>
            <a:ext cx="4679479" cy="2986246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104" y="30780"/>
            <a:ext cx="654385" cy="654385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96727461"/>
      </p:ext>
    </p:extLst>
  </p:cSld>
  <p:clrMapOvr>
    <a:masterClrMapping/>
  </p:clrMapOvr>
  <p:transition spd="slow" advTm="26827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4" descr="NGANG1">
            <a:hlinkClick r:id="rId3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2592" y="784722"/>
            <a:ext cx="63943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Group 5"/>
          <p:cNvGrpSpPr>
            <a:grpSpLocks/>
          </p:cNvGrpSpPr>
          <p:nvPr/>
        </p:nvGrpSpPr>
        <p:grpSpPr bwMode="auto">
          <a:xfrm rot="5400000">
            <a:off x="1008522" y="542379"/>
            <a:ext cx="611858" cy="342900"/>
            <a:chOff x="2928" y="144"/>
            <a:chExt cx="1392" cy="288"/>
          </a:xfrm>
        </p:grpSpPr>
        <p:sp>
          <p:nvSpPr>
            <p:cNvPr id="18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9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20" name="Group 8"/>
          <p:cNvGrpSpPr>
            <a:grpSpLocks/>
          </p:cNvGrpSpPr>
          <p:nvPr/>
        </p:nvGrpSpPr>
        <p:grpSpPr bwMode="auto">
          <a:xfrm rot="5400000">
            <a:off x="352885" y="505778"/>
            <a:ext cx="611856" cy="358775"/>
            <a:chOff x="2928" y="144"/>
            <a:chExt cx="1392" cy="288"/>
          </a:xfrm>
        </p:grpSpPr>
        <p:sp>
          <p:nvSpPr>
            <p:cNvPr id="21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2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6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sp>
        <p:nvSpPr>
          <p:cNvPr id="27" name="AutoShape 16"/>
          <p:cNvSpPr>
            <a:spLocks noChangeArrowheads="1"/>
          </p:cNvSpPr>
          <p:nvPr/>
        </p:nvSpPr>
        <p:spPr bwMode="auto">
          <a:xfrm>
            <a:off x="215901" y="687917"/>
            <a:ext cx="8699500" cy="4836583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sp>
        <p:nvSpPr>
          <p:cNvPr id="31" name="AutoShape 22"/>
          <p:cNvSpPr>
            <a:spLocks noChangeArrowheads="1"/>
          </p:cNvSpPr>
          <p:nvPr/>
        </p:nvSpPr>
        <p:spPr bwMode="auto">
          <a:xfrm>
            <a:off x="63500" y="58429"/>
            <a:ext cx="4578350" cy="497625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pPr algn="r"/>
            <a:endParaRPr lang="en-US" altLang="en-US"/>
          </a:p>
        </p:txBody>
      </p:sp>
      <p:sp>
        <p:nvSpPr>
          <p:cNvPr id="32" name="WordArt 25"/>
          <p:cNvSpPr>
            <a:spLocks noChangeArrowheads="1" noChangeShapeType="1" noTextEdit="1"/>
          </p:cNvSpPr>
          <p:nvPr/>
        </p:nvSpPr>
        <p:spPr bwMode="auto">
          <a:xfrm>
            <a:off x="1057727" y="151215"/>
            <a:ext cx="2618924" cy="32706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1050" kern="10" dirty="0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TRANH 3</a:t>
            </a:r>
            <a:endParaRPr lang="en-US" sz="105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33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00321"/>
            <a:ext cx="304800" cy="252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34" name="Rectangle 33"/>
          <p:cNvSpPr/>
          <p:nvPr/>
        </p:nvSpPr>
        <p:spPr>
          <a:xfrm>
            <a:off x="565150" y="4364968"/>
            <a:ext cx="7969251" cy="502908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pPr algn="ctr"/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3.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Dân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làng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chạy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đến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cứu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800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569" y="891878"/>
            <a:ext cx="4846411" cy="3297437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884" y="-6969"/>
            <a:ext cx="720797" cy="720797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32378262"/>
      </p:ext>
    </p:extLst>
  </p:cSld>
  <p:clrMapOvr>
    <a:masterClrMapping/>
  </p:clrMapOvr>
  <p:transition spd="slow" advTm="2895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4" descr="NGANG1">
            <a:hlinkClick r:id="rId3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2592" y="784722"/>
            <a:ext cx="63943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Group 5"/>
          <p:cNvGrpSpPr>
            <a:grpSpLocks/>
          </p:cNvGrpSpPr>
          <p:nvPr/>
        </p:nvGrpSpPr>
        <p:grpSpPr bwMode="auto">
          <a:xfrm rot="5400000">
            <a:off x="1008522" y="542379"/>
            <a:ext cx="611858" cy="342900"/>
            <a:chOff x="2928" y="144"/>
            <a:chExt cx="1392" cy="288"/>
          </a:xfrm>
        </p:grpSpPr>
        <p:sp>
          <p:nvSpPr>
            <p:cNvPr id="18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9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20" name="Group 8"/>
          <p:cNvGrpSpPr>
            <a:grpSpLocks/>
          </p:cNvGrpSpPr>
          <p:nvPr/>
        </p:nvGrpSpPr>
        <p:grpSpPr bwMode="auto">
          <a:xfrm rot="5400000">
            <a:off x="352885" y="505778"/>
            <a:ext cx="611856" cy="358775"/>
            <a:chOff x="2928" y="144"/>
            <a:chExt cx="1392" cy="288"/>
          </a:xfrm>
        </p:grpSpPr>
        <p:sp>
          <p:nvSpPr>
            <p:cNvPr id="21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2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6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sp>
        <p:nvSpPr>
          <p:cNvPr id="27" name="AutoShape 16"/>
          <p:cNvSpPr>
            <a:spLocks noChangeArrowheads="1"/>
          </p:cNvSpPr>
          <p:nvPr/>
        </p:nvSpPr>
        <p:spPr bwMode="auto">
          <a:xfrm>
            <a:off x="215901" y="687917"/>
            <a:ext cx="8699500" cy="4836583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sp>
        <p:nvSpPr>
          <p:cNvPr id="31" name="AutoShape 22"/>
          <p:cNvSpPr>
            <a:spLocks noChangeArrowheads="1"/>
          </p:cNvSpPr>
          <p:nvPr/>
        </p:nvSpPr>
        <p:spPr bwMode="auto">
          <a:xfrm>
            <a:off x="63500" y="58429"/>
            <a:ext cx="4578350" cy="497625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pPr algn="r"/>
            <a:endParaRPr lang="en-US" altLang="en-US"/>
          </a:p>
        </p:txBody>
      </p:sp>
      <p:sp>
        <p:nvSpPr>
          <p:cNvPr id="32" name="WordArt 25"/>
          <p:cNvSpPr>
            <a:spLocks noChangeArrowheads="1" noChangeShapeType="1" noTextEdit="1"/>
          </p:cNvSpPr>
          <p:nvPr/>
        </p:nvSpPr>
        <p:spPr bwMode="auto">
          <a:xfrm>
            <a:off x="1057727" y="151215"/>
            <a:ext cx="2618924" cy="32706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1050" kern="10" dirty="0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TRANH 4</a:t>
            </a:r>
            <a:endParaRPr lang="en-US" sz="105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33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00321"/>
            <a:ext cx="304800" cy="252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048" y="1019758"/>
            <a:ext cx="4613685" cy="3325759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37" name="Rectangle 36"/>
          <p:cNvSpPr/>
          <p:nvPr/>
        </p:nvSpPr>
        <p:spPr>
          <a:xfrm>
            <a:off x="565149" y="4616422"/>
            <a:ext cx="7969251" cy="502908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pPr algn="ctr"/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4.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Biết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bị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lừa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mọi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rất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tức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giận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800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4226" y="3591"/>
            <a:ext cx="666327" cy="666327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20466647"/>
      </p:ext>
    </p:extLst>
  </p:cSld>
  <p:clrMapOvr>
    <a:masterClrMapping/>
  </p:clrMapOvr>
  <p:transition spd="slow" advTm="2753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|1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7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5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11.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405234033"/>
  <p:tag name="MH_LIBRARY" val="GRAPHIC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5.2|1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1797</TotalTime>
  <Words>335</Words>
  <Application>Microsoft Office PowerPoint</Application>
  <PresentationFormat>On-screen Show (16:10)</PresentationFormat>
  <Paragraphs>35</Paragraphs>
  <Slides>18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宋体</vt:lpstr>
      <vt:lpstr>#9Slide03 Arima Madurai</vt:lpstr>
      <vt:lpstr>#9Slide04 SFU Belle</vt:lpstr>
      <vt:lpstr>Arial</vt:lpstr>
      <vt:lpstr>Calibri</vt:lpstr>
      <vt:lpstr>Calibri Light</vt:lpstr>
      <vt:lpstr>等线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Windows User</cp:lastModifiedBy>
  <cp:revision>210</cp:revision>
  <dcterms:created xsi:type="dcterms:W3CDTF">2020-02-10T09:35:50Z</dcterms:created>
  <dcterms:modified xsi:type="dcterms:W3CDTF">2021-11-12T03:38:41Z</dcterms:modified>
</cp:coreProperties>
</file>