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89" r:id="rId3"/>
    <p:sldId id="283" r:id="rId4"/>
    <p:sldId id="285" r:id="rId5"/>
    <p:sldId id="286" r:id="rId6"/>
    <p:sldId id="287" r:id="rId7"/>
    <p:sldId id="290" r:id="rId8"/>
    <p:sldId id="257" r:id="rId9"/>
    <p:sldId id="261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4660"/>
  </p:normalViewPr>
  <p:slideViewPr>
    <p:cSldViewPr>
      <p:cViewPr varScale="1">
        <p:scale>
          <a:sx n="65" d="100"/>
          <a:sy n="65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E2578-0B92-4648-AB74-126FA361586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9BD84-0BC4-441A-9C4C-49600771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6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0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93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2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159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03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66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6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3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/>
              <a:t>19/11/2021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2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8" y="217561"/>
            <a:ext cx="1953989" cy="1954243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315268" y="2470136"/>
            <a:ext cx="12163057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</a:rPr>
              <a:t>TOÁN 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891102" y="965104"/>
            <a:ext cx="11362368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0" name="Text Box 195"/>
          <p:cNvSpPr txBox="1">
            <a:spLocks noChangeArrowheads="1"/>
          </p:cNvSpPr>
          <p:nvPr/>
        </p:nvSpPr>
        <p:spPr bwMode="auto">
          <a:xfrm>
            <a:off x="315268" y="3356451"/>
            <a:ext cx="12163057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95"/>
          <p:cNvSpPr txBox="1">
            <a:spLocks noChangeArrowheads="1"/>
          </p:cNvSpPr>
          <p:nvPr/>
        </p:nvSpPr>
        <p:spPr bwMode="auto">
          <a:xfrm>
            <a:off x="6043861" y="5862652"/>
            <a:ext cx="5275506" cy="697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8" y="4929703"/>
            <a:ext cx="2802246" cy="15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5674696" y="617460"/>
            <a:ext cx="5222943" cy="940661"/>
          </a:xfrm>
          <a:prstGeom prst="rect">
            <a:avLst/>
          </a:prstGeom>
          <a:noFill/>
        </p:spPr>
        <p:txBody>
          <a:bodyPr wrap="square" lIns="93364" tIns="46682" rIns="93364" bIns="46682" rtlCol="0">
            <a:spAutoFit/>
          </a:bodyPr>
          <a:lstStyle/>
          <a:p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lang="en-US" altLang="zh-CN" sz="5500" b="1" dirty="0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cầu</a:t>
            </a:r>
            <a:r>
              <a:rPr lang="en-US" altLang="zh-CN" sz="5500" b="1" dirty="0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cần</a:t>
            </a:r>
            <a:r>
              <a:rPr lang="en-US" altLang="zh-CN" sz="5500" b="1" dirty="0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đạt</a:t>
            </a:r>
            <a:endParaRPr lang="zh-CN" altLang="en-US" sz="5500" b="1" dirty="0"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xmlns="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0" y="3134031"/>
            <a:ext cx="3191456" cy="307328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288499" y="2370802"/>
            <a:ext cx="8479182" cy="990384"/>
            <a:chOff x="3288927" y="2027901"/>
            <a:chExt cx="8480285" cy="777976"/>
          </a:xfrm>
        </p:grpSpPr>
        <p:grpSp>
          <p:nvGrpSpPr>
            <p:cNvPr id="24" name="Group 23"/>
            <p:cNvGrpSpPr/>
            <p:nvPr/>
          </p:nvGrpSpPr>
          <p:grpSpPr>
            <a:xfrm>
              <a:off x="3288927" y="2027901"/>
              <a:ext cx="8480285" cy="777976"/>
              <a:chOff x="4129586" y="2020529"/>
              <a:chExt cx="6968574" cy="77797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4948083" y="2020529"/>
                <a:ext cx="6150077" cy="777976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29586" y="2221022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57248" y="2055660"/>
              <a:ext cx="6710519" cy="74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ước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lượng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dài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đơn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vị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xăng-ti-mét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88499" y="4097579"/>
            <a:ext cx="8479182" cy="1491662"/>
            <a:chOff x="4129586" y="2020529"/>
            <a:chExt cx="6968574" cy="983723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983723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46667"/>
              <a:ext cx="735480" cy="32516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7773" y="3920602"/>
            <a:ext cx="9152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8136" y="4132237"/>
            <a:ext cx="670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vạch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xăng-ti-mét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479A7F-AC37-4998-8924-E552B7866C2B}"/>
              </a:ext>
            </a:extLst>
          </p:cNvPr>
          <p:cNvSpPr txBox="1"/>
          <p:nvPr/>
        </p:nvSpPr>
        <p:spPr>
          <a:xfrm>
            <a:off x="707804" y="190372"/>
            <a:ext cx="6458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58EE2D-FC73-4B3E-A260-169353214F7F}"/>
              </a:ext>
            </a:extLst>
          </p:cNvPr>
          <p:cNvSpPr txBox="1"/>
          <p:nvPr/>
        </p:nvSpPr>
        <p:spPr>
          <a:xfrm>
            <a:off x="3059166" y="788628"/>
            <a:ext cx="105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2A065C-4921-454D-BC1B-308DD451AB90}"/>
              </a:ext>
            </a:extLst>
          </p:cNvPr>
          <p:cNvSpPr txBox="1"/>
          <p:nvPr/>
        </p:nvSpPr>
        <p:spPr>
          <a:xfrm>
            <a:off x="1558702" y="142380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0654" y="407566"/>
            <a:ext cx="11127200" cy="1077218"/>
            <a:chOff x="1253941" y="511805"/>
            <a:chExt cx="11127200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03216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5" b="100000" l="0" r="99232">
                        <a14:foregroundMark x1="12390" y1="42308" x2="12610" y2="85140"/>
                        <a14:foregroundMark x1="9430" y1="72028" x2="8553" y2="86538"/>
                        <a14:foregroundMark x1="3838" y1="68007" x2="9868" y2="55245"/>
                        <a14:foregroundMark x1="6908" y1="59266" x2="3180" y2="64161"/>
                        <a14:foregroundMark x1="8772" y1="42308" x2="9759" y2="36189"/>
                        <a14:foregroundMark x1="10855" y1="36713" x2="12939" y2="37413"/>
                        <a14:foregroundMark x1="14693" y1="55070" x2="16447" y2="61888"/>
                        <a14:foregroundMark x1="43311" y1="31294" x2="40351" y2="64336"/>
                        <a14:foregroundMark x1="38158" y1="42308" x2="33443" y2="68531"/>
                        <a14:foregroundMark x1="35088" y1="46503" x2="34320" y2="52448"/>
                        <a14:foregroundMark x1="35746" y1="41783" x2="37281" y2="27273"/>
                        <a14:foregroundMark x1="41776" y1="43881" x2="45504" y2="51573"/>
                        <a14:foregroundMark x1="44189" y1="47552" x2="43311" y2="42483"/>
                        <a14:foregroundMark x1="43969" y1="44406" x2="46272" y2="51573"/>
                        <a14:foregroundMark x1="62719" y1="31818" x2="64693" y2="63811"/>
                        <a14:foregroundMark x1="65680" y1="31818" x2="69189" y2="60315"/>
                        <a14:foregroundMark x1="68202" y1="47902" x2="62500" y2="65385"/>
                        <a14:foregroundMark x1="62171" y1="61713" x2="60965" y2="47552"/>
                        <a14:foregroundMark x1="59649" y1="48077" x2="58333" y2="56818"/>
                        <a14:foregroundMark x1="67873" y1="35664" x2="67982" y2="33217"/>
                        <a14:foregroundMark x1="44846" y1="39336" x2="45943" y2="41783"/>
                        <a14:foregroundMark x1="92105" y1="45979" x2="91447" y2="88287"/>
                        <a14:foregroundMark x1="90899" y1="49650" x2="94079" y2="66958"/>
                        <a14:foregroundMark x1="89803" y1="59091" x2="87939" y2="78671"/>
                        <a14:foregroundMark x1="86404" y1="59091" x2="85088" y2="80070"/>
                        <a14:foregroundMark x1="84211" y1="63811" x2="83114" y2="67483"/>
                        <a14:foregroundMark x1="59978" y1="26573" x2="64912" y2="2447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2442428"/>
            <a:ext cx="7079704" cy="444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655046" y="1556792"/>
            <a:ext cx="5028717" cy="1296144"/>
          </a:xfrm>
          <a:prstGeom prst="wedgeEllipseCallout">
            <a:avLst>
              <a:gd name="adj1" fmla="val -41045"/>
              <a:gd name="adj2" fmla="val 938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cm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34766" y="908720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6185" y="1412776"/>
            <a:ext cx="2688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47534" y="90872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4" y="332656"/>
            <a:ext cx="11161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vi-VN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4515" y="1556792"/>
            <a:ext cx="9909323" cy="5301208"/>
            <a:chOff x="1874515" y="1556792"/>
            <a:chExt cx="9909323" cy="53012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67" b="99791" l="0" r="96444">
                          <a14:foregroundMark x1="38180" y1="13570" x2="36611" y2="64927"/>
                          <a14:foregroundMark x1="41527" y1="24426" x2="40795" y2="59708"/>
                          <a14:foregroundMark x1="68201" y1="84969" x2="75523" y2="77662"/>
                          <a14:foregroundMark x1="86506" y1="73069" x2="85983" y2="26931"/>
                          <a14:foregroundMark x1="87343" y1="26931" x2="89226" y2="38205"/>
                          <a14:foregroundMark x1="86402" y1="23591" x2="81067" y2="31106"/>
                          <a14:foregroundMark x1="81276" y1="56576" x2="83682" y2="51566"/>
                          <a14:foregroundMark x1="83682" y1="50939" x2="83682" y2="71190"/>
                          <a14:foregroundMark x1="88598" y1="53653" x2="88703" y2="62630"/>
                          <a14:foregroundMark x1="89540" y1="51148" x2="90167" y2="70355"/>
                          <a14:foregroundMark x1="91004" y1="64509" x2="91109" y2="72234"/>
                          <a14:foregroundMark x1="88389" y1="97704" x2="88703" y2="99791"/>
                          <a14:foregroundMark x1="61192" y1="62213" x2="61192" y2="34029"/>
                          <a14:foregroundMark x1="58577" y1="37578" x2="54916" y2="45094"/>
                          <a14:foregroundMark x1="58787" y1="35491" x2="59414" y2="58246"/>
                          <a14:foregroundMark x1="63912" y1="37161" x2="65167" y2="46347"/>
                          <a14:foregroundMark x1="63598" y1="34238" x2="64958" y2="35908"/>
                          <a14:foregroundMark x1="64958" y1="36117" x2="66109" y2="57829"/>
                          <a14:foregroundMark x1="55126" y1="14614" x2="61925" y2="14614"/>
                          <a14:foregroundMark x1="41109" y1="28184" x2="44142" y2="40919"/>
                          <a14:foregroundMark x1="36611" y1="34238" x2="33473" y2="40084"/>
                          <a14:foregroundMark x1="36192" y1="36952" x2="35042" y2="56576"/>
                          <a14:foregroundMark x1="21653" y1="67015" x2="10146" y2="65553"/>
                          <a14:foregroundMark x1="9728" y1="43215" x2="7950" y2="97912"/>
                          <a14:foregroundMark x1="8264" y1="48643" x2="5649" y2="77662"/>
                          <a14:foregroundMark x1="8264" y1="47599" x2="4707" y2="66388"/>
                          <a14:foregroundMark x1="11402" y1="49478" x2="11715" y2="76200"/>
                          <a14:foregroundMark x1="11297" y1="53445" x2="13389" y2="58455"/>
                          <a14:foregroundMark x1="12552" y1="56159" x2="13180" y2="55324"/>
                          <a14:foregroundMark x1="12552" y1="71190" x2="17678" y2="68267"/>
                          <a14:foregroundMark x1="7741" y1="35908" x2="8996" y2="24426"/>
                          <a14:foregroundMark x1="42887" y1="27975" x2="44247" y2="30480"/>
                          <a14:foregroundMark x1="36297" y1="22547" x2="34205" y2="3027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515" y="2628479"/>
              <a:ext cx="8441382" cy="4229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6959302" y="1556792"/>
              <a:ext cx="4824536" cy="1512168"/>
            </a:xfrm>
            <a:prstGeom prst="wedgeEllipseCallout">
              <a:avLst>
                <a:gd name="adj1" fmla="val -43195"/>
                <a:gd name="adj2" fmla="val 53861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15 cm</a:t>
              </a:r>
              <a:endPara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 descr="40+ Hình ảnh động dễ thương kute cho PowerPoint đẹp nhất trong 2021 | Dễ  thương, Mèo kitty, Đang yêu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045" y="5800700"/>
            <a:ext cx="1304003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34554" y="833810"/>
            <a:ext cx="7029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614" y="1337866"/>
            <a:ext cx="3456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12208126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6459" l="9956" r="899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3546" y="-963488"/>
            <a:ext cx="10153128" cy="66247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8582" y="2348880"/>
            <a:ext cx="0" cy="43204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19342" y="2384884"/>
            <a:ext cx="0" cy="36004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5674696" y="617460"/>
            <a:ext cx="5222943" cy="940661"/>
          </a:xfrm>
          <a:prstGeom prst="rect">
            <a:avLst/>
          </a:prstGeom>
          <a:noFill/>
        </p:spPr>
        <p:txBody>
          <a:bodyPr wrap="square" lIns="93364" tIns="46682" rIns="93364" bIns="46682" rtlCol="0">
            <a:spAutoFit/>
          </a:bodyPr>
          <a:lstStyle/>
          <a:p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</a:t>
            </a:r>
            <a:r>
              <a:rPr lang="en-US" altLang="zh-CN" sz="5500" b="1" dirty="0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cầu</a:t>
            </a:r>
            <a:r>
              <a:rPr lang="en-US" altLang="zh-CN" sz="5500" b="1" dirty="0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cần</a:t>
            </a:r>
            <a:r>
              <a:rPr lang="en-US" altLang="zh-CN" sz="5500" b="1" dirty="0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500" b="1" dirty="0" err="1"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đạt</a:t>
            </a:r>
            <a:endParaRPr lang="zh-CN" altLang="en-US" sz="5500" b="1" dirty="0"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xmlns="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0" y="3134031"/>
            <a:ext cx="3191456" cy="307328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288499" y="2370802"/>
            <a:ext cx="8479182" cy="990384"/>
            <a:chOff x="3288927" y="2027901"/>
            <a:chExt cx="8480285" cy="777976"/>
          </a:xfrm>
        </p:grpSpPr>
        <p:grpSp>
          <p:nvGrpSpPr>
            <p:cNvPr id="24" name="Group 23"/>
            <p:cNvGrpSpPr/>
            <p:nvPr/>
          </p:nvGrpSpPr>
          <p:grpSpPr>
            <a:xfrm>
              <a:off x="3288927" y="2027901"/>
              <a:ext cx="8480285" cy="777976"/>
              <a:chOff x="4129586" y="2020529"/>
              <a:chExt cx="6968574" cy="77797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4948083" y="2020529"/>
                <a:ext cx="6150077" cy="777976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29586" y="2221022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57248" y="2055660"/>
              <a:ext cx="6710519" cy="74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ước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lượng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dài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đơn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vị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xăng-ti-mét</a:t>
              </a:r>
              <a:r>
                <a:rPr lang="en-US" altLang="zh-CN" sz="2800" b="1" dirty="0" smtClean="0">
                  <a:solidFill>
                    <a:srgbClr val="0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88499" y="4097579"/>
            <a:ext cx="8479182" cy="1491662"/>
            <a:chOff x="4129586" y="2020529"/>
            <a:chExt cx="6968574" cy="983723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983723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46667"/>
              <a:ext cx="735480" cy="32516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7773" y="3920602"/>
            <a:ext cx="91526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8136" y="4132237"/>
            <a:ext cx="670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thước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vạch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xăng-ti-mét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kiểm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8862" y="1844824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1916832"/>
            <a:ext cx="8136904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223</Words>
  <Application>Microsoft Office PowerPoint</Application>
  <PresentationFormat>Custom</PresentationFormat>
  <Paragraphs>28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33</cp:revision>
  <dcterms:created xsi:type="dcterms:W3CDTF">2021-08-05T09:12:04Z</dcterms:created>
  <dcterms:modified xsi:type="dcterms:W3CDTF">2021-11-19T16:07:54Z</dcterms:modified>
</cp:coreProperties>
</file>