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0" r:id="rId6"/>
    <p:sldMasterId id="2147483723" r:id="rId7"/>
    <p:sldMasterId id="2147483736" r:id="rId8"/>
    <p:sldMasterId id="2147483749" r:id="rId9"/>
    <p:sldMasterId id="2147483762" r:id="rId10"/>
    <p:sldMasterId id="2147483775" r:id="rId11"/>
    <p:sldMasterId id="2147483788" r:id="rId12"/>
    <p:sldMasterId id="2147483800" r:id="rId13"/>
  </p:sldMasterIdLst>
  <p:notesMasterIdLst>
    <p:notesMasterId r:id="rId36"/>
  </p:notesMasterIdLst>
  <p:sldIdLst>
    <p:sldId id="308" r:id="rId14"/>
    <p:sldId id="307" r:id="rId15"/>
    <p:sldId id="297" r:id="rId16"/>
    <p:sldId id="298" r:id="rId17"/>
    <p:sldId id="299" r:id="rId18"/>
    <p:sldId id="302" r:id="rId19"/>
    <p:sldId id="303" r:id="rId20"/>
    <p:sldId id="300" r:id="rId21"/>
    <p:sldId id="301" r:id="rId22"/>
    <p:sldId id="304" r:id="rId23"/>
    <p:sldId id="294" r:id="rId24"/>
    <p:sldId id="287" r:id="rId25"/>
    <p:sldId id="258" r:id="rId26"/>
    <p:sldId id="291" r:id="rId27"/>
    <p:sldId id="274" r:id="rId28"/>
    <p:sldId id="305" r:id="rId29"/>
    <p:sldId id="264" r:id="rId30"/>
    <p:sldId id="270" r:id="rId31"/>
    <p:sldId id="296" r:id="rId32"/>
    <p:sldId id="295" r:id="rId33"/>
    <p:sldId id="293" r:id="rId34"/>
    <p:sldId id="286" r:id="rId35"/>
  </p:sldIdLst>
  <p:sldSz cx="12192000" cy="6858000"/>
  <p:notesSz cx="6858000" cy="9144000"/>
  <p:defaultTextStyle>
    <a:defPPr>
      <a:defRPr lang="en-US"/>
    </a:defPPr>
    <a:lvl1pPr marL="0" algn="l" defTabSz="911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788" algn="l" defTabSz="911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572" algn="l" defTabSz="911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365" algn="l" defTabSz="911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130" algn="l" defTabSz="911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8926" algn="l" defTabSz="911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729" algn="l" defTabSz="911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487" algn="l" defTabSz="911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6284" algn="l" defTabSz="911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05" autoAdjust="0"/>
  </p:normalViewPr>
  <p:slideViewPr>
    <p:cSldViewPr snapToGrid="0">
      <p:cViewPr>
        <p:scale>
          <a:sx n="50" d="100"/>
          <a:sy n="50" d="100"/>
        </p:scale>
        <p:origin x="-1500" y="-48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788" algn="l" defTabSz="911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572" algn="l" defTabSz="911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365" algn="l" defTabSz="911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130" algn="l" defTabSz="911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8926" algn="l" defTabSz="911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729" algn="l" defTabSz="911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487" algn="l" defTabSz="911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284" algn="l" defTabSz="911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2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2324663B-FBF2-413C-94EF-3F8463B0CF5D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53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37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78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88" indent="0" algn="ctr">
              <a:buNone/>
              <a:defRPr sz="2000"/>
            </a:lvl2pPr>
            <a:lvl3pPr marL="911572" indent="0" algn="ctr">
              <a:buNone/>
              <a:defRPr sz="1800"/>
            </a:lvl3pPr>
            <a:lvl4pPr marL="1367365" indent="0" algn="ctr">
              <a:buNone/>
              <a:defRPr sz="1600"/>
            </a:lvl4pPr>
            <a:lvl5pPr marL="1823130" indent="0" algn="ctr">
              <a:buNone/>
              <a:defRPr sz="1600"/>
            </a:lvl5pPr>
            <a:lvl6pPr marL="2278926" indent="0" algn="ctr">
              <a:buNone/>
              <a:defRPr sz="1600"/>
            </a:lvl6pPr>
            <a:lvl7pPr marL="2734729" indent="0" algn="ctr">
              <a:buNone/>
              <a:defRPr sz="1600"/>
            </a:lvl7pPr>
            <a:lvl8pPr marL="3190487" indent="0" algn="ctr">
              <a:buNone/>
              <a:defRPr sz="1600"/>
            </a:lvl8pPr>
            <a:lvl9pPr marL="364628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122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6" y="27312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6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09" indent="0">
              <a:buNone/>
              <a:defRPr sz="1200"/>
            </a:lvl2pPr>
            <a:lvl3pPr marL="911816" indent="0">
              <a:buNone/>
              <a:defRPr sz="1000"/>
            </a:lvl3pPr>
            <a:lvl4pPr marL="1367730" indent="0">
              <a:buNone/>
              <a:defRPr sz="900"/>
            </a:lvl4pPr>
            <a:lvl5pPr marL="1823618" indent="0">
              <a:buNone/>
              <a:defRPr sz="900"/>
            </a:lvl5pPr>
            <a:lvl6pPr marL="2279535" indent="0">
              <a:buNone/>
              <a:defRPr sz="900"/>
            </a:lvl6pPr>
            <a:lvl7pPr marL="2735459" indent="0">
              <a:buNone/>
              <a:defRPr sz="900"/>
            </a:lvl7pPr>
            <a:lvl8pPr marL="3191342" indent="0">
              <a:buNone/>
              <a:defRPr sz="900"/>
            </a:lvl8pPr>
            <a:lvl9pPr marL="36472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588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09" indent="0">
              <a:buNone/>
              <a:defRPr sz="2800"/>
            </a:lvl2pPr>
            <a:lvl3pPr marL="911816" indent="0">
              <a:buNone/>
              <a:defRPr sz="2400"/>
            </a:lvl3pPr>
            <a:lvl4pPr marL="1367730" indent="0">
              <a:buNone/>
              <a:defRPr sz="2000"/>
            </a:lvl4pPr>
            <a:lvl5pPr marL="1823618" indent="0">
              <a:buNone/>
              <a:defRPr sz="2000"/>
            </a:lvl5pPr>
            <a:lvl6pPr marL="2279535" indent="0">
              <a:buNone/>
              <a:defRPr sz="2000"/>
            </a:lvl6pPr>
            <a:lvl7pPr marL="2735459" indent="0">
              <a:buNone/>
              <a:defRPr sz="2000"/>
            </a:lvl7pPr>
            <a:lvl8pPr marL="3191342" indent="0">
              <a:buNone/>
              <a:defRPr sz="2000"/>
            </a:lvl8pPr>
            <a:lvl9pPr marL="36472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09" indent="0">
              <a:buNone/>
              <a:defRPr sz="1200"/>
            </a:lvl2pPr>
            <a:lvl3pPr marL="911816" indent="0">
              <a:buNone/>
              <a:defRPr sz="1000"/>
            </a:lvl3pPr>
            <a:lvl4pPr marL="1367730" indent="0">
              <a:buNone/>
              <a:defRPr sz="900"/>
            </a:lvl4pPr>
            <a:lvl5pPr marL="1823618" indent="0">
              <a:buNone/>
              <a:defRPr sz="900"/>
            </a:lvl5pPr>
            <a:lvl6pPr marL="2279535" indent="0">
              <a:buNone/>
              <a:defRPr sz="900"/>
            </a:lvl6pPr>
            <a:lvl7pPr marL="2735459" indent="0">
              <a:buNone/>
              <a:defRPr sz="900"/>
            </a:lvl7pPr>
            <a:lvl8pPr marL="3191342" indent="0">
              <a:buNone/>
              <a:defRPr sz="900"/>
            </a:lvl8pPr>
            <a:lvl9pPr marL="36472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09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367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049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944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5" tIns="45577" rIns="91175" bIns="45577" rtlCol="0" anchor="ctr"/>
          <a:lstStyle/>
          <a:p>
            <a:pPr algn="ctr" defTabSz="911816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6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816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816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816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96" y="341172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816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816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816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50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213045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096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31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6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6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908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2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4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3" indent="0">
              <a:buNone/>
              <a:defRPr sz="2000" b="1"/>
            </a:lvl2pPr>
            <a:lvl3pPr marL="913423" indent="0">
              <a:buNone/>
              <a:defRPr sz="1800" b="1"/>
            </a:lvl3pPr>
            <a:lvl4pPr marL="1370139" indent="0">
              <a:buNone/>
              <a:defRPr sz="1600" b="1"/>
            </a:lvl4pPr>
            <a:lvl5pPr marL="1826842" indent="0">
              <a:buNone/>
              <a:defRPr sz="1600" b="1"/>
            </a:lvl5pPr>
            <a:lvl6pPr marL="2283560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80" indent="0">
              <a:buNone/>
              <a:defRPr sz="1600" b="1"/>
            </a:lvl8pPr>
            <a:lvl9pPr marL="36536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3" indent="0">
              <a:buNone/>
              <a:defRPr sz="2000" b="1"/>
            </a:lvl2pPr>
            <a:lvl3pPr marL="913423" indent="0">
              <a:buNone/>
              <a:defRPr sz="1800" b="1"/>
            </a:lvl3pPr>
            <a:lvl4pPr marL="1370139" indent="0">
              <a:buNone/>
              <a:defRPr sz="1600" b="1"/>
            </a:lvl4pPr>
            <a:lvl5pPr marL="1826842" indent="0">
              <a:buNone/>
              <a:defRPr sz="1600" b="1"/>
            </a:lvl5pPr>
            <a:lvl6pPr marL="2283560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80" indent="0">
              <a:buNone/>
              <a:defRPr sz="1600" b="1"/>
            </a:lvl8pPr>
            <a:lvl9pPr marL="36536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893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983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552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6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2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13" indent="0">
              <a:buNone/>
              <a:defRPr sz="1200"/>
            </a:lvl2pPr>
            <a:lvl3pPr marL="913423" indent="0">
              <a:buNone/>
              <a:defRPr sz="1000"/>
            </a:lvl3pPr>
            <a:lvl4pPr marL="1370139" indent="0">
              <a:buNone/>
              <a:defRPr sz="900"/>
            </a:lvl4pPr>
            <a:lvl5pPr marL="1826842" indent="0">
              <a:buNone/>
              <a:defRPr sz="900"/>
            </a:lvl5pPr>
            <a:lvl6pPr marL="2283560" indent="0">
              <a:buNone/>
              <a:defRPr sz="900"/>
            </a:lvl6pPr>
            <a:lvl7pPr marL="2740278" indent="0">
              <a:buNone/>
              <a:defRPr sz="900"/>
            </a:lvl7pPr>
            <a:lvl8pPr marL="3196980" indent="0">
              <a:buNone/>
              <a:defRPr sz="900"/>
            </a:lvl8pPr>
            <a:lvl9pPr marL="36536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766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13" indent="0">
              <a:buNone/>
              <a:defRPr sz="2800"/>
            </a:lvl2pPr>
            <a:lvl3pPr marL="913423" indent="0">
              <a:buNone/>
              <a:defRPr sz="2400"/>
            </a:lvl3pPr>
            <a:lvl4pPr marL="1370139" indent="0">
              <a:buNone/>
              <a:defRPr sz="2000"/>
            </a:lvl4pPr>
            <a:lvl5pPr marL="1826842" indent="0">
              <a:buNone/>
              <a:defRPr sz="2000"/>
            </a:lvl5pPr>
            <a:lvl6pPr marL="2283560" indent="0">
              <a:buNone/>
              <a:defRPr sz="2000"/>
            </a:lvl6pPr>
            <a:lvl7pPr marL="2740278" indent="0">
              <a:buNone/>
              <a:defRPr sz="2000"/>
            </a:lvl7pPr>
            <a:lvl8pPr marL="3196980" indent="0">
              <a:buNone/>
              <a:defRPr sz="2000"/>
            </a:lvl8pPr>
            <a:lvl9pPr marL="36536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13" indent="0">
              <a:buNone/>
              <a:defRPr sz="1200"/>
            </a:lvl2pPr>
            <a:lvl3pPr marL="913423" indent="0">
              <a:buNone/>
              <a:defRPr sz="1000"/>
            </a:lvl3pPr>
            <a:lvl4pPr marL="1370139" indent="0">
              <a:buNone/>
              <a:defRPr sz="900"/>
            </a:lvl4pPr>
            <a:lvl5pPr marL="1826842" indent="0">
              <a:buNone/>
              <a:defRPr sz="900"/>
            </a:lvl5pPr>
            <a:lvl6pPr marL="2283560" indent="0">
              <a:buNone/>
              <a:defRPr sz="900"/>
            </a:lvl6pPr>
            <a:lvl7pPr marL="2740278" indent="0">
              <a:buNone/>
              <a:defRPr sz="900"/>
            </a:lvl7pPr>
            <a:lvl8pPr marL="3196980" indent="0">
              <a:buNone/>
              <a:defRPr sz="900"/>
            </a:lvl8pPr>
            <a:lvl9pPr marL="36536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431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474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245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911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66" rIns="91340" bIns="45666" rtlCol="0" anchor="ctr"/>
          <a:lstStyle/>
          <a:p>
            <a:pPr algn="ctr" defTabSz="913423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6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23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23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23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63" y="341139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23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23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23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14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213045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302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87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3" y="1122364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3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085" indent="0" algn="ctr">
              <a:buNone/>
              <a:defRPr sz="2000"/>
            </a:lvl2pPr>
            <a:lvl3pPr marL="908172" indent="0" algn="ctr">
              <a:buNone/>
              <a:defRPr sz="1800"/>
            </a:lvl3pPr>
            <a:lvl4pPr marL="1362258" indent="0" algn="ctr">
              <a:buNone/>
              <a:defRPr sz="1600"/>
            </a:lvl4pPr>
            <a:lvl5pPr marL="1816327" indent="0" algn="ctr">
              <a:buNone/>
              <a:defRPr sz="1600"/>
            </a:lvl5pPr>
            <a:lvl6pPr marL="2270427" indent="0" algn="ctr">
              <a:buNone/>
              <a:defRPr sz="1600"/>
            </a:lvl6pPr>
            <a:lvl7pPr marL="2724515" indent="0" algn="ctr">
              <a:buNone/>
              <a:defRPr sz="1600"/>
            </a:lvl7pPr>
            <a:lvl8pPr marL="3178577" indent="0" algn="ctr">
              <a:buNone/>
              <a:defRPr sz="1600"/>
            </a:lvl8pPr>
            <a:lvl9pPr marL="363268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192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6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6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92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2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249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6" indent="0">
              <a:buNone/>
              <a:defRPr sz="1600" b="1"/>
            </a:lvl4pPr>
            <a:lvl5pPr marL="1828702" indent="0">
              <a:buNone/>
              <a:defRPr sz="1600" b="1"/>
            </a:lvl5pPr>
            <a:lvl6pPr marL="2285878" indent="0">
              <a:buNone/>
              <a:defRPr sz="1600" b="1"/>
            </a:lvl6pPr>
            <a:lvl7pPr marL="2743054" indent="0">
              <a:buNone/>
              <a:defRPr sz="1600" b="1"/>
            </a:lvl7pPr>
            <a:lvl8pPr marL="3200229" indent="0">
              <a:buNone/>
              <a:defRPr sz="1600" b="1"/>
            </a:lvl8pPr>
            <a:lvl9pPr marL="3657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6" indent="0">
              <a:buNone/>
              <a:defRPr sz="1600" b="1"/>
            </a:lvl4pPr>
            <a:lvl5pPr marL="1828702" indent="0">
              <a:buNone/>
              <a:defRPr sz="1600" b="1"/>
            </a:lvl5pPr>
            <a:lvl6pPr marL="2285878" indent="0">
              <a:buNone/>
              <a:defRPr sz="1600" b="1"/>
            </a:lvl6pPr>
            <a:lvl7pPr marL="2743054" indent="0">
              <a:buNone/>
              <a:defRPr sz="1600" b="1"/>
            </a:lvl7pPr>
            <a:lvl8pPr marL="3200229" indent="0">
              <a:buNone/>
              <a:defRPr sz="1600" b="1"/>
            </a:lvl8pPr>
            <a:lvl9pPr marL="3657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584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158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767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6" y="2730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1" indent="0">
              <a:buNone/>
              <a:defRPr sz="1000"/>
            </a:lvl3pPr>
            <a:lvl4pPr marL="1371526" indent="0">
              <a:buNone/>
              <a:defRPr sz="900"/>
            </a:lvl4pPr>
            <a:lvl5pPr marL="1828702" indent="0">
              <a:buNone/>
              <a:defRPr sz="900"/>
            </a:lvl5pPr>
            <a:lvl6pPr marL="2285878" indent="0">
              <a:buNone/>
              <a:defRPr sz="900"/>
            </a:lvl6pPr>
            <a:lvl7pPr marL="2743054" indent="0">
              <a:buNone/>
              <a:defRPr sz="900"/>
            </a:lvl7pPr>
            <a:lvl8pPr marL="3200229" indent="0">
              <a:buNone/>
              <a:defRPr sz="900"/>
            </a:lvl8pPr>
            <a:lvl9pPr marL="3657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158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1" indent="0">
              <a:buNone/>
              <a:defRPr sz="2400"/>
            </a:lvl3pPr>
            <a:lvl4pPr marL="1371526" indent="0">
              <a:buNone/>
              <a:defRPr sz="2000"/>
            </a:lvl4pPr>
            <a:lvl5pPr marL="1828702" indent="0">
              <a:buNone/>
              <a:defRPr sz="2000"/>
            </a:lvl5pPr>
            <a:lvl6pPr marL="2285878" indent="0">
              <a:buNone/>
              <a:defRPr sz="2000"/>
            </a:lvl6pPr>
            <a:lvl7pPr marL="2743054" indent="0">
              <a:buNone/>
              <a:defRPr sz="2000"/>
            </a:lvl7pPr>
            <a:lvl8pPr marL="3200229" indent="0">
              <a:buNone/>
              <a:defRPr sz="2000"/>
            </a:lvl8pPr>
            <a:lvl9pPr marL="36574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1" indent="0">
              <a:buNone/>
              <a:defRPr sz="1000"/>
            </a:lvl3pPr>
            <a:lvl4pPr marL="1371526" indent="0">
              <a:buNone/>
              <a:defRPr sz="900"/>
            </a:lvl4pPr>
            <a:lvl5pPr marL="1828702" indent="0">
              <a:buNone/>
              <a:defRPr sz="900"/>
            </a:lvl5pPr>
            <a:lvl6pPr marL="2285878" indent="0">
              <a:buNone/>
              <a:defRPr sz="900"/>
            </a:lvl6pPr>
            <a:lvl7pPr marL="2743054" indent="0">
              <a:buNone/>
              <a:defRPr sz="900"/>
            </a:lvl7pPr>
            <a:lvl8pPr marL="3200229" indent="0">
              <a:buNone/>
              <a:defRPr sz="900"/>
            </a:lvl8pPr>
            <a:lvl9pPr marL="3657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553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674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791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92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1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6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1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1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1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44" y="341120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1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1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1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208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440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88" indent="0" algn="ctr">
              <a:buNone/>
              <a:defRPr sz="2000"/>
            </a:lvl2pPr>
            <a:lvl3pPr marL="911572" indent="0" algn="ctr">
              <a:buNone/>
              <a:defRPr sz="1800"/>
            </a:lvl3pPr>
            <a:lvl4pPr marL="1367365" indent="0" algn="ctr">
              <a:buNone/>
              <a:defRPr sz="1600"/>
            </a:lvl4pPr>
            <a:lvl5pPr marL="1823130" indent="0" algn="ctr">
              <a:buNone/>
              <a:defRPr sz="1600"/>
            </a:lvl5pPr>
            <a:lvl6pPr marL="2278926" indent="0" algn="ctr">
              <a:buNone/>
              <a:defRPr sz="1600"/>
            </a:lvl6pPr>
            <a:lvl7pPr marL="2734729" indent="0" algn="ctr">
              <a:buNone/>
              <a:defRPr sz="1600"/>
            </a:lvl7pPr>
            <a:lvl8pPr marL="3190487" indent="0" algn="ctr">
              <a:buNone/>
              <a:defRPr sz="1600"/>
            </a:lvl8pPr>
            <a:lvl9pPr marL="364628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319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597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5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7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2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910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653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83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572" indent="0">
              <a:buNone/>
              <a:defRPr sz="1800" b="1"/>
            </a:lvl3pPr>
            <a:lvl4pPr marL="1367365" indent="0">
              <a:buNone/>
              <a:defRPr sz="1600" b="1"/>
            </a:lvl4pPr>
            <a:lvl5pPr marL="1823130" indent="0">
              <a:buNone/>
              <a:defRPr sz="1600" b="1"/>
            </a:lvl5pPr>
            <a:lvl6pPr marL="2278926" indent="0">
              <a:buNone/>
              <a:defRPr sz="1600" b="1"/>
            </a:lvl6pPr>
            <a:lvl7pPr marL="2734729" indent="0">
              <a:buNone/>
              <a:defRPr sz="1600" b="1"/>
            </a:lvl7pPr>
            <a:lvl8pPr marL="3190487" indent="0">
              <a:buNone/>
              <a:defRPr sz="1600" b="1"/>
            </a:lvl8pPr>
            <a:lvl9pPr marL="364628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572" indent="0">
              <a:buNone/>
              <a:defRPr sz="1800" b="1"/>
            </a:lvl3pPr>
            <a:lvl4pPr marL="1367365" indent="0">
              <a:buNone/>
              <a:defRPr sz="1600" b="1"/>
            </a:lvl4pPr>
            <a:lvl5pPr marL="1823130" indent="0">
              <a:buNone/>
              <a:defRPr sz="1600" b="1"/>
            </a:lvl5pPr>
            <a:lvl6pPr marL="2278926" indent="0">
              <a:buNone/>
              <a:defRPr sz="1600" b="1"/>
            </a:lvl6pPr>
            <a:lvl7pPr marL="2734729" indent="0">
              <a:buNone/>
              <a:defRPr sz="1600" b="1"/>
            </a:lvl7pPr>
            <a:lvl8pPr marL="3190487" indent="0">
              <a:buNone/>
              <a:defRPr sz="1600" b="1"/>
            </a:lvl8pPr>
            <a:lvl9pPr marL="364628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456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230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431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400"/>
            </a:lvl2pPr>
            <a:lvl3pPr marL="911572" indent="0">
              <a:buNone/>
              <a:defRPr sz="1200"/>
            </a:lvl3pPr>
            <a:lvl4pPr marL="1367365" indent="0">
              <a:buNone/>
              <a:defRPr sz="1000"/>
            </a:lvl4pPr>
            <a:lvl5pPr marL="1823130" indent="0">
              <a:buNone/>
              <a:defRPr sz="1000"/>
            </a:lvl5pPr>
            <a:lvl6pPr marL="2278926" indent="0">
              <a:buNone/>
              <a:defRPr sz="1000"/>
            </a:lvl6pPr>
            <a:lvl7pPr marL="2734729" indent="0">
              <a:buNone/>
              <a:defRPr sz="1000"/>
            </a:lvl7pPr>
            <a:lvl8pPr marL="3190487" indent="0">
              <a:buNone/>
              <a:defRPr sz="1000"/>
            </a:lvl8pPr>
            <a:lvl9pPr marL="364628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641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788" indent="0">
              <a:buNone/>
              <a:defRPr sz="2800"/>
            </a:lvl2pPr>
            <a:lvl3pPr marL="911572" indent="0">
              <a:buNone/>
              <a:defRPr sz="2400"/>
            </a:lvl3pPr>
            <a:lvl4pPr marL="1367365" indent="0">
              <a:buNone/>
              <a:defRPr sz="2000"/>
            </a:lvl4pPr>
            <a:lvl5pPr marL="1823130" indent="0">
              <a:buNone/>
              <a:defRPr sz="2000"/>
            </a:lvl5pPr>
            <a:lvl6pPr marL="2278926" indent="0">
              <a:buNone/>
              <a:defRPr sz="2000"/>
            </a:lvl6pPr>
            <a:lvl7pPr marL="2734729" indent="0">
              <a:buNone/>
              <a:defRPr sz="2000"/>
            </a:lvl7pPr>
            <a:lvl8pPr marL="3190487" indent="0">
              <a:buNone/>
              <a:defRPr sz="2000"/>
            </a:lvl8pPr>
            <a:lvl9pPr marL="364628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400"/>
            </a:lvl2pPr>
            <a:lvl3pPr marL="911572" indent="0">
              <a:buNone/>
              <a:defRPr sz="1200"/>
            </a:lvl3pPr>
            <a:lvl4pPr marL="1367365" indent="0">
              <a:buNone/>
              <a:defRPr sz="1000"/>
            </a:lvl4pPr>
            <a:lvl5pPr marL="1823130" indent="0">
              <a:buNone/>
              <a:defRPr sz="1000"/>
            </a:lvl5pPr>
            <a:lvl6pPr marL="2278926" indent="0">
              <a:buNone/>
              <a:defRPr sz="1000"/>
            </a:lvl6pPr>
            <a:lvl7pPr marL="2734729" indent="0">
              <a:buNone/>
              <a:defRPr sz="1000"/>
            </a:lvl7pPr>
            <a:lvl8pPr marL="3190487" indent="0">
              <a:buNone/>
              <a:defRPr sz="1000"/>
            </a:lvl8pPr>
            <a:lvl9pPr marL="364628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188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4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3" y="1709881"/>
            <a:ext cx="105155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3" y="4589503"/>
            <a:ext cx="105155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0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2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6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04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45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8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2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304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900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163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115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309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368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059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660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027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695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37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209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165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2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1" y="365247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16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85" indent="0">
              <a:buNone/>
              <a:defRPr sz="2000" b="1"/>
            </a:lvl2pPr>
            <a:lvl3pPr marL="908172" indent="0">
              <a:buNone/>
              <a:defRPr sz="1800" b="1"/>
            </a:lvl3pPr>
            <a:lvl4pPr marL="1362258" indent="0">
              <a:buNone/>
              <a:defRPr sz="1600" b="1"/>
            </a:lvl4pPr>
            <a:lvl5pPr marL="1816327" indent="0">
              <a:buNone/>
              <a:defRPr sz="1600" b="1"/>
            </a:lvl5pPr>
            <a:lvl6pPr marL="2270427" indent="0">
              <a:buNone/>
              <a:defRPr sz="1600" b="1"/>
            </a:lvl6pPr>
            <a:lvl7pPr marL="2724515" indent="0">
              <a:buNone/>
              <a:defRPr sz="1600" b="1"/>
            </a:lvl7pPr>
            <a:lvl8pPr marL="3178577" indent="0">
              <a:buNone/>
              <a:defRPr sz="1600" b="1"/>
            </a:lvl8pPr>
            <a:lvl9pPr marL="363268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1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27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85" indent="0">
              <a:buNone/>
              <a:defRPr sz="2000" b="1"/>
            </a:lvl2pPr>
            <a:lvl3pPr marL="908172" indent="0">
              <a:buNone/>
              <a:defRPr sz="1800" b="1"/>
            </a:lvl3pPr>
            <a:lvl4pPr marL="1362258" indent="0">
              <a:buNone/>
              <a:defRPr sz="1600" b="1"/>
            </a:lvl4pPr>
            <a:lvl5pPr marL="1816327" indent="0">
              <a:buNone/>
              <a:defRPr sz="1600" b="1"/>
            </a:lvl5pPr>
            <a:lvl6pPr marL="2270427" indent="0">
              <a:buNone/>
              <a:defRPr sz="1600" b="1"/>
            </a:lvl6pPr>
            <a:lvl7pPr marL="2724515" indent="0">
              <a:buNone/>
              <a:defRPr sz="1600" b="1"/>
            </a:lvl7pPr>
            <a:lvl8pPr marL="3178577" indent="0">
              <a:buNone/>
              <a:defRPr sz="1600" b="1"/>
            </a:lvl8pPr>
            <a:lvl9pPr marL="363268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2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21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98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98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0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17" y="98746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0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085" indent="0">
              <a:buNone/>
              <a:defRPr sz="1400"/>
            </a:lvl2pPr>
            <a:lvl3pPr marL="908172" indent="0">
              <a:buNone/>
              <a:defRPr sz="1200"/>
            </a:lvl3pPr>
            <a:lvl4pPr marL="1362258" indent="0">
              <a:buNone/>
              <a:defRPr sz="1000"/>
            </a:lvl4pPr>
            <a:lvl5pPr marL="1816327" indent="0">
              <a:buNone/>
              <a:defRPr sz="1000"/>
            </a:lvl5pPr>
            <a:lvl6pPr marL="2270427" indent="0">
              <a:buNone/>
              <a:defRPr sz="1000"/>
            </a:lvl6pPr>
            <a:lvl7pPr marL="2724515" indent="0">
              <a:buNone/>
              <a:defRPr sz="1000"/>
            </a:lvl7pPr>
            <a:lvl8pPr marL="3178577" indent="0">
              <a:buNone/>
              <a:defRPr sz="1000"/>
            </a:lvl8pPr>
            <a:lvl9pPr marL="363268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6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0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317" y="98746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085" indent="0">
              <a:buNone/>
              <a:defRPr sz="2800"/>
            </a:lvl2pPr>
            <a:lvl3pPr marL="908172" indent="0">
              <a:buNone/>
              <a:defRPr sz="2400"/>
            </a:lvl3pPr>
            <a:lvl4pPr marL="1362258" indent="0">
              <a:buNone/>
              <a:defRPr sz="2000"/>
            </a:lvl4pPr>
            <a:lvl5pPr marL="1816327" indent="0">
              <a:buNone/>
              <a:defRPr sz="2000"/>
            </a:lvl5pPr>
            <a:lvl6pPr marL="2270427" indent="0">
              <a:buNone/>
              <a:defRPr sz="2000"/>
            </a:lvl6pPr>
            <a:lvl7pPr marL="2724515" indent="0">
              <a:buNone/>
              <a:defRPr sz="2000"/>
            </a:lvl7pPr>
            <a:lvl8pPr marL="3178577" indent="0">
              <a:buNone/>
              <a:defRPr sz="2000"/>
            </a:lvl8pPr>
            <a:lvl9pPr marL="363268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0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085" indent="0">
              <a:buNone/>
              <a:defRPr sz="1400"/>
            </a:lvl2pPr>
            <a:lvl3pPr marL="908172" indent="0">
              <a:buNone/>
              <a:defRPr sz="1200"/>
            </a:lvl3pPr>
            <a:lvl4pPr marL="1362258" indent="0">
              <a:buNone/>
              <a:defRPr sz="1000"/>
            </a:lvl4pPr>
            <a:lvl5pPr marL="1816327" indent="0">
              <a:buNone/>
              <a:defRPr sz="1000"/>
            </a:lvl5pPr>
            <a:lvl6pPr marL="2270427" indent="0">
              <a:buNone/>
              <a:defRPr sz="1000"/>
            </a:lvl6pPr>
            <a:lvl7pPr marL="2724515" indent="0">
              <a:buNone/>
              <a:defRPr sz="1000"/>
            </a:lvl7pPr>
            <a:lvl8pPr marL="3178577" indent="0">
              <a:buNone/>
              <a:defRPr sz="1000"/>
            </a:lvl8pPr>
            <a:lvl9pPr marL="363268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29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42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4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72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213045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28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4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6" y="4406928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6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73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46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19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92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65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3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11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585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31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2" y="1600202"/>
            <a:ext cx="5384800" cy="4525962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2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45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319" indent="0">
              <a:buNone/>
              <a:defRPr sz="2700" b="1"/>
            </a:lvl2pPr>
            <a:lvl3pPr marL="1214627" indent="0">
              <a:buNone/>
              <a:defRPr sz="2400" b="1"/>
            </a:lvl3pPr>
            <a:lvl4pPr marL="1821934" indent="0">
              <a:buNone/>
              <a:defRPr sz="2100" b="1"/>
            </a:lvl4pPr>
            <a:lvl5pPr marL="2429254" indent="0">
              <a:buNone/>
              <a:defRPr sz="2100" b="1"/>
            </a:lvl5pPr>
            <a:lvl6pPr marL="3036579" indent="0">
              <a:buNone/>
              <a:defRPr sz="2100" b="1"/>
            </a:lvl6pPr>
            <a:lvl7pPr marL="3643880" indent="0">
              <a:buNone/>
              <a:defRPr sz="2100" b="1"/>
            </a:lvl7pPr>
            <a:lvl8pPr marL="4251188" indent="0">
              <a:buNone/>
              <a:defRPr sz="2100" b="1"/>
            </a:lvl8pPr>
            <a:lvl9pPr marL="485850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319" indent="0">
              <a:buNone/>
              <a:defRPr sz="2700" b="1"/>
            </a:lvl2pPr>
            <a:lvl3pPr marL="1214627" indent="0">
              <a:buNone/>
              <a:defRPr sz="2400" b="1"/>
            </a:lvl3pPr>
            <a:lvl4pPr marL="1821934" indent="0">
              <a:buNone/>
              <a:defRPr sz="2100" b="1"/>
            </a:lvl4pPr>
            <a:lvl5pPr marL="2429254" indent="0">
              <a:buNone/>
              <a:defRPr sz="2100" b="1"/>
            </a:lvl5pPr>
            <a:lvl6pPr marL="3036579" indent="0">
              <a:buNone/>
              <a:defRPr sz="2100" b="1"/>
            </a:lvl6pPr>
            <a:lvl7pPr marL="3643880" indent="0">
              <a:buNone/>
              <a:defRPr sz="2100" b="1"/>
            </a:lvl7pPr>
            <a:lvl8pPr marL="4251188" indent="0">
              <a:buNone/>
              <a:defRPr sz="2100" b="1"/>
            </a:lvl8pPr>
            <a:lvl9pPr marL="485850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04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12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7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5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7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2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13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13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5"/>
            <a:ext cx="4011084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07319" indent="0">
              <a:buNone/>
              <a:defRPr sz="1600"/>
            </a:lvl2pPr>
            <a:lvl3pPr marL="1214627" indent="0">
              <a:buNone/>
              <a:defRPr sz="1400"/>
            </a:lvl3pPr>
            <a:lvl4pPr marL="1821934" indent="0">
              <a:buNone/>
              <a:defRPr sz="1300"/>
            </a:lvl4pPr>
            <a:lvl5pPr marL="2429254" indent="0">
              <a:buNone/>
              <a:defRPr sz="1300"/>
            </a:lvl5pPr>
            <a:lvl6pPr marL="3036579" indent="0">
              <a:buNone/>
              <a:defRPr sz="1300"/>
            </a:lvl6pPr>
            <a:lvl7pPr marL="3643880" indent="0">
              <a:buNone/>
              <a:defRPr sz="1300"/>
            </a:lvl7pPr>
            <a:lvl8pPr marL="4251188" indent="0">
              <a:buNone/>
              <a:defRPr sz="1300"/>
            </a:lvl8pPr>
            <a:lvl9pPr marL="48585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77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2"/>
            <a:ext cx="7315200" cy="56673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319" indent="0">
              <a:buNone/>
              <a:defRPr sz="3800"/>
            </a:lvl2pPr>
            <a:lvl3pPr marL="1214627" indent="0">
              <a:buNone/>
              <a:defRPr sz="3200"/>
            </a:lvl3pPr>
            <a:lvl4pPr marL="1821934" indent="0">
              <a:buNone/>
              <a:defRPr sz="2700"/>
            </a:lvl4pPr>
            <a:lvl5pPr marL="2429254" indent="0">
              <a:buNone/>
              <a:defRPr sz="2700"/>
            </a:lvl5pPr>
            <a:lvl6pPr marL="3036579" indent="0">
              <a:buNone/>
              <a:defRPr sz="2700"/>
            </a:lvl6pPr>
            <a:lvl7pPr marL="3643880" indent="0">
              <a:buNone/>
              <a:defRPr sz="2700"/>
            </a:lvl7pPr>
            <a:lvl8pPr marL="4251188" indent="0">
              <a:buNone/>
              <a:defRPr sz="2700"/>
            </a:lvl8pPr>
            <a:lvl9pPr marL="485850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42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319" indent="0">
              <a:buNone/>
              <a:defRPr sz="1600"/>
            </a:lvl2pPr>
            <a:lvl3pPr marL="1214627" indent="0">
              <a:buNone/>
              <a:defRPr sz="1400"/>
            </a:lvl3pPr>
            <a:lvl4pPr marL="1821934" indent="0">
              <a:buNone/>
              <a:defRPr sz="1300"/>
            </a:lvl4pPr>
            <a:lvl5pPr marL="2429254" indent="0">
              <a:buNone/>
              <a:defRPr sz="1300"/>
            </a:lvl5pPr>
            <a:lvl6pPr marL="3036579" indent="0">
              <a:buNone/>
              <a:defRPr sz="1300"/>
            </a:lvl6pPr>
            <a:lvl7pPr marL="3643880" indent="0">
              <a:buNone/>
              <a:defRPr sz="1300"/>
            </a:lvl7pPr>
            <a:lvl8pPr marL="4251188" indent="0">
              <a:buNone/>
              <a:defRPr sz="1300"/>
            </a:lvl8pPr>
            <a:lvl9pPr marL="48585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62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6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40"/>
            <a:ext cx="80264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94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213045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9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08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6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6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0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0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50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0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5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0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83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2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81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08" indent="0">
              <a:buNone/>
              <a:defRPr sz="2000" b="1"/>
            </a:lvl2pPr>
            <a:lvl3pPr marL="910014" indent="0">
              <a:buNone/>
              <a:defRPr sz="1800" b="1"/>
            </a:lvl3pPr>
            <a:lvl4pPr marL="1365029" indent="0">
              <a:buNone/>
              <a:defRPr sz="1600" b="1"/>
            </a:lvl4pPr>
            <a:lvl5pPr marL="1820014" indent="0">
              <a:buNone/>
              <a:defRPr sz="1600" b="1"/>
            </a:lvl5pPr>
            <a:lvl6pPr marL="2275030" indent="0">
              <a:buNone/>
              <a:defRPr sz="1600" b="1"/>
            </a:lvl6pPr>
            <a:lvl7pPr marL="2730057" indent="0">
              <a:buNone/>
              <a:defRPr sz="1600" b="1"/>
            </a:lvl7pPr>
            <a:lvl8pPr marL="3185033" indent="0">
              <a:buNone/>
              <a:defRPr sz="1600" b="1"/>
            </a:lvl8pPr>
            <a:lvl9pPr marL="364005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08" indent="0">
              <a:buNone/>
              <a:defRPr sz="2000" b="1"/>
            </a:lvl2pPr>
            <a:lvl3pPr marL="910014" indent="0">
              <a:buNone/>
              <a:defRPr sz="1800" b="1"/>
            </a:lvl3pPr>
            <a:lvl4pPr marL="1365029" indent="0">
              <a:buNone/>
              <a:defRPr sz="1600" b="1"/>
            </a:lvl4pPr>
            <a:lvl5pPr marL="1820014" indent="0">
              <a:buNone/>
              <a:defRPr sz="1600" b="1"/>
            </a:lvl5pPr>
            <a:lvl6pPr marL="2275030" indent="0">
              <a:buNone/>
              <a:defRPr sz="1600" b="1"/>
            </a:lvl6pPr>
            <a:lvl7pPr marL="2730057" indent="0">
              <a:buNone/>
              <a:defRPr sz="1600" b="1"/>
            </a:lvl7pPr>
            <a:lvl8pPr marL="3185033" indent="0">
              <a:buNone/>
              <a:defRPr sz="1600" b="1"/>
            </a:lvl8pPr>
            <a:lvl9pPr marL="364005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38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1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67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6" y="2731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9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008" indent="0">
              <a:buNone/>
              <a:defRPr sz="1200"/>
            </a:lvl2pPr>
            <a:lvl3pPr marL="910014" indent="0">
              <a:buNone/>
              <a:defRPr sz="1000"/>
            </a:lvl3pPr>
            <a:lvl4pPr marL="1365029" indent="0">
              <a:buNone/>
              <a:defRPr sz="900"/>
            </a:lvl4pPr>
            <a:lvl5pPr marL="1820014" indent="0">
              <a:buNone/>
              <a:defRPr sz="900"/>
            </a:lvl5pPr>
            <a:lvl6pPr marL="2275030" indent="0">
              <a:buNone/>
              <a:defRPr sz="900"/>
            </a:lvl6pPr>
            <a:lvl7pPr marL="2730057" indent="0">
              <a:buNone/>
              <a:defRPr sz="900"/>
            </a:lvl7pPr>
            <a:lvl8pPr marL="3185033" indent="0">
              <a:buNone/>
              <a:defRPr sz="900"/>
            </a:lvl8pPr>
            <a:lvl9pPr marL="364005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99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008" indent="0">
              <a:buNone/>
              <a:defRPr sz="2800"/>
            </a:lvl2pPr>
            <a:lvl3pPr marL="910014" indent="0">
              <a:buNone/>
              <a:defRPr sz="2400"/>
            </a:lvl3pPr>
            <a:lvl4pPr marL="1365029" indent="0">
              <a:buNone/>
              <a:defRPr sz="2000"/>
            </a:lvl4pPr>
            <a:lvl5pPr marL="1820014" indent="0">
              <a:buNone/>
              <a:defRPr sz="2000"/>
            </a:lvl5pPr>
            <a:lvl6pPr marL="2275030" indent="0">
              <a:buNone/>
              <a:defRPr sz="2000"/>
            </a:lvl6pPr>
            <a:lvl7pPr marL="2730057" indent="0">
              <a:buNone/>
              <a:defRPr sz="2000"/>
            </a:lvl7pPr>
            <a:lvl8pPr marL="3185033" indent="0">
              <a:buNone/>
              <a:defRPr sz="2000"/>
            </a:lvl8pPr>
            <a:lvl9pPr marL="3640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008" indent="0">
              <a:buNone/>
              <a:defRPr sz="1200"/>
            </a:lvl2pPr>
            <a:lvl3pPr marL="910014" indent="0">
              <a:buNone/>
              <a:defRPr sz="1000"/>
            </a:lvl3pPr>
            <a:lvl4pPr marL="1365029" indent="0">
              <a:buNone/>
              <a:defRPr sz="900"/>
            </a:lvl4pPr>
            <a:lvl5pPr marL="1820014" indent="0">
              <a:buNone/>
              <a:defRPr sz="900"/>
            </a:lvl5pPr>
            <a:lvl6pPr marL="2275030" indent="0">
              <a:buNone/>
              <a:defRPr sz="900"/>
            </a:lvl6pPr>
            <a:lvl7pPr marL="2730057" indent="0">
              <a:buNone/>
              <a:defRPr sz="900"/>
            </a:lvl7pPr>
            <a:lvl8pPr marL="3185033" indent="0">
              <a:buNone/>
              <a:defRPr sz="900"/>
            </a:lvl8pPr>
            <a:lvl9pPr marL="364005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43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12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60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981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2" tIns="45477" rIns="90992" bIns="45477" rtlCol="0" anchor="ctr"/>
          <a:lstStyle/>
          <a:p>
            <a:pPr algn="ctr" defTabSz="910014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6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014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014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014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833" y="341209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014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014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014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981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213045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64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818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6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6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1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899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2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7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83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572" indent="0">
              <a:buNone/>
              <a:defRPr sz="1800" b="1"/>
            </a:lvl3pPr>
            <a:lvl4pPr marL="1367365" indent="0">
              <a:buNone/>
              <a:defRPr sz="1600" b="1"/>
            </a:lvl4pPr>
            <a:lvl5pPr marL="1823130" indent="0">
              <a:buNone/>
              <a:defRPr sz="1600" b="1"/>
            </a:lvl5pPr>
            <a:lvl6pPr marL="2278926" indent="0">
              <a:buNone/>
              <a:defRPr sz="1600" b="1"/>
            </a:lvl6pPr>
            <a:lvl7pPr marL="2734729" indent="0">
              <a:buNone/>
              <a:defRPr sz="1600" b="1"/>
            </a:lvl7pPr>
            <a:lvl8pPr marL="3190487" indent="0">
              <a:buNone/>
              <a:defRPr sz="1600" b="1"/>
            </a:lvl8pPr>
            <a:lvl9pPr marL="364628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572" indent="0">
              <a:buNone/>
              <a:defRPr sz="1800" b="1"/>
            </a:lvl3pPr>
            <a:lvl4pPr marL="1367365" indent="0">
              <a:buNone/>
              <a:defRPr sz="1600" b="1"/>
            </a:lvl4pPr>
            <a:lvl5pPr marL="1823130" indent="0">
              <a:buNone/>
              <a:defRPr sz="1600" b="1"/>
            </a:lvl5pPr>
            <a:lvl6pPr marL="2278926" indent="0">
              <a:buNone/>
              <a:defRPr sz="1600" b="1"/>
            </a:lvl6pPr>
            <a:lvl7pPr marL="2734729" indent="0">
              <a:buNone/>
              <a:defRPr sz="1600" b="1"/>
            </a:lvl7pPr>
            <a:lvl8pPr marL="3190487" indent="0">
              <a:buNone/>
              <a:defRPr sz="1600" b="1"/>
            </a:lvl8pPr>
            <a:lvl9pPr marL="364628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27" indent="0">
              <a:buNone/>
              <a:defRPr sz="2000" b="1"/>
            </a:lvl2pPr>
            <a:lvl3pPr marL="910452" indent="0">
              <a:buNone/>
              <a:defRPr sz="1800" b="1"/>
            </a:lvl3pPr>
            <a:lvl4pPr marL="1365686" indent="0">
              <a:buNone/>
              <a:defRPr sz="1600" b="1"/>
            </a:lvl4pPr>
            <a:lvl5pPr marL="1820890" indent="0">
              <a:buNone/>
              <a:defRPr sz="1600" b="1"/>
            </a:lvl5pPr>
            <a:lvl6pPr marL="2276126" indent="0">
              <a:buNone/>
              <a:defRPr sz="1600" b="1"/>
            </a:lvl6pPr>
            <a:lvl7pPr marL="2731371" indent="0">
              <a:buNone/>
              <a:defRPr sz="1600" b="1"/>
            </a:lvl7pPr>
            <a:lvl8pPr marL="3186567" indent="0">
              <a:buNone/>
              <a:defRPr sz="1600" b="1"/>
            </a:lvl8pPr>
            <a:lvl9pPr marL="36418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27" indent="0">
              <a:buNone/>
              <a:defRPr sz="2000" b="1"/>
            </a:lvl2pPr>
            <a:lvl3pPr marL="910452" indent="0">
              <a:buNone/>
              <a:defRPr sz="1800" b="1"/>
            </a:lvl3pPr>
            <a:lvl4pPr marL="1365686" indent="0">
              <a:buNone/>
              <a:defRPr sz="1600" b="1"/>
            </a:lvl4pPr>
            <a:lvl5pPr marL="1820890" indent="0">
              <a:buNone/>
              <a:defRPr sz="1600" b="1"/>
            </a:lvl5pPr>
            <a:lvl6pPr marL="2276126" indent="0">
              <a:buNone/>
              <a:defRPr sz="1600" b="1"/>
            </a:lvl6pPr>
            <a:lvl7pPr marL="2731371" indent="0">
              <a:buNone/>
              <a:defRPr sz="1600" b="1"/>
            </a:lvl7pPr>
            <a:lvl8pPr marL="3186567" indent="0">
              <a:buNone/>
              <a:defRPr sz="1600" b="1"/>
            </a:lvl8pPr>
            <a:lvl9pPr marL="36418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008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3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16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6" y="2731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8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27" indent="0">
              <a:buNone/>
              <a:defRPr sz="1200"/>
            </a:lvl2pPr>
            <a:lvl3pPr marL="910452" indent="0">
              <a:buNone/>
              <a:defRPr sz="1000"/>
            </a:lvl3pPr>
            <a:lvl4pPr marL="1365686" indent="0">
              <a:buNone/>
              <a:defRPr sz="900"/>
            </a:lvl4pPr>
            <a:lvl5pPr marL="1820890" indent="0">
              <a:buNone/>
              <a:defRPr sz="900"/>
            </a:lvl5pPr>
            <a:lvl6pPr marL="2276126" indent="0">
              <a:buNone/>
              <a:defRPr sz="900"/>
            </a:lvl6pPr>
            <a:lvl7pPr marL="2731371" indent="0">
              <a:buNone/>
              <a:defRPr sz="900"/>
            </a:lvl7pPr>
            <a:lvl8pPr marL="3186567" indent="0">
              <a:buNone/>
              <a:defRPr sz="900"/>
            </a:lvl8pPr>
            <a:lvl9pPr marL="36418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636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27" indent="0">
              <a:buNone/>
              <a:defRPr sz="2800"/>
            </a:lvl2pPr>
            <a:lvl3pPr marL="910452" indent="0">
              <a:buNone/>
              <a:defRPr sz="2400"/>
            </a:lvl3pPr>
            <a:lvl4pPr marL="1365686" indent="0">
              <a:buNone/>
              <a:defRPr sz="2000"/>
            </a:lvl4pPr>
            <a:lvl5pPr marL="1820890" indent="0">
              <a:buNone/>
              <a:defRPr sz="2000"/>
            </a:lvl5pPr>
            <a:lvl6pPr marL="2276126" indent="0">
              <a:buNone/>
              <a:defRPr sz="2000"/>
            </a:lvl6pPr>
            <a:lvl7pPr marL="2731371" indent="0">
              <a:buNone/>
              <a:defRPr sz="2000"/>
            </a:lvl7pPr>
            <a:lvl8pPr marL="3186567" indent="0">
              <a:buNone/>
              <a:defRPr sz="2000"/>
            </a:lvl8pPr>
            <a:lvl9pPr marL="36418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27" indent="0">
              <a:buNone/>
              <a:defRPr sz="1200"/>
            </a:lvl2pPr>
            <a:lvl3pPr marL="910452" indent="0">
              <a:buNone/>
              <a:defRPr sz="1000"/>
            </a:lvl3pPr>
            <a:lvl4pPr marL="1365686" indent="0">
              <a:buNone/>
              <a:defRPr sz="900"/>
            </a:lvl4pPr>
            <a:lvl5pPr marL="1820890" indent="0">
              <a:buNone/>
              <a:defRPr sz="900"/>
            </a:lvl5pPr>
            <a:lvl6pPr marL="2276126" indent="0">
              <a:buNone/>
              <a:defRPr sz="900"/>
            </a:lvl6pPr>
            <a:lvl7pPr marL="2731371" indent="0">
              <a:buNone/>
              <a:defRPr sz="900"/>
            </a:lvl7pPr>
            <a:lvl8pPr marL="3186567" indent="0">
              <a:buNone/>
              <a:defRPr sz="900"/>
            </a:lvl8pPr>
            <a:lvl9pPr marL="36418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18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93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67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972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5" tIns="45501" rIns="91035" bIns="45501" rtlCol="0" anchor="ctr"/>
          <a:lstStyle/>
          <a:p>
            <a:pPr algn="ctr" defTabSz="910452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6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452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452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452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824" y="341200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452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452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452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118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213045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4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96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7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6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6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5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6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2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7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32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8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43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921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2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071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4" indent="0">
              <a:buNone/>
              <a:defRPr sz="2000" b="1"/>
            </a:lvl2pPr>
            <a:lvl3pPr marL="911085" indent="0">
              <a:buNone/>
              <a:defRPr sz="1800" b="1"/>
            </a:lvl3pPr>
            <a:lvl4pPr marL="1366635" indent="0">
              <a:buNone/>
              <a:defRPr sz="1600" b="1"/>
            </a:lvl4pPr>
            <a:lvl5pPr marL="1822156" indent="0">
              <a:buNone/>
              <a:defRPr sz="1600" b="1"/>
            </a:lvl5pPr>
            <a:lvl6pPr marL="2277708" indent="0">
              <a:buNone/>
              <a:defRPr sz="1600" b="1"/>
            </a:lvl6pPr>
            <a:lvl7pPr marL="2733269" indent="0">
              <a:buNone/>
              <a:defRPr sz="1600" b="1"/>
            </a:lvl7pPr>
            <a:lvl8pPr marL="3188783" indent="0">
              <a:buNone/>
              <a:defRPr sz="1600" b="1"/>
            </a:lvl8pPr>
            <a:lvl9pPr marL="36443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4" indent="0">
              <a:buNone/>
              <a:defRPr sz="2000" b="1"/>
            </a:lvl2pPr>
            <a:lvl3pPr marL="911085" indent="0">
              <a:buNone/>
              <a:defRPr sz="1800" b="1"/>
            </a:lvl3pPr>
            <a:lvl4pPr marL="1366635" indent="0">
              <a:buNone/>
              <a:defRPr sz="1600" b="1"/>
            </a:lvl4pPr>
            <a:lvl5pPr marL="1822156" indent="0">
              <a:buNone/>
              <a:defRPr sz="1600" b="1"/>
            </a:lvl5pPr>
            <a:lvl6pPr marL="2277708" indent="0">
              <a:buNone/>
              <a:defRPr sz="1600" b="1"/>
            </a:lvl6pPr>
            <a:lvl7pPr marL="2733269" indent="0">
              <a:buNone/>
              <a:defRPr sz="1600" b="1"/>
            </a:lvl7pPr>
            <a:lvl8pPr marL="3188783" indent="0">
              <a:buNone/>
              <a:defRPr sz="1600" b="1"/>
            </a:lvl8pPr>
            <a:lvl9pPr marL="36443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336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07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859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6" y="27314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7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44" indent="0">
              <a:buNone/>
              <a:defRPr sz="1200"/>
            </a:lvl2pPr>
            <a:lvl3pPr marL="911085" indent="0">
              <a:buNone/>
              <a:defRPr sz="1000"/>
            </a:lvl3pPr>
            <a:lvl4pPr marL="1366635" indent="0">
              <a:buNone/>
              <a:defRPr sz="900"/>
            </a:lvl4pPr>
            <a:lvl5pPr marL="1822156" indent="0">
              <a:buNone/>
              <a:defRPr sz="900"/>
            </a:lvl5pPr>
            <a:lvl6pPr marL="2277708" indent="0">
              <a:buNone/>
              <a:defRPr sz="900"/>
            </a:lvl6pPr>
            <a:lvl7pPr marL="2733269" indent="0">
              <a:buNone/>
              <a:defRPr sz="900"/>
            </a:lvl7pPr>
            <a:lvl8pPr marL="3188783" indent="0">
              <a:buNone/>
              <a:defRPr sz="900"/>
            </a:lvl8pPr>
            <a:lvl9pPr marL="36443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014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44" indent="0">
              <a:buNone/>
              <a:defRPr sz="2800"/>
            </a:lvl2pPr>
            <a:lvl3pPr marL="911085" indent="0">
              <a:buNone/>
              <a:defRPr sz="2400"/>
            </a:lvl3pPr>
            <a:lvl4pPr marL="1366635" indent="0">
              <a:buNone/>
              <a:defRPr sz="2000"/>
            </a:lvl4pPr>
            <a:lvl5pPr marL="1822156" indent="0">
              <a:buNone/>
              <a:defRPr sz="2000"/>
            </a:lvl5pPr>
            <a:lvl6pPr marL="2277708" indent="0">
              <a:buNone/>
              <a:defRPr sz="2000"/>
            </a:lvl6pPr>
            <a:lvl7pPr marL="2733269" indent="0">
              <a:buNone/>
              <a:defRPr sz="2000"/>
            </a:lvl7pPr>
            <a:lvl8pPr marL="3188783" indent="0">
              <a:buNone/>
              <a:defRPr sz="2000"/>
            </a:lvl8pPr>
            <a:lvl9pPr marL="36443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544" indent="0">
              <a:buNone/>
              <a:defRPr sz="1200"/>
            </a:lvl2pPr>
            <a:lvl3pPr marL="911085" indent="0">
              <a:buNone/>
              <a:defRPr sz="1000"/>
            </a:lvl3pPr>
            <a:lvl4pPr marL="1366635" indent="0">
              <a:buNone/>
              <a:defRPr sz="900"/>
            </a:lvl4pPr>
            <a:lvl5pPr marL="1822156" indent="0">
              <a:buNone/>
              <a:defRPr sz="900"/>
            </a:lvl5pPr>
            <a:lvl6pPr marL="2277708" indent="0">
              <a:buNone/>
              <a:defRPr sz="900"/>
            </a:lvl6pPr>
            <a:lvl7pPr marL="2733269" indent="0">
              <a:buNone/>
              <a:defRPr sz="900"/>
            </a:lvl7pPr>
            <a:lvl8pPr marL="3188783" indent="0">
              <a:buNone/>
              <a:defRPr sz="900"/>
            </a:lvl8pPr>
            <a:lvl9pPr marL="36443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972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65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945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959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0" tIns="45537" rIns="91100" bIns="45537" rtlCol="0" anchor="ctr"/>
          <a:lstStyle/>
          <a:p>
            <a:pPr algn="ctr" defTabSz="911085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6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85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85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85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811" y="341187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85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85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085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2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213045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76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170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6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6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8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68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82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2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398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61" indent="0">
              <a:buNone/>
              <a:defRPr sz="2000" b="1"/>
            </a:lvl2pPr>
            <a:lvl3pPr marL="911718" indent="0">
              <a:buNone/>
              <a:defRPr sz="1800" b="1"/>
            </a:lvl3pPr>
            <a:lvl4pPr marL="1367584" indent="0">
              <a:buNone/>
              <a:defRPr sz="1600" b="1"/>
            </a:lvl4pPr>
            <a:lvl5pPr marL="1823423" indent="0">
              <a:buNone/>
              <a:defRPr sz="1600" b="1"/>
            </a:lvl5pPr>
            <a:lvl6pPr marL="2279291" indent="0">
              <a:buNone/>
              <a:defRPr sz="1600" b="1"/>
            </a:lvl6pPr>
            <a:lvl7pPr marL="2735167" indent="0">
              <a:buNone/>
              <a:defRPr sz="1600" b="1"/>
            </a:lvl7pPr>
            <a:lvl8pPr marL="3191000" indent="0">
              <a:buNone/>
              <a:defRPr sz="1600" b="1"/>
            </a:lvl8pPr>
            <a:lvl9pPr marL="364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61" indent="0">
              <a:buNone/>
              <a:defRPr sz="2000" b="1"/>
            </a:lvl2pPr>
            <a:lvl3pPr marL="911718" indent="0">
              <a:buNone/>
              <a:defRPr sz="1800" b="1"/>
            </a:lvl3pPr>
            <a:lvl4pPr marL="1367584" indent="0">
              <a:buNone/>
              <a:defRPr sz="1600" b="1"/>
            </a:lvl4pPr>
            <a:lvl5pPr marL="1823423" indent="0">
              <a:buNone/>
              <a:defRPr sz="1600" b="1"/>
            </a:lvl5pPr>
            <a:lvl6pPr marL="2279291" indent="0">
              <a:buNone/>
              <a:defRPr sz="1600" b="1"/>
            </a:lvl6pPr>
            <a:lvl7pPr marL="2735167" indent="0">
              <a:buNone/>
              <a:defRPr sz="1600" b="1"/>
            </a:lvl7pPr>
            <a:lvl8pPr marL="3191000" indent="0">
              <a:buNone/>
              <a:defRPr sz="1600" b="1"/>
            </a:lvl8pPr>
            <a:lvl9pPr marL="364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696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47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098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6" y="27313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6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61" indent="0">
              <a:buNone/>
              <a:defRPr sz="1200"/>
            </a:lvl2pPr>
            <a:lvl3pPr marL="911718" indent="0">
              <a:buNone/>
              <a:defRPr sz="1000"/>
            </a:lvl3pPr>
            <a:lvl4pPr marL="1367584" indent="0">
              <a:buNone/>
              <a:defRPr sz="900"/>
            </a:lvl4pPr>
            <a:lvl5pPr marL="1823423" indent="0">
              <a:buNone/>
              <a:defRPr sz="900"/>
            </a:lvl5pPr>
            <a:lvl6pPr marL="2279291" indent="0">
              <a:buNone/>
              <a:defRPr sz="900"/>
            </a:lvl6pPr>
            <a:lvl7pPr marL="2735167" indent="0">
              <a:buNone/>
              <a:defRPr sz="900"/>
            </a:lvl7pPr>
            <a:lvl8pPr marL="3191000" indent="0">
              <a:buNone/>
              <a:defRPr sz="900"/>
            </a:lvl8pPr>
            <a:lvl9pPr marL="36468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52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61" indent="0">
              <a:buNone/>
              <a:defRPr sz="2800"/>
            </a:lvl2pPr>
            <a:lvl3pPr marL="911718" indent="0">
              <a:buNone/>
              <a:defRPr sz="2400"/>
            </a:lvl3pPr>
            <a:lvl4pPr marL="1367584" indent="0">
              <a:buNone/>
              <a:defRPr sz="2000"/>
            </a:lvl4pPr>
            <a:lvl5pPr marL="1823423" indent="0">
              <a:buNone/>
              <a:defRPr sz="2000"/>
            </a:lvl5pPr>
            <a:lvl6pPr marL="2279291" indent="0">
              <a:buNone/>
              <a:defRPr sz="2000"/>
            </a:lvl6pPr>
            <a:lvl7pPr marL="2735167" indent="0">
              <a:buNone/>
              <a:defRPr sz="2000"/>
            </a:lvl7pPr>
            <a:lvl8pPr marL="3191000" indent="0">
              <a:buNone/>
              <a:defRPr sz="2000"/>
            </a:lvl8pPr>
            <a:lvl9pPr marL="36468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61" indent="0">
              <a:buNone/>
              <a:defRPr sz="1200"/>
            </a:lvl2pPr>
            <a:lvl3pPr marL="911718" indent="0">
              <a:buNone/>
              <a:defRPr sz="1000"/>
            </a:lvl3pPr>
            <a:lvl4pPr marL="1367584" indent="0">
              <a:buNone/>
              <a:defRPr sz="900"/>
            </a:lvl4pPr>
            <a:lvl5pPr marL="1823423" indent="0">
              <a:buNone/>
              <a:defRPr sz="900"/>
            </a:lvl5pPr>
            <a:lvl6pPr marL="2279291" indent="0">
              <a:buNone/>
              <a:defRPr sz="900"/>
            </a:lvl6pPr>
            <a:lvl7pPr marL="2735167" indent="0">
              <a:buNone/>
              <a:defRPr sz="900"/>
            </a:lvl7pPr>
            <a:lvl8pPr marL="3191000" indent="0">
              <a:buNone/>
              <a:defRPr sz="900"/>
            </a:lvl8pPr>
            <a:lvl9pPr marL="36468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235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2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400"/>
            </a:lvl2pPr>
            <a:lvl3pPr marL="911572" indent="0">
              <a:buNone/>
              <a:defRPr sz="1200"/>
            </a:lvl3pPr>
            <a:lvl4pPr marL="1367365" indent="0">
              <a:buNone/>
              <a:defRPr sz="1000"/>
            </a:lvl4pPr>
            <a:lvl5pPr marL="1823130" indent="0">
              <a:buNone/>
              <a:defRPr sz="1000"/>
            </a:lvl5pPr>
            <a:lvl6pPr marL="2278926" indent="0">
              <a:buNone/>
              <a:defRPr sz="1000"/>
            </a:lvl6pPr>
            <a:lvl7pPr marL="2734729" indent="0">
              <a:buNone/>
              <a:defRPr sz="1000"/>
            </a:lvl7pPr>
            <a:lvl8pPr marL="3190487" indent="0">
              <a:buNone/>
              <a:defRPr sz="1000"/>
            </a:lvl8pPr>
            <a:lvl9pPr marL="364628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265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946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5" tIns="45572" rIns="91165" bIns="45572" rtlCol="0" anchor="ctr"/>
          <a:lstStyle/>
          <a:p>
            <a:pPr algn="ctr" defTabSz="911718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6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18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18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18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98" y="341174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18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18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18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58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213045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462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616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6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6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5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3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9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603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2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100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74" indent="0">
              <a:buNone/>
              <a:defRPr sz="2000" b="1"/>
            </a:lvl2pPr>
            <a:lvl3pPr marL="912546" indent="0">
              <a:buNone/>
              <a:defRPr sz="1800" b="1"/>
            </a:lvl3pPr>
            <a:lvl4pPr marL="1368825" indent="0">
              <a:buNone/>
              <a:defRPr sz="1600" b="1"/>
            </a:lvl4pPr>
            <a:lvl5pPr marL="1825081" indent="0">
              <a:buNone/>
              <a:defRPr sz="1600" b="1"/>
            </a:lvl5pPr>
            <a:lvl6pPr marL="2281364" indent="0">
              <a:buNone/>
              <a:defRPr sz="1600" b="1"/>
            </a:lvl6pPr>
            <a:lvl7pPr marL="2737649" indent="0">
              <a:buNone/>
              <a:defRPr sz="1600" b="1"/>
            </a:lvl7pPr>
            <a:lvl8pPr marL="3193904" indent="0">
              <a:buNone/>
              <a:defRPr sz="1600" b="1"/>
            </a:lvl8pPr>
            <a:lvl9pPr marL="3650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74" indent="0">
              <a:buNone/>
              <a:defRPr sz="2000" b="1"/>
            </a:lvl2pPr>
            <a:lvl3pPr marL="912546" indent="0">
              <a:buNone/>
              <a:defRPr sz="1800" b="1"/>
            </a:lvl3pPr>
            <a:lvl4pPr marL="1368825" indent="0">
              <a:buNone/>
              <a:defRPr sz="1600" b="1"/>
            </a:lvl4pPr>
            <a:lvl5pPr marL="1825081" indent="0">
              <a:buNone/>
              <a:defRPr sz="1600" b="1"/>
            </a:lvl5pPr>
            <a:lvl6pPr marL="2281364" indent="0">
              <a:buNone/>
              <a:defRPr sz="1600" b="1"/>
            </a:lvl6pPr>
            <a:lvl7pPr marL="2737649" indent="0">
              <a:buNone/>
              <a:defRPr sz="1600" b="1"/>
            </a:lvl7pPr>
            <a:lvl8pPr marL="3193904" indent="0">
              <a:buNone/>
              <a:defRPr sz="1600" b="1"/>
            </a:lvl8pPr>
            <a:lvl9pPr marL="3650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010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5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130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6" y="2731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4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74" indent="0">
              <a:buNone/>
              <a:defRPr sz="1200"/>
            </a:lvl2pPr>
            <a:lvl3pPr marL="912546" indent="0">
              <a:buNone/>
              <a:defRPr sz="1000"/>
            </a:lvl3pPr>
            <a:lvl4pPr marL="1368825" indent="0">
              <a:buNone/>
              <a:defRPr sz="900"/>
            </a:lvl4pPr>
            <a:lvl5pPr marL="1825081" indent="0">
              <a:buNone/>
              <a:defRPr sz="900"/>
            </a:lvl5pPr>
            <a:lvl6pPr marL="2281364" indent="0">
              <a:buNone/>
              <a:defRPr sz="900"/>
            </a:lvl6pPr>
            <a:lvl7pPr marL="2737649" indent="0">
              <a:buNone/>
              <a:defRPr sz="900"/>
            </a:lvl7pPr>
            <a:lvl8pPr marL="3193904" indent="0">
              <a:buNone/>
              <a:defRPr sz="900"/>
            </a:lvl8pPr>
            <a:lvl9pPr marL="3650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3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788" indent="0">
              <a:buNone/>
              <a:defRPr sz="2800"/>
            </a:lvl2pPr>
            <a:lvl3pPr marL="911572" indent="0">
              <a:buNone/>
              <a:defRPr sz="2400"/>
            </a:lvl3pPr>
            <a:lvl4pPr marL="1367365" indent="0">
              <a:buNone/>
              <a:defRPr sz="2000"/>
            </a:lvl4pPr>
            <a:lvl5pPr marL="1823130" indent="0">
              <a:buNone/>
              <a:defRPr sz="2000"/>
            </a:lvl5pPr>
            <a:lvl6pPr marL="2278926" indent="0">
              <a:buNone/>
              <a:defRPr sz="2000"/>
            </a:lvl6pPr>
            <a:lvl7pPr marL="2734729" indent="0">
              <a:buNone/>
              <a:defRPr sz="2000"/>
            </a:lvl7pPr>
            <a:lvl8pPr marL="3190487" indent="0">
              <a:buNone/>
              <a:defRPr sz="2000"/>
            </a:lvl8pPr>
            <a:lvl9pPr marL="364628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400"/>
            </a:lvl2pPr>
            <a:lvl3pPr marL="911572" indent="0">
              <a:buNone/>
              <a:defRPr sz="1200"/>
            </a:lvl3pPr>
            <a:lvl4pPr marL="1367365" indent="0">
              <a:buNone/>
              <a:defRPr sz="1000"/>
            </a:lvl4pPr>
            <a:lvl5pPr marL="1823130" indent="0">
              <a:buNone/>
              <a:defRPr sz="1000"/>
            </a:lvl5pPr>
            <a:lvl6pPr marL="2278926" indent="0">
              <a:buNone/>
              <a:defRPr sz="1000"/>
            </a:lvl6pPr>
            <a:lvl7pPr marL="2734729" indent="0">
              <a:buNone/>
              <a:defRPr sz="1000"/>
            </a:lvl7pPr>
            <a:lvl8pPr marL="3190487" indent="0">
              <a:buNone/>
              <a:defRPr sz="1000"/>
            </a:lvl8pPr>
            <a:lvl9pPr marL="364628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74" indent="0">
              <a:buNone/>
              <a:defRPr sz="2800"/>
            </a:lvl2pPr>
            <a:lvl3pPr marL="912546" indent="0">
              <a:buNone/>
              <a:defRPr sz="2400"/>
            </a:lvl3pPr>
            <a:lvl4pPr marL="1368825" indent="0">
              <a:buNone/>
              <a:defRPr sz="2000"/>
            </a:lvl4pPr>
            <a:lvl5pPr marL="1825081" indent="0">
              <a:buNone/>
              <a:defRPr sz="2000"/>
            </a:lvl5pPr>
            <a:lvl6pPr marL="2281364" indent="0">
              <a:buNone/>
              <a:defRPr sz="2000"/>
            </a:lvl6pPr>
            <a:lvl7pPr marL="2737649" indent="0">
              <a:buNone/>
              <a:defRPr sz="2000"/>
            </a:lvl7pPr>
            <a:lvl8pPr marL="3193904" indent="0">
              <a:buNone/>
              <a:defRPr sz="2000"/>
            </a:lvl8pPr>
            <a:lvl9pPr marL="365018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74" indent="0">
              <a:buNone/>
              <a:defRPr sz="1200"/>
            </a:lvl2pPr>
            <a:lvl3pPr marL="912546" indent="0">
              <a:buNone/>
              <a:defRPr sz="1000"/>
            </a:lvl3pPr>
            <a:lvl4pPr marL="1368825" indent="0">
              <a:buNone/>
              <a:defRPr sz="900"/>
            </a:lvl4pPr>
            <a:lvl5pPr marL="1825081" indent="0">
              <a:buNone/>
              <a:defRPr sz="900"/>
            </a:lvl5pPr>
            <a:lvl6pPr marL="2281364" indent="0">
              <a:buNone/>
              <a:defRPr sz="900"/>
            </a:lvl6pPr>
            <a:lvl7pPr marL="2737649" indent="0">
              <a:buNone/>
              <a:defRPr sz="900"/>
            </a:lvl7pPr>
            <a:lvl8pPr marL="3193904" indent="0">
              <a:buNone/>
              <a:defRPr sz="900"/>
            </a:lvl8pPr>
            <a:lvl9pPr marL="3650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853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69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169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929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0" tIns="45617" rIns="91250" bIns="45617" rtlCol="0" anchor="ctr"/>
          <a:lstStyle/>
          <a:p>
            <a:pPr algn="ctr" defTabSz="912546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6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46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46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46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81" y="341157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46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46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46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2295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213045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746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969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6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6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4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537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2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062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09" indent="0">
              <a:buNone/>
              <a:defRPr sz="2000" b="1"/>
            </a:lvl2pPr>
            <a:lvl3pPr marL="911816" indent="0">
              <a:buNone/>
              <a:defRPr sz="1800" b="1"/>
            </a:lvl3pPr>
            <a:lvl4pPr marL="1367730" indent="0">
              <a:buNone/>
              <a:defRPr sz="1600" b="1"/>
            </a:lvl4pPr>
            <a:lvl5pPr marL="1823618" indent="0">
              <a:buNone/>
              <a:defRPr sz="1600" b="1"/>
            </a:lvl5pPr>
            <a:lvl6pPr marL="2279535" indent="0">
              <a:buNone/>
              <a:defRPr sz="1600" b="1"/>
            </a:lvl6pPr>
            <a:lvl7pPr marL="2735459" indent="0">
              <a:buNone/>
              <a:defRPr sz="1600" b="1"/>
            </a:lvl7pPr>
            <a:lvl8pPr marL="3191342" indent="0">
              <a:buNone/>
              <a:defRPr sz="1600" b="1"/>
            </a:lvl8pPr>
            <a:lvl9pPr marL="36472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09" indent="0">
              <a:buNone/>
              <a:defRPr sz="2000" b="1"/>
            </a:lvl2pPr>
            <a:lvl3pPr marL="911816" indent="0">
              <a:buNone/>
              <a:defRPr sz="1800" b="1"/>
            </a:lvl3pPr>
            <a:lvl4pPr marL="1367730" indent="0">
              <a:buNone/>
              <a:defRPr sz="1600" b="1"/>
            </a:lvl4pPr>
            <a:lvl5pPr marL="1823618" indent="0">
              <a:buNone/>
              <a:defRPr sz="1600" b="1"/>
            </a:lvl5pPr>
            <a:lvl6pPr marL="2279535" indent="0">
              <a:buNone/>
              <a:defRPr sz="1600" b="1"/>
            </a:lvl6pPr>
            <a:lvl7pPr marL="2735459" indent="0">
              <a:buNone/>
              <a:defRPr sz="1600" b="1"/>
            </a:lvl7pPr>
            <a:lvl8pPr marL="3191342" indent="0">
              <a:buNone/>
              <a:defRPr sz="1600" b="1"/>
            </a:lvl8pPr>
            <a:lvl9pPr marL="36472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94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5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2" y="365183"/>
            <a:ext cx="10515600" cy="1325563"/>
          </a:xfrm>
          <a:prstGeom prst="rect">
            <a:avLst/>
          </a:prstGeom>
        </p:spPr>
        <p:txBody>
          <a:bodyPr vert="horz" lIns="91150" tIns="45563" rIns="91150" bIns="4556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2" y="1825625"/>
            <a:ext cx="10515600" cy="4351338"/>
          </a:xfrm>
          <a:prstGeom prst="rect">
            <a:avLst/>
          </a:prstGeom>
        </p:spPr>
        <p:txBody>
          <a:bodyPr vert="horz" lIns="91150" tIns="45563" rIns="91150" bIns="45563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2" y="6356432"/>
            <a:ext cx="2743200" cy="365125"/>
          </a:xfrm>
          <a:prstGeom prst="rect">
            <a:avLst/>
          </a:prstGeom>
        </p:spPr>
        <p:txBody>
          <a:bodyPr vert="horz" lIns="91150" tIns="45563" rIns="91150" bIns="4556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32"/>
            <a:ext cx="4114800" cy="365125"/>
          </a:xfrm>
          <a:prstGeom prst="rect">
            <a:avLst/>
          </a:prstGeom>
        </p:spPr>
        <p:txBody>
          <a:bodyPr vert="horz" lIns="91150" tIns="45563" rIns="91150" bIns="4556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2"/>
            <a:ext cx="2743200" cy="365125"/>
          </a:xfrm>
          <a:prstGeom prst="rect">
            <a:avLst/>
          </a:prstGeom>
        </p:spPr>
        <p:txBody>
          <a:bodyPr vert="horz" lIns="91150" tIns="45563" rIns="91150" bIns="4556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15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96" indent="-227896" algn="l" defTabSz="9115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679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62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233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030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822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599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381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178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88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72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65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30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26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729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487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284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340" tIns="45666" rIns="91340" bIns="4566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340" tIns="45666" rIns="91340" bIns="456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95"/>
            <a:ext cx="2844800" cy="365125"/>
          </a:xfrm>
          <a:prstGeom prst="rect">
            <a:avLst/>
          </a:prstGeom>
        </p:spPr>
        <p:txBody>
          <a:bodyPr vert="horz" lIns="91340" tIns="45666" rIns="91340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23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2" y="6356395"/>
            <a:ext cx="3860800" cy="365125"/>
          </a:xfrm>
          <a:prstGeom prst="rect">
            <a:avLst/>
          </a:prstGeom>
        </p:spPr>
        <p:txBody>
          <a:bodyPr vert="horz" lIns="91340" tIns="45666" rIns="91340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5"/>
            <a:ext cx="2844800" cy="365125"/>
          </a:xfrm>
          <a:prstGeom prst="rect">
            <a:avLst/>
          </a:prstGeom>
        </p:spPr>
        <p:txBody>
          <a:bodyPr vert="horz" lIns="91340" tIns="45666" rIns="91340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7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defTabSz="91342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7" indent="-342527" algn="l" defTabSz="91342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56" indent="-285442" algn="l" defTabSz="91342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80" indent="-228358" algn="l" defTabSz="9134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87" indent="-228358" algn="l" defTabSz="91342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0" indent="-228358" algn="l" defTabSz="91342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14" indent="-228358" algn="l" defTabSz="913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26" indent="-228358" algn="l" defTabSz="913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32" indent="-228358" algn="l" defTabSz="913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51" indent="-228358" algn="l" defTabSz="913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3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3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9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42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0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80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5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6"/>
            <a:ext cx="284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1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2" y="6356376"/>
            <a:ext cx="3860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6"/>
            <a:ext cx="284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defTabSz="9143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0" indent="-285734" algn="l" defTabSz="9143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9" indent="-228588" algn="l" defTabSz="9143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4" indent="-228588" algn="l" defTabSz="9143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0" indent="-228588" algn="l" defTabSz="9143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6" indent="-228588" algn="l" defTabSz="9143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1" indent="-228588" algn="l" defTabSz="9143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7" indent="-228588" algn="l" defTabSz="9143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2" indent="-228588" algn="l" defTabSz="9143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1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2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8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4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9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5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2" y="365183"/>
            <a:ext cx="10515600" cy="1325563"/>
          </a:xfrm>
          <a:prstGeom prst="rect">
            <a:avLst/>
          </a:prstGeom>
        </p:spPr>
        <p:txBody>
          <a:bodyPr vert="horz" lIns="91150" tIns="45563" rIns="91150" bIns="4556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2" y="1825625"/>
            <a:ext cx="10515600" cy="4351338"/>
          </a:xfrm>
          <a:prstGeom prst="rect">
            <a:avLst/>
          </a:prstGeom>
        </p:spPr>
        <p:txBody>
          <a:bodyPr vert="horz" lIns="91150" tIns="45563" rIns="91150" bIns="45563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2" y="6356432"/>
            <a:ext cx="2743200" cy="365125"/>
          </a:xfrm>
          <a:prstGeom prst="rect">
            <a:avLst/>
          </a:prstGeom>
        </p:spPr>
        <p:txBody>
          <a:bodyPr vert="horz" lIns="91150" tIns="45563" rIns="91150" bIns="4556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32"/>
            <a:ext cx="4114800" cy="365125"/>
          </a:xfrm>
          <a:prstGeom prst="rect">
            <a:avLst/>
          </a:prstGeom>
        </p:spPr>
        <p:txBody>
          <a:bodyPr vert="horz" lIns="91150" tIns="45563" rIns="91150" bIns="4556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2"/>
            <a:ext cx="2743200" cy="365125"/>
          </a:xfrm>
          <a:prstGeom prst="rect">
            <a:avLst/>
          </a:prstGeom>
        </p:spPr>
        <p:txBody>
          <a:bodyPr vert="horz" lIns="91150" tIns="45563" rIns="91150" bIns="4556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6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15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96" indent="-227896" algn="l" defTabSz="9115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679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62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233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030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822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599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381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178" indent="-227896" algn="l" defTabSz="9115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88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72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65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30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26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729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487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284" algn="l" defTabSz="911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4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04" y="365247"/>
            <a:ext cx="10515599" cy="1325563"/>
          </a:xfrm>
          <a:prstGeom prst="rect">
            <a:avLst/>
          </a:prstGeom>
        </p:spPr>
        <p:txBody>
          <a:bodyPr vert="horz" lIns="90808" tIns="45376" rIns="90808" bIns="4537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04" y="1825625"/>
            <a:ext cx="10515599" cy="4351338"/>
          </a:xfrm>
          <a:prstGeom prst="rect">
            <a:avLst/>
          </a:prstGeom>
        </p:spPr>
        <p:txBody>
          <a:bodyPr vert="horz" lIns="90808" tIns="45376" rIns="90808" bIns="453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5" y="6356493"/>
            <a:ext cx="2743200" cy="365125"/>
          </a:xfrm>
          <a:prstGeom prst="rect">
            <a:avLst/>
          </a:prstGeom>
        </p:spPr>
        <p:txBody>
          <a:bodyPr vert="horz" lIns="90808" tIns="45376" rIns="90808" bIns="4537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172"/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8172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93"/>
            <a:ext cx="4114800" cy="365125"/>
          </a:xfrm>
          <a:prstGeom prst="rect">
            <a:avLst/>
          </a:prstGeom>
        </p:spPr>
        <p:txBody>
          <a:bodyPr vert="horz" lIns="90808" tIns="45376" rIns="90808" bIns="4537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17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3"/>
            <a:ext cx="2743200" cy="365125"/>
          </a:xfrm>
          <a:prstGeom prst="rect">
            <a:avLst/>
          </a:prstGeom>
        </p:spPr>
        <p:txBody>
          <a:bodyPr vert="horz" lIns="90808" tIns="45376" rIns="90808" bIns="4537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172"/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817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0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081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50" indent="-227050" algn="l" defTabSz="908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128" indent="-227050" algn="l" defTabSz="908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208" indent="-227050" algn="l" defTabSz="908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293" indent="-227050" algn="l" defTabSz="908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380" indent="-227050" algn="l" defTabSz="908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474" indent="-227050" algn="l" defTabSz="908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543" indent="-227050" algn="l" defTabSz="908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5641" indent="-227050" algn="l" defTabSz="908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9728" indent="-227050" algn="l" defTabSz="908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85" algn="l" defTabSz="908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172" algn="l" defTabSz="908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258" algn="l" defTabSz="908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327" algn="l" defTabSz="908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427" algn="l" defTabSz="908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515" algn="l" defTabSz="908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8577" algn="l" defTabSz="908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2680" algn="l" defTabSz="908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121472" tIns="60737" rIns="121472" bIns="6073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2"/>
          </a:xfrm>
          <a:prstGeom prst="rect">
            <a:avLst/>
          </a:prstGeom>
        </p:spPr>
        <p:txBody>
          <a:bodyPr vert="horz" lIns="121472" tIns="60737" rIns="121472" bIns="6073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6"/>
          </a:xfrm>
          <a:prstGeom prst="rect">
            <a:avLst/>
          </a:prstGeom>
        </p:spPr>
        <p:txBody>
          <a:bodyPr vert="horz" lIns="121472" tIns="60737" rIns="121472" bIns="607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4627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627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2" y="6356351"/>
            <a:ext cx="3860800" cy="365126"/>
          </a:xfrm>
          <a:prstGeom prst="rect">
            <a:avLst/>
          </a:prstGeom>
        </p:spPr>
        <p:txBody>
          <a:bodyPr vert="horz" lIns="121472" tIns="60737" rIns="121472" bIns="607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46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6"/>
          </a:xfrm>
          <a:prstGeom prst="rect">
            <a:avLst/>
          </a:prstGeom>
        </p:spPr>
        <p:txBody>
          <a:bodyPr vert="horz" lIns="121472" tIns="60737" rIns="121472" bIns="607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4627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6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0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462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484" indent="-455484" algn="l" defTabSz="121462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6877" indent="-379566" algn="l" defTabSz="1214627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18288" indent="-303669" algn="l" defTabSz="121462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5587" indent="-303669" algn="l" defTabSz="121462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2920" indent="-303669" algn="l" defTabSz="121462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0222" indent="-303669" algn="l" defTabSz="121462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7541" indent="-303669" algn="l" defTabSz="121462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4843" indent="-303669" algn="l" defTabSz="121462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2176" indent="-303669" algn="l" defTabSz="121462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4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319" algn="l" defTabSz="1214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627" algn="l" defTabSz="1214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934" algn="l" defTabSz="1214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254" algn="l" defTabSz="1214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6579" algn="l" defTabSz="1214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3880" algn="l" defTabSz="1214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1188" algn="l" defTabSz="1214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8507" algn="l" defTabSz="1214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0992" tIns="45477" rIns="90992" bIns="45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0992" tIns="45477" rIns="90992" bIns="45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65"/>
            <a:ext cx="2844800" cy="365125"/>
          </a:xfrm>
          <a:prstGeom prst="rect">
            <a:avLst/>
          </a:prstGeom>
        </p:spPr>
        <p:txBody>
          <a:bodyPr vert="horz" lIns="90992" tIns="45477" rIns="90992" bIns="4547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1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2" y="6356465"/>
            <a:ext cx="3860800" cy="365125"/>
          </a:xfrm>
          <a:prstGeom prst="rect">
            <a:avLst/>
          </a:prstGeom>
        </p:spPr>
        <p:txBody>
          <a:bodyPr vert="horz" lIns="90992" tIns="45477" rIns="90992" bIns="4547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65"/>
            <a:ext cx="2844800" cy="365125"/>
          </a:xfrm>
          <a:prstGeom prst="rect">
            <a:avLst/>
          </a:prstGeom>
        </p:spPr>
        <p:txBody>
          <a:bodyPr vert="horz" lIns="90992" tIns="45477" rIns="90992" bIns="4547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1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0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0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001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241" indent="-341241" algn="l" defTabSz="91001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393" indent="-284370" algn="l" defTabSz="91001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511" indent="-227508" algn="l" defTabSz="91001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509" indent="-227508" algn="l" defTabSz="91001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526" indent="-227508" algn="l" defTabSz="91001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537" indent="-227508" algn="l" defTabSz="91001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534" indent="-227508" algn="l" defTabSz="91001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540" indent="-227508" algn="l" defTabSz="91001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556" indent="-227508" algn="l" defTabSz="91001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08" algn="l" defTabSz="910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14" algn="l" defTabSz="910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029" algn="l" defTabSz="910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014" algn="l" defTabSz="910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030" algn="l" defTabSz="910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057" algn="l" defTabSz="910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033" algn="l" defTabSz="910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050" algn="l" defTabSz="910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035" tIns="45501" rIns="91035" bIns="4550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035" tIns="45501" rIns="91035" bIns="455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56"/>
            <a:ext cx="2844800" cy="365125"/>
          </a:xfrm>
          <a:prstGeom prst="rect">
            <a:avLst/>
          </a:prstGeom>
        </p:spPr>
        <p:txBody>
          <a:bodyPr vert="horz" lIns="91035" tIns="45501" rIns="91035" bIns="455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5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52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2" y="6356456"/>
            <a:ext cx="3860800" cy="365125"/>
          </a:xfrm>
          <a:prstGeom prst="rect">
            <a:avLst/>
          </a:prstGeom>
        </p:spPr>
        <p:txBody>
          <a:bodyPr vert="horz" lIns="91035" tIns="45501" rIns="91035" bIns="455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56"/>
            <a:ext cx="2844800" cy="365125"/>
          </a:xfrm>
          <a:prstGeom prst="rect">
            <a:avLst/>
          </a:prstGeom>
        </p:spPr>
        <p:txBody>
          <a:bodyPr vert="horz" lIns="91035" tIns="45501" rIns="91035" bIns="455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5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5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045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5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48" indent="-284508" algn="l" defTabSz="91045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59" indent="-227616" algn="l" defTabSz="91045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74" indent="-227616" algn="l" defTabSz="91045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511" indent="-227616" algn="l" defTabSz="91045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741" indent="-227616" algn="l" defTabSz="9104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956" indent="-227616" algn="l" defTabSz="9104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183" indent="-227616" algn="l" defTabSz="9104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417" indent="-227616" algn="l" defTabSz="9104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27" algn="l" defTabSz="9104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52" algn="l" defTabSz="9104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86" algn="l" defTabSz="9104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90" algn="l" defTabSz="9104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126" algn="l" defTabSz="9104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371" algn="l" defTabSz="9104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567" algn="l" defTabSz="9104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802" algn="l" defTabSz="9104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100" tIns="45537" rIns="91100" bIns="455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100" tIns="45537" rIns="91100" bIns="455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43"/>
            <a:ext cx="2844800" cy="365125"/>
          </a:xfrm>
          <a:prstGeom prst="rect">
            <a:avLst/>
          </a:prstGeom>
        </p:spPr>
        <p:txBody>
          <a:bodyPr vert="horz" lIns="91100" tIns="45537" rIns="91100" bIns="4553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0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085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2" y="6356443"/>
            <a:ext cx="3860800" cy="365125"/>
          </a:xfrm>
          <a:prstGeom prst="rect">
            <a:avLst/>
          </a:prstGeom>
        </p:spPr>
        <p:txBody>
          <a:bodyPr vert="horz" lIns="91100" tIns="45537" rIns="91100" bIns="4553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0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43"/>
            <a:ext cx="2844800" cy="365125"/>
          </a:xfrm>
          <a:prstGeom prst="rect">
            <a:avLst/>
          </a:prstGeom>
        </p:spPr>
        <p:txBody>
          <a:bodyPr vert="horz" lIns="91100" tIns="45537" rIns="91100" bIns="4553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0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0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3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9110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645" indent="-341645" algn="l" defTabSz="9110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261" indent="-284706" algn="l" defTabSz="9110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852" indent="-227774" algn="l" defTabSz="9110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380" indent="-227774" algn="l" defTabSz="9110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935" indent="-227774" algn="l" defTabSz="9110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482" indent="-227774" algn="l" defTabSz="911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013" indent="-227774" algn="l" defTabSz="911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556" indent="-227774" algn="l" defTabSz="911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108" indent="-227774" algn="l" defTabSz="911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4" algn="l" defTabSz="911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85" algn="l" defTabSz="911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35" algn="l" defTabSz="911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156" algn="l" defTabSz="911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708" algn="l" defTabSz="911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269" algn="l" defTabSz="911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783" algn="l" defTabSz="911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335" algn="l" defTabSz="911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165" tIns="45572" rIns="91165" bIns="455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165" tIns="45572" rIns="91165" bIns="455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30"/>
            <a:ext cx="2844800" cy="365125"/>
          </a:xfrm>
          <a:prstGeom prst="rect">
            <a:avLst/>
          </a:prstGeom>
        </p:spPr>
        <p:txBody>
          <a:bodyPr vert="horz" lIns="91165" tIns="45572" rIns="91165" bIns="455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1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18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2" y="6356430"/>
            <a:ext cx="3860800" cy="365125"/>
          </a:xfrm>
          <a:prstGeom prst="rect">
            <a:avLst/>
          </a:prstGeom>
        </p:spPr>
        <p:txBody>
          <a:bodyPr vert="horz" lIns="91165" tIns="45572" rIns="91165" bIns="455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30"/>
            <a:ext cx="2844800" cy="365125"/>
          </a:xfrm>
          <a:prstGeom prst="rect">
            <a:avLst/>
          </a:prstGeom>
        </p:spPr>
        <p:txBody>
          <a:bodyPr vert="horz" lIns="91165" tIns="45572" rIns="91165" bIns="455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1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7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8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defTabSz="9117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884" indent="-341884" algn="l" defTabSz="9117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773" indent="-284906" algn="l" defTabSz="9117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645" indent="-227933" algn="l" defTabSz="911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90" indent="-227933" algn="l" defTabSz="9117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359" indent="-227933" algn="l" defTabSz="9117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224" indent="-227933" algn="l" defTabSz="911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75" indent="-227933" algn="l" defTabSz="911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29" indent="-227933" algn="l" defTabSz="911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99" indent="-227933" algn="l" defTabSz="9117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61" algn="l" defTabSz="9117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8" algn="l" defTabSz="9117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84" algn="l" defTabSz="9117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3" algn="l" defTabSz="9117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91" algn="l" defTabSz="9117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67" algn="l" defTabSz="9117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000" algn="l" defTabSz="9117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69" algn="l" defTabSz="9117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250" tIns="45617" rIns="91250" bIns="456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250" tIns="45617" rIns="91250" bIns="456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13"/>
            <a:ext cx="2844800" cy="365125"/>
          </a:xfrm>
          <a:prstGeom prst="rect">
            <a:avLst/>
          </a:prstGeom>
        </p:spPr>
        <p:txBody>
          <a:bodyPr vert="horz" lIns="91250" tIns="45617" rIns="91250" bIns="456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46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2" y="6356413"/>
            <a:ext cx="3860800" cy="365125"/>
          </a:xfrm>
          <a:prstGeom prst="rect">
            <a:avLst/>
          </a:prstGeom>
        </p:spPr>
        <p:txBody>
          <a:bodyPr vert="horz" lIns="91250" tIns="45617" rIns="91250" bIns="456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13"/>
            <a:ext cx="2844800" cy="365125"/>
          </a:xfrm>
          <a:prstGeom prst="rect">
            <a:avLst/>
          </a:prstGeom>
        </p:spPr>
        <p:txBody>
          <a:bodyPr vert="horz" lIns="91250" tIns="45617" rIns="91250" bIns="456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4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defTabSz="9125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97" indent="-342197" algn="l" defTabSz="9125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43" indent="-285166" algn="l" defTabSz="9125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82" indent="-228139" algn="l" defTabSz="9125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46" indent="-228139" algn="l" defTabSz="9125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224" indent="-228139" algn="l" defTabSz="9125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02" indent="-228139" algn="l" defTabSz="9125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71" indent="-228139" algn="l" defTabSz="9125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38" indent="-228139" algn="l" defTabSz="9125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318" indent="-228139" algn="l" defTabSz="9125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74" algn="l" defTabSz="912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46" algn="l" defTabSz="912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25" algn="l" defTabSz="912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81" algn="l" defTabSz="912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64" algn="l" defTabSz="912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49" algn="l" defTabSz="912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04" algn="l" defTabSz="912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84" algn="l" defTabSz="912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175" tIns="45577" rIns="91175" bIns="455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175" tIns="45577" rIns="91175" bIns="455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28"/>
            <a:ext cx="2844800" cy="365125"/>
          </a:xfrm>
          <a:prstGeom prst="rect">
            <a:avLst/>
          </a:prstGeom>
        </p:spPr>
        <p:txBody>
          <a:bodyPr vert="horz" lIns="91175" tIns="45577" rIns="91175" bIns="4557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1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816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2" y="6356428"/>
            <a:ext cx="3860800" cy="365125"/>
          </a:xfrm>
          <a:prstGeom prst="rect">
            <a:avLst/>
          </a:prstGeom>
        </p:spPr>
        <p:txBody>
          <a:bodyPr vert="horz" lIns="91175" tIns="45577" rIns="91175" bIns="4557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28"/>
            <a:ext cx="2844800" cy="365125"/>
          </a:xfrm>
          <a:prstGeom prst="rect">
            <a:avLst/>
          </a:prstGeom>
        </p:spPr>
        <p:txBody>
          <a:bodyPr vert="horz" lIns="91175" tIns="45577" rIns="91175" bIns="4557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1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8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3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defTabSz="9118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21" indent="-341921" algn="l" defTabSz="9118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852" indent="-284937" algn="l" defTabSz="9118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67" indent="-227957" algn="l" defTabSz="9118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61" indent="-227957" algn="l" defTabSz="9118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578" indent="-227957" algn="l" defTabSz="9118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492" indent="-227957" algn="l" defTabSz="9118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92" indent="-227957" algn="l" defTabSz="9118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95" indent="-227957" algn="l" defTabSz="9118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213" indent="-227957" algn="l" defTabSz="9118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09" algn="l" defTabSz="911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16" algn="l" defTabSz="911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30" algn="l" defTabSz="911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18" algn="l" defTabSz="911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35" algn="l" defTabSz="911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59" algn="l" defTabSz="911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42" algn="l" defTabSz="911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59" algn="l" defTabSz="911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png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0.png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400300" y="2609972"/>
            <a:ext cx="9091907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914400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ĐẾN VỚI TIẾT 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7836273" y="5597949"/>
            <a:ext cx="4142830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914400"/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Times New Roman"/>
              </a:rPr>
              <a:t>GV: </a:t>
            </a:r>
            <a:r>
              <a:rPr lang="en-US" sz="3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Times New Roman"/>
              </a:rPr>
              <a:t>Chu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Times New Roman"/>
              </a:rPr>
              <a:t>Hà</a:t>
            </a:r>
            <a:endParaRPr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8924" cy="240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05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7f78bf619e3dbd9b85f5af43ff9315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1" y="3595018"/>
            <a:ext cx="2133600" cy="2514886"/>
          </a:xfrm>
          <a:prstGeom prst="rect">
            <a:avLst/>
          </a:prstGeom>
        </p:spPr>
      </p:pic>
      <p:pic>
        <p:nvPicPr>
          <p:cNvPr id="8" name="Picture 7" descr="dsa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1981204"/>
            <a:ext cx="2899668" cy="440835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5245848" y="4495800"/>
            <a:ext cx="158750" cy="234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F156A9-E009-4ECA-A4B3-36A8B184ED70}"/>
              </a:ext>
            </a:extLst>
          </p:cNvPr>
          <p:cNvSpPr txBox="1"/>
          <p:nvPr/>
        </p:nvSpPr>
        <p:spPr>
          <a:xfrm>
            <a:off x="2590645" y="987724"/>
            <a:ext cx="8021780" cy="707870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defTabSz="914253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 MỪNG CÁC BẠN NHỎ 2A1</a:t>
            </a:r>
          </a:p>
        </p:txBody>
      </p:sp>
    </p:spTree>
    <p:extLst>
      <p:ext uri="{BB962C8B-B14F-4D97-AF65-F5344CB8AC3E}">
        <p14:creationId xmlns:p14="http://schemas.microsoft.com/office/powerpoint/2010/main" val="25188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jackies_army (online-audio-converter.com).wav"/>
          </p:stSnd>
        </p:sndAc>
      </p:transition>
    </mc:Choice>
    <mc:Fallback xmlns="">
      <p:transition spd="med">
        <p:fade/>
        <p:sndAc>
          <p:stSnd>
            <p:snd r:embed="rId7" name="jackies_army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30525"/>
            <a:ext cx="12293601" cy="6988629"/>
          </a:xfrm>
        </p:spPr>
      </p:pic>
      <p:sp>
        <p:nvSpPr>
          <p:cNvPr id="5" name="TextBox 4"/>
          <p:cNvSpPr txBox="1"/>
          <p:nvPr/>
        </p:nvSpPr>
        <p:spPr>
          <a:xfrm>
            <a:off x="912319" y="474982"/>
            <a:ext cx="8703714" cy="645674"/>
          </a:xfrm>
          <a:prstGeom prst="rect">
            <a:avLst/>
          </a:prstGeom>
          <a:noFill/>
        </p:spPr>
        <p:txBody>
          <a:bodyPr wrap="square" lIns="121009" tIns="60505" rIns="121009" bIns="60505" rtlCol="0">
            <a:spAutoFit/>
          </a:bodyPr>
          <a:lstStyle/>
          <a:p>
            <a:pPr defTabSz="907925"/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20..</a:t>
            </a:r>
            <a:endParaRPr lang="en-US" sz="3400" b="1" dirty="0">
              <a:solidFill>
                <a:prstClr val="white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298" y="1168439"/>
            <a:ext cx="2468694" cy="645674"/>
          </a:xfrm>
          <a:prstGeom prst="rect">
            <a:avLst/>
          </a:prstGeom>
          <a:noFill/>
        </p:spPr>
        <p:txBody>
          <a:bodyPr wrap="square" lIns="121009" tIns="60505" rIns="121009" bIns="60505" rtlCol="0">
            <a:spAutoFit/>
          </a:bodyPr>
          <a:lstStyle/>
          <a:p>
            <a:pPr defTabSz="907925"/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tập</a:t>
            </a:r>
            <a:endParaRPr lang="vi-VN" sz="3400" b="1" dirty="0">
              <a:solidFill>
                <a:prstClr val="white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954" y="1939931"/>
            <a:ext cx="10513605" cy="645477"/>
          </a:xfrm>
          <a:prstGeom prst="rect">
            <a:avLst/>
          </a:prstGeom>
          <a:noFill/>
        </p:spPr>
        <p:txBody>
          <a:bodyPr wrap="square" lIns="121009" tIns="60505" rIns="121009" bIns="60505" rtlCol="0">
            <a:spAutoFit/>
          </a:bodyPr>
          <a:lstStyle/>
          <a:p>
            <a:pPr algn="ctr" defTabSz="907925"/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Từ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ngữ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sự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vật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hoạt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động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;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hoạt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động</a:t>
            </a:r>
            <a:endParaRPr lang="en-US" sz="3400" b="1" dirty="0">
              <a:solidFill>
                <a:srgbClr val="FFFF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0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607" y="2943429"/>
            <a:ext cx="6951132" cy="12680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1029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800"/>
            <a:ext cx="3275402" cy="1200012"/>
          </a:xfrm>
          <a:prstGeom prst="rect">
            <a:avLst/>
          </a:prstGeom>
          <a:noFill/>
          <a:ln>
            <a:noFill/>
          </a:ln>
        </p:spPr>
        <p:txBody>
          <a:bodyPr wrap="square" lIns="91150" tIns="45563" rIns="91150" bIns="45563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95" y="4764180"/>
            <a:ext cx="418119" cy="646014"/>
          </a:xfrm>
          <a:prstGeom prst="rect">
            <a:avLst/>
          </a:prstGeom>
          <a:noFill/>
        </p:spPr>
        <p:txBody>
          <a:bodyPr wrap="none" lIns="91150" tIns="45563" rIns="91150" bIns="45563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918" y="1410290"/>
            <a:ext cx="7000832" cy="12556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468687" y="1647137"/>
            <a:ext cx="4945204" cy="830997"/>
          </a:xfrm>
          <a:prstGeom prst="rect">
            <a:avLst/>
          </a:prstGeom>
          <a:noFill/>
          <a:ln w="9525">
            <a:noFill/>
          </a:ln>
        </p:spPr>
        <p:txBody>
          <a:bodyPr wrap="square" lIns="91150" tIns="45563" rIns="91150" bIns="45563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906" y="4327303"/>
            <a:ext cx="6975074" cy="13195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127" y="1542050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1958" y="302048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4421" y="4507509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494532" y="3152707"/>
            <a:ext cx="4619213" cy="830680"/>
          </a:xfrm>
          <a:prstGeom prst="rect">
            <a:avLst/>
          </a:prstGeom>
          <a:noFill/>
          <a:ln w="9525">
            <a:noFill/>
          </a:ln>
        </p:spPr>
        <p:txBody>
          <a:bodyPr wrap="square" lIns="91150" tIns="45563" rIns="91150" bIns="45563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540852" y="4810459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 lIns="91150" tIns="45563" rIns="91150" bIns="45563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2" y="6108726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12" y="82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14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13" tIns="45544" rIns="91113" bIns="45544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3" y="556471"/>
            <a:ext cx="7391400" cy="522855"/>
          </a:xfrm>
          <a:prstGeom prst="rect">
            <a:avLst/>
          </a:prstGeom>
          <a:noFill/>
        </p:spPr>
        <p:txBody>
          <a:bodyPr wrap="square" lIns="91101" tIns="45539" rIns="91101" bIns="4553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38200" y="1113236"/>
            <a:ext cx="7391400" cy="738298"/>
          </a:xfrm>
          <a:prstGeom prst="rect">
            <a:avLst/>
          </a:prstGeom>
          <a:noFill/>
        </p:spPr>
        <p:txBody>
          <a:bodyPr wrap="square" lIns="91101" tIns="45539" rIns="91101" bIns="4553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200" y="1841473"/>
            <a:ext cx="7391400" cy="522855"/>
          </a:xfrm>
          <a:prstGeom prst="rect">
            <a:avLst/>
          </a:prstGeom>
          <a:noFill/>
        </p:spPr>
        <p:txBody>
          <a:bodyPr wrap="square" lIns="91101" tIns="45539" rIns="91101" bIns="45539" rtlCol="0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1873" y="2866282"/>
            <a:ext cx="5122850" cy="3223949"/>
            <a:chOff x="444035" y="3238572"/>
            <a:chExt cx="4462325" cy="27095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23" name="Rounded Rectangular Callout 22"/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1" y="3588412"/>
            <a:ext cx="5517154" cy="295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0" y="324700"/>
            <a:ext cx="5517155" cy="326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2184217" y="177842"/>
            <a:ext cx="7823635" cy="2092507"/>
          </a:xfrm>
          <a:prstGeom prst="rect">
            <a:avLst/>
          </a:prstGeom>
          <a:noFill/>
        </p:spPr>
        <p:txBody>
          <a:bodyPr wrap="none" lIns="121548" tIns="60775" rIns="121548" bIns="60775">
            <a:spAutoFit/>
          </a:bodyPr>
          <a:lstStyle/>
          <a:p>
            <a:pPr algn="ctr"/>
            <a:r>
              <a:rPr lang="en-US" sz="64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Trò</a:t>
            </a:r>
            <a:r>
              <a:rPr lang="en-US" sz="64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64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chơi</a:t>
            </a:r>
            <a:endParaRPr lang="en-US" sz="6400" b="1" cap="all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iCiel Crocante" panose="02000000000000000000" pitchFamily="2" charset="0"/>
            </a:endParaRPr>
          </a:p>
          <a:p>
            <a:pPr algn="ctr"/>
            <a:r>
              <a:rPr lang="en-US" sz="64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Ai </a:t>
            </a:r>
            <a:r>
              <a:rPr lang="en-US" sz="64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nhanh</a:t>
            </a:r>
            <a:r>
              <a:rPr lang="en-US" sz="64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, </a:t>
            </a:r>
            <a:r>
              <a:rPr lang="en-US" sz="64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ai</a:t>
            </a:r>
            <a:r>
              <a:rPr lang="en-US" sz="64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64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đúng</a:t>
            </a:r>
            <a:r>
              <a:rPr lang="en-US" sz="64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iCiel Crocante" panose="02000000000000000000" pitchFamily="2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3201" y="2546371"/>
            <a:ext cx="11785600" cy="3354326"/>
          </a:xfrm>
          <a:prstGeom prst="rect">
            <a:avLst/>
          </a:prstGeom>
          <a:noFill/>
        </p:spPr>
        <p:txBody>
          <a:bodyPr wrap="square" lIns="121485" tIns="60743" rIns="121485" bIns="60743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Cách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chơi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Mỗi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đội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gồm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5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thành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viên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Lần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lượt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thành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viên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hoạt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)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Kết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thúc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trò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chơi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nhiều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hơn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đội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đó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giành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chiến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thắng</a:t>
            </a:r>
            <a:r>
              <a:rPr lang="en-US" sz="3500" dirty="0">
                <a:solidFill>
                  <a:srgbClr val="002060"/>
                </a:solidFill>
                <a:latin typeface="iCiel Nabila" pitchFamily="2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9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82" y="461758"/>
            <a:ext cx="1656853" cy="1202691"/>
          </a:xfrm>
          <a:prstGeom prst="rect">
            <a:avLst/>
          </a:prstGeom>
        </p:spPr>
      </p:pic>
      <p:pic>
        <p:nvPicPr>
          <p:cNvPr id="40" name="图片 7">
            <a:extLst>
              <a:ext uri="{FF2B5EF4-FFF2-40B4-BE49-F238E27FC236}">
                <a16:creationId xmlns=""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252187"/>
            <a:ext cx="1775896" cy="1361047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2" y="6108726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12" y="82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A_图片 6">
            <a:extLst>
              <a:ext uri="{FF2B5EF4-FFF2-40B4-BE49-F238E27FC236}">
                <a16:creationId xmlns=""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323479"/>
            <a:ext cx="2743200" cy="1988003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=""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13" y="381053"/>
            <a:ext cx="1098523" cy="1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2" y="6108726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12" y="82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021255"/>
              </p:ext>
            </p:extLst>
          </p:nvPr>
        </p:nvGraphicFramePr>
        <p:xfrm>
          <a:off x="133351" y="495630"/>
          <a:ext cx="11925300" cy="61007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4950"/>
                <a:gridCol w="3238500"/>
                <a:gridCol w="3714750"/>
                <a:gridCol w="3467100"/>
              </a:tblGrid>
              <a:tr h="518160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400"/>
                        </a:spcBef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</a:tr>
              <a:tr h="51816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347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sinh</a:t>
                      </a:r>
                      <a:endParaRPr lang="en-US" sz="2800" b="1" baseline="0" dirty="0" smtClean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sách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cử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sổ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sách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xem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</a:p>
                  </a:txBody>
                  <a:tcPr/>
                </a:tc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sinh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bút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giấy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bảng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trao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đổi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sinh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thầy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trải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đánh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dạy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…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</a:tr>
              <a:tr h="8682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sinh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cây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tập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thể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sinh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cây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dậy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cầu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ghế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sách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nhảy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dây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cầu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trao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đổi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đuổi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bắt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xem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5593756"/>
            <a:ext cx="2512322" cy="1311267"/>
          </a:xfrm>
          <a:prstGeom prst="rect">
            <a:avLst/>
          </a:prstGeom>
        </p:spPr>
      </p:pic>
      <p:sp>
        <p:nvSpPr>
          <p:cNvPr id="22" name="五角星 32"/>
          <p:cNvSpPr/>
          <p:nvPr/>
        </p:nvSpPr>
        <p:spPr>
          <a:xfrm rot="2121297">
            <a:off x="1178011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0" tIns="45563" rIns="91150" bIns="45563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3" name="五角星 36"/>
          <p:cNvSpPr/>
          <p:nvPr/>
        </p:nvSpPr>
        <p:spPr>
          <a:xfrm rot="2755789">
            <a:off x="9975616" y="116094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0" tIns="45563" rIns="91150" bIns="45563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4" name="五角星 35"/>
          <p:cNvSpPr/>
          <p:nvPr/>
        </p:nvSpPr>
        <p:spPr>
          <a:xfrm rot="19384917">
            <a:off x="10695876" y="37860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0" tIns="45563" rIns="91150" bIns="45563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5" name="五角星 34"/>
          <p:cNvSpPr/>
          <p:nvPr/>
        </p:nvSpPr>
        <p:spPr>
          <a:xfrm rot="337835">
            <a:off x="1156754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0" tIns="45563" rIns="91150" bIns="45563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6" name="五角星 36"/>
          <p:cNvSpPr/>
          <p:nvPr/>
        </p:nvSpPr>
        <p:spPr>
          <a:xfrm rot="20248740">
            <a:off x="11665226" y="1623421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0" tIns="45563" rIns="91150" bIns="45563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2" y="6108726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12" y="82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1873" y="1409701"/>
            <a:ext cx="5782228" cy="4680504"/>
            <a:chOff x="444035" y="3103128"/>
            <a:chExt cx="4462325" cy="28449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4860450"/>
              <a:ext cx="3794717" cy="1087657"/>
            </a:xfrm>
            <a:prstGeom prst="rect">
              <a:avLst/>
            </a:prstGeom>
          </p:spPr>
        </p:pic>
        <p:sp>
          <p:nvSpPr>
            <p:cNvPr id="23" name="Rounded Rectangular Callout 22"/>
            <p:cNvSpPr/>
            <p:nvPr/>
          </p:nvSpPr>
          <p:spPr>
            <a:xfrm>
              <a:off x="2300085" y="3103128"/>
              <a:ext cx="2606275" cy="1472955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Ở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tham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1" y="3588412"/>
            <a:ext cx="5517154" cy="295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0" y="324700"/>
            <a:ext cx="5517155" cy="326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ounded Rectangular Callout 17"/>
          <p:cNvSpPr/>
          <p:nvPr/>
        </p:nvSpPr>
        <p:spPr>
          <a:xfrm>
            <a:off x="2756921" y="1409725"/>
            <a:ext cx="3377180" cy="2423277"/>
          </a:xfrm>
          <a:prstGeom prst="wedgeRoundRectCallout">
            <a:avLst>
              <a:gd name="adj1" fmla="val -37741"/>
              <a:gd name="adj2" fmla="val 91443"/>
              <a:gd name="adj3" fmla="val 16667"/>
            </a:avLst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2756921" y="1412811"/>
            <a:ext cx="3377180" cy="2423277"/>
          </a:xfrm>
          <a:prstGeom prst="wedgeRoundRectCallout">
            <a:avLst>
              <a:gd name="adj1" fmla="val -37741"/>
              <a:gd name="adj2" fmla="val 91443"/>
              <a:gd name="adj3" fmla="val 16667"/>
            </a:avLst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8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1450" y="583753"/>
            <a:ext cx="8896350" cy="1569343"/>
          </a:xfrm>
          <a:prstGeom prst="rect">
            <a:avLst/>
          </a:prstGeom>
          <a:noFill/>
          <a:ln>
            <a:noFill/>
          </a:ln>
        </p:spPr>
        <p:txBody>
          <a:bodyPr wrap="square" lIns="91150" tIns="45563" rIns="91150" bIns="45563">
            <a:spAutoFit/>
          </a:bodyPr>
          <a:lstStyle/>
          <a:p>
            <a:pPr algn="just" defTabSz="1215369">
              <a:lnSpc>
                <a:spcPct val="150000"/>
              </a:lnSpc>
              <a:defRPr/>
            </a:pP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) ở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Pony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2489148"/>
            <a:ext cx="7391400" cy="1076852"/>
          </a:xfrm>
          <a:prstGeom prst="rect">
            <a:avLst/>
          </a:prstGeom>
          <a:noFill/>
        </p:spPr>
        <p:txBody>
          <a:bodyPr wrap="square" lIns="91101" tIns="45539" rIns="91101" bIns="45539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900" y="3841104"/>
            <a:ext cx="6305550" cy="1076852"/>
          </a:xfrm>
          <a:prstGeom prst="rect">
            <a:avLst/>
          </a:prstGeom>
          <a:noFill/>
        </p:spPr>
        <p:txBody>
          <a:bodyPr wrap="square" lIns="91101" tIns="45539" rIns="91101" bIns="45539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04658"/>
            <a:ext cx="3200400" cy="57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53" y="5244337"/>
            <a:ext cx="3607576" cy="123672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441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2" y="6108726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12" y="82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87" y="3422790"/>
            <a:ext cx="3407109" cy="2688677"/>
          </a:xfrm>
          <a:prstGeom prst="rect">
            <a:avLst/>
          </a:prstGeom>
        </p:spPr>
      </p:pic>
      <p:pic>
        <p:nvPicPr>
          <p:cNvPr id="30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8" r="50182" b="47487"/>
          <a:stretch>
            <a:fillRect/>
          </a:stretch>
        </p:blipFill>
        <p:spPr>
          <a:xfrm>
            <a:off x="6192811" y="1050304"/>
            <a:ext cx="3847038" cy="275526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7265" y="1461987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0" tIns="45563" rIns="91150" bIns="45563"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337265" y="3035603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0" tIns="45563" rIns="91150" bIns="45563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68314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13" tIns="45544" rIns="91113" bIns="45544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59" y="556471"/>
            <a:ext cx="8673769" cy="522855"/>
          </a:xfrm>
          <a:prstGeom prst="rect">
            <a:avLst/>
          </a:prstGeom>
          <a:noFill/>
        </p:spPr>
        <p:txBody>
          <a:bodyPr wrap="square" lIns="91101" tIns="45539" rIns="91101" bIns="4553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nêu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vừa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10492" y="2133620"/>
            <a:ext cx="1373508" cy="584458"/>
          </a:xfrm>
          <a:prstGeom prst="rect">
            <a:avLst/>
          </a:prstGeom>
          <a:noFill/>
        </p:spPr>
        <p:txBody>
          <a:bodyPr wrap="none" lIns="91150" tIns="45563" rIns="91150" bIns="45563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125" y="1723873"/>
            <a:ext cx="5387428" cy="584458"/>
          </a:xfrm>
          <a:prstGeom prst="rect">
            <a:avLst/>
          </a:prstGeom>
          <a:noFill/>
        </p:spPr>
        <p:txBody>
          <a:bodyPr wrap="none" lIns="91150" tIns="45563" rIns="91150" bIns="45563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98581" y="2913362"/>
            <a:ext cx="8092387" cy="715328"/>
          </a:xfrm>
          <a:prstGeom prst="rect">
            <a:avLst/>
          </a:prstGeom>
          <a:noFill/>
        </p:spPr>
        <p:txBody>
          <a:bodyPr wrap="square" lIns="159744" tIns="79885" rIns="159744" bIns="7988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1214562"/>
            <a:r>
              <a:rPr lang="en-US" b="0" dirty="0" err="1" smtClean="0">
                <a:solidFill>
                  <a:srgbClr val="00B050"/>
                </a:solidFill>
              </a:rPr>
              <a:t>Bạn</a:t>
            </a:r>
            <a:r>
              <a:rPr lang="en-US" b="0" dirty="0" smtClean="0">
                <a:solidFill>
                  <a:srgbClr val="00B050"/>
                </a:solidFill>
              </a:rPr>
              <a:t> Minh </a:t>
            </a:r>
            <a:r>
              <a:rPr lang="en-US" b="0" dirty="0" err="1" smtClean="0">
                <a:solidFill>
                  <a:srgbClr val="00B050"/>
                </a:solidFill>
              </a:rPr>
              <a:t>và</a:t>
            </a:r>
            <a:r>
              <a:rPr lang="en-US" b="0" dirty="0" smtClean="0">
                <a:solidFill>
                  <a:srgbClr val="00B050"/>
                </a:solidFill>
              </a:rPr>
              <a:t> An </a:t>
            </a:r>
            <a:r>
              <a:rPr lang="en-US" b="0" dirty="0" err="1" smtClean="0">
                <a:solidFill>
                  <a:srgbClr val="00B050"/>
                </a:solidFill>
              </a:rPr>
              <a:t>đang</a:t>
            </a:r>
            <a:r>
              <a:rPr lang="en-US" b="0" dirty="0" smtClean="0">
                <a:solidFill>
                  <a:srgbClr val="00B050"/>
                </a:solidFill>
              </a:rPr>
              <a:t> </a:t>
            </a:r>
            <a:r>
              <a:rPr lang="en-US" b="0" dirty="0" err="1" smtClean="0">
                <a:solidFill>
                  <a:srgbClr val="00B050"/>
                </a:solidFill>
              </a:rPr>
              <a:t>đá</a:t>
            </a:r>
            <a:r>
              <a:rPr lang="en-US" b="0" dirty="0" smtClean="0">
                <a:solidFill>
                  <a:srgbClr val="00B050"/>
                </a:solidFill>
              </a:rPr>
              <a:t> </a:t>
            </a:r>
            <a:r>
              <a:rPr lang="en-US" b="0" dirty="0" err="1" smtClean="0">
                <a:solidFill>
                  <a:srgbClr val="00B050"/>
                </a:solidFill>
              </a:rPr>
              <a:t>cầu</a:t>
            </a:r>
            <a:r>
              <a:rPr lang="en-US" dirty="0" smtClean="0">
                <a:solidFill>
                  <a:srgbClr val="00B050"/>
                </a:solidFill>
              </a:rPr>
              <a:t>.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7" name="组合 83"/>
          <p:cNvGrpSpPr/>
          <p:nvPr/>
        </p:nvGrpSpPr>
        <p:grpSpPr>
          <a:xfrm>
            <a:off x="-82862" y="6051027"/>
            <a:ext cx="12351643" cy="817954"/>
            <a:chOff x="-17585" y="5729324"/>
            <a:chExt cx="12203723" cy="1123362"/>
          </a:xfrm>
        </p:grpSpPr>
        <p:pic>
          <p:nvPicPr>
            <p:cNvPr id="8" name="图片 8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9" name="图片 8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0" name="组合 3"/>
          <p:cNvGrpSpPr/>
          <p:nvPr/>
        </p:nvGrpSpPr>
        <p:grpSpPr>
          <a:xfrm>
            <a:off x="2846315" y="4483269"/>
            <a:ext cx="6695628" cy="2251543"/>
            <a:chOff x="2178296" y="3110568"/>
            <a:chExt cx="8289199" cy="3834581"/>
          </a:xfrm>
        </p:grpSpPr>
        <p:pic>
          <p:nvPicPr>
            <p:cNvPr id="11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2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4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>
            <a:off x="8229578" y="3590695"/>
            <a:ext cx="13123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862671" y="4007537"/>
            <a:ext cx="7639905" cy="1587103"/>
            <a:chOff x="1722437" y="5570567"/>
            <a:chExt cx="4267200" cy="2179695"/>
          </a:xfrm>
        </p:grpSpPr>
        <p:sp>
          <p:nvSpPr>
            <p:cNvPr id="19" name="Cloud Callout 18"/>
            <p:cNvSpPr/>
            <p:nvPr/>
          </p:nvSpPr>
          <p:spPr>
            <a:xfrm>
              <a:off x="1722437" y="5570567"/>
              <a:ext cx="3932238" cy="2179695"/>
            </a:xfrm>
            <a:prstGeom prst="cloudCallout">
              <a:avLst>
                <a:gd name="adj1" fmla="val -51503"/>
                <a:gd name="adj2" fmla="val 5463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4562"/>
              <a:r>
                <a:rPr lang="en-US" sz="2400" dirty="0">
                  <a:solidFill>
                    <a:prstClr val="white"/>
                  </a:solidFill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51037" y="6146701"/>
              <a:ext cx="4038600" cy="634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4562"/>
              <a:r>
                <a:rPr lang="en-US" sz="2400" dirty="0" err="1">
                  <a:solidFill>
                    <a:srgbClr val="FF0000"/>
                  </a:solidFill>
                  <a:latin typeface="iCiel Nabila" pitchFamily="2" charset="0"/>
                </a:rPr>
                <a:t>Câu</a:t>
              </a:r>
              <a:r>
                <a:rPr lang="en-US" sz="2400" dirty="0">
                  <a:solidFill>
                    <a:srgbClr val="FF0000"/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iCiel Nabila" pitchFamily="2" charset="0"/>
                </a:rPr>
                <a:t>chỉ</a:t>
              </a:r>
              <a:r>
                <a:rPr lang="en-US" sz="2400" dirty="0">
                  <a:solidFill>
                    <a:srgbClr val="FF0000"/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iCiel Nabila" pitchFamily="2" charset="0"/>
                </a:rPr>
                <a:t>hoạt</a:t>
              </a:r>
              <a:r>
                <a:rPr lang="en-US" sz="2400" dirty="0">
                  <a:solidFill>
                    <a:srgbClr val="FF0000"/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iCiel Nabila" pitchFamily="2" charset="0"/>
                </a:rPr>
                <a:t>động</a:t>
              </a:r>
              <a:r>
                <a:rPr lang="en-US" sz="2400" dirty="0">
                  <a:solidFill>
                    <a:srgbClr val="FF0000"/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iCiel Nabila" pitchFamily="2" charset="0"/>
                </a:rPr>
                <a:t>phải</a:t>
              </a:r>
              <a:r>
                <a:rPr lang="en-US" sz="2400" dirty="0">
                  <a:solidFill>
                    <a:srgbClr val="FF0000"/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iCiel Nabila" pitchFamily="2" charset="0"/>
                </a:rPr>
                <a:t>có</a:t>
              </a:r>
              <a:r>
                <a:rPr lang="en-US" sz="2400" dirty="0">
                  <a:solidFill>
                    <a:srgbClr val="FF0000"/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iCiel Nabila" pitchFamily="2" charset="0"/>
                </a:rPr>
                <a:t>từ</a:t>
              </a:r>
              <a:r>
                <a:rPr lang="en-US" sz="2400" dirty="0">
                  <a:solidFill>
                    <a:srgbClr val="FF0000"/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iCiel Nabila" pitchFamily="2" charset="0"/>
                </a:rPr>
                <a:t>chỉ</a:t>
              </a:r>
              <a:r>
                <a:rPr lang="en-US" sz="2400" dirty="0">
                  <a:solidFill>
                    <a:srgbClr val="FF0000"/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iCiel Nabila" pitchFamily="2" charset="0"/>
                </a:rPr>
                <a:t>hoạt</a:t>
              </a:r>
              <a:r>
                <a:rPr lang="en-US" sz="2400" dirty="0">
                  <a:solidFill>
                    <a:srgbClr val="FF0000"/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iCiel Nabila" pitchFamily="2" charset="0"/>
                </a:rPr>
                <a:t>động</a:t>
              </a:r>
              <a:r>
                <a:rPr lang="en-US" sz="2400" dirty="0">
                  <a:solidFill>
                    <a:srgbClr val="FF0000"/>
                  </a:solidFill>
                  <a:latin typeface="iCiel Nabila" pitchFamily="2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611336" y="1343859"/>
            <a:ext cx="7045017" cy="1587103"/>
            <a:chOff x="1722437" y="5570567"/>
            <a:chExt cx="4267200" cy="2179695"/>
          </a:xfrm>
        </p:grpSpPr>
        <p:sp>
          <p:nvSpPr>
            <p:cNvPr id="22" name="Cloud Callout 21"/>
            <p:cNvSpPr/>
            <p:nvPr/>
          </p:nvSpPr>
          <p:spPr>
            <a:xfrm>
              <a:off x="1722437" y="5570567"/>
              <a:ext cx="3932238" cy="2179695"/>
            </a:xfrm>
            <a:prstGeom prst="cloudCallout">
              <a:avLst>
                <a:gd name="adj1" fmla="val -51503"/>
                <a:gd name="adj2" fmla="val 5463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4562"/>
              <a:r>
                <a:rPr lang="en-US" sz="2400" dirty="0">
                  <a:solidFill>
                    <a:prstClr val="white"/>
                  </a:solidFill>
                </a:rPr>
                <a:t>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1037" y="6146701"/>
              <a:ext cx="4038600" cy="634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4562"/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Trong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câu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từ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nào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là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từ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chỉ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hoạt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động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82930" y="1693486"/>
            <a:ext cx="4085296" cy="2314051"/>
            <a:chOff x="2145236" y="5562909"/>
            <a:chExt cx="2522425" cy="2179695"/>
          </a:xfrm>
        </p:grpSpPr>
        <p:sp>
          <p:nvSpPr>
            <p:cNvPr id="25" name="Cloud Callout 24"/>
            <p:cNvSpPr/>
            <p:nvPr/>
          </p:nvSpPr>
          <p:spPr>
            <a:xfrm>
              <a:off x="2145236" y="5562909"/>
              <a:ext cx="2522425" cy="2179695"/>
            </a:xfrm>
            <a:prstGeom prst="cloudCallout">
              <a:avLst>
                <a:gd name="adj1" fmla="val -51503"/>
                <a:gd name="adj2" fmla="val 5463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4562"/>
              <a:r>
                <a:rPr lang="en-US" sz="2400" dirty="0">
                  <a:solidFill>
                    <a:prstClr val="white"/>
                  </a:solidFill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0011" y="6146701"/>
              <a:ext cx="1905000" cy="782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4562"/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Khi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đặt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và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viết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câu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con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cần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chú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 ý </a:t>
              </a:r>
              <a:r>
                <a:rPr lang="en-US" sz="2400" dirty="0" err="1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gì</a:t>
              </a:r>
              <a:r>
                <a:rPr lang="en-US" sz="2400" dirty="0">
                  <a:solidFill>
                    <a:srgbClr val="F79646">
                      <a:lumMod val="75000"/>
                    </a:srgbClr>
                  </a:solidFill>
                  <a:latin typeface="iCiel Nabila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25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662" y="-19464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04" tIns="60753" rIns="121504" bIns="60753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2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504" tIns="60753" rIns="121504" bIns="60753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50249" y="2888430"/>
            <a:ext cx="652027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05588" y="2828866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84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159"/>
            <a:ext cx="2382188" cy="738599"/>
          </a:xfrm>
          <a:prstGeom prst="rect">
            <a:avLst/>
          </a:prstGeom>
          <a:noFill/>
        </p:spPr>
        <p:txBody>
          <a:bodyPr wrap="square" lIns="121488" tIns="60746" rIns="121488" bIns="60746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210"/>
            <a:ext cx="9550400" cy="1353785"/>
          </a:xfrm>
          <a:prstGeom prst="rect">
            <a:avLst/>
          </a:prstGeom>
          <a:noFill/>
        </p:spPr>
        <p:txBody>
          <a:bodyPr wrap="square" lIns="121488" tIns="60746" rIns="121488" bIns="60746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8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8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8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8000" b="1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3273" y="2864516"/>
            <a:ext cx="1320800" cy="1276841"/>
          </a:xfrm>
          <a:prstGeom prst="rect">
            <a:avLst/>
          </a:prstGeom>
          <a:noFill/>
        </p:spPr>
        <p:txBody>
          <a:bodyPr wrap="square" lIns="121488" tIns="60746" rIns="121488" bIns="60746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300" b="1" dirty="0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72209" y="3087629"/>
            <a:ext cx="4201206" cy="769124"/>
          </a:xfrm>
          <a:prstGeom prst="rect">
            <a:avLst/>
          </a:prstGeom>
          <a:noFill/>
        </p:spPr>
        <p:txBody>
          <a:bodyPr wrap="none" lIns="91150" tIns="45563" rIns="91150" bIns="4556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r>
              <a:rPr lang="en-US" sz="4400" dirty="0" err="1">
                <a:solidFill>
                  <a:srgbClr val="0070C0"/>
                </a:solidFill>
              </a:rPr>
              <a:t>Thời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khóa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biểu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2" y="6108726"/>
            <a:ext cx="12192000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8669" y="4365983"/>
            <a:ext cx="2745679" cy="707569"/>
          </a:xfrm>
          <a:prstGeom prst="rect">
            <a:avLst/>
          </a:prstGeom>
          <a:noFill/>
        </p:spPr>
        <p:txBody>
          <a:bodyPr wrap="none" lIns="91150" tIns="45563" rIns="91150" bIns="45563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tập</a:t>
            </a:r>
            <a:endParaRPr lang="en-US" sz="40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ony" panose="02000000000000000000" pitchFamily="2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908485" y="4264870"/>
            <a:ext cx="1101398" cy="930172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6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-130574"/>
            <a:ext cx="12293601" cy="6988629"/>
          </a:xfrm>
        </p:spPr>
      </p:pic>
      <p:sp>
        <p:nvSpPr>
          <p:cNvPr id="5" name="TextBox 4"/>
          <p:cNvSpPr txBox="1"/>
          <p:nvPr/>
        </p:nvSpPr>
        <p:spPr>
          <a:xfrm>
            <a:off x="912319" y="474982"/>
            <a:ext cx="8703714" cy="645674"/>
          </a:xfrm>
          <a:prstGeom prst="rect">
            <a:avLst/>
          </a:prstGeom>
          <a:noFill/>
        </p:spPr>
        <p:txBody>
          <a:bodyPr wrap="square" lIns="121009" tIns="60505" rIns="121009" bIns="60505" rtlCol="0">
            <a:spAutoFit/>
          </a:bodyPr>
          <a:lstStyle/>
          <a:p>
            <a:pPr defTabSz="907925"/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20..</a:t>
            </a:r>
            <a:endParaRPr lang="en-US" sz="3400" b="1" dirty="0">
              <a:solidFill>
                <a:prstClr val="white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298" y="1168439"/>
            <a:ext cx="2468694" cy="645674"/>
          </a:xfrm>
          <a:prstGeom prst="rect">
            <a:avLst/>
          </a:prstGeom>
          <a:noFill/>
        </p:spPr>
        <p:txBody>
          <a:bodyPr wrap="square" lIns="121009" tIns="60505" rIns="121009" bIns="60505" rtlCol="0">
            <a:spAutoFit/>
          </a:bodyPr>
          <a:lstStyle/>
          <a:p>
            <a:pPr defTabSz="907925"/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tập</a:t>
            </a:r>
            <a:endParaRPr lang="vi-VN" sz="3400" b="1" dirty="0">
              <a:solidFill>
                <a:prstClr val="white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954" y="1939931"/>
            <a:ext cx="10513605" cy="645477"/>
          </a:xfrm>
          <a:prstGeom prst="rect">
            <a:avLst/>
          </a:prstGeom>
          <a:noFill/>
        </p:spPr>
        <p:txBody>
          <a:bodyPr wrap="square" lIns="121009" tIns="60505" rIns="121009" bIns="60505" rtlCol="0">
            <a:spAutoFit/>
          </a:bodyPr>
          <a:lstStyle/>
          <a:p>
            <a:pPr algn="ctr" defTabSz="907925"/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Từ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ngữ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sự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vật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hoạt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động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;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hoạt</a:t>
            </a:r>
            <a:r>
              <a:rPr lang="en-US" sz="3400" b="1" dirty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động</a:t>
            </a:r>
            <a:endParaRPr lang="en-US" sz="3400" b="1" dirty="0">
              <a:solidFill>
                <a:srgbClr val="FFFF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700" y="2606578"/>
            <a:ext cx="2468694" cy="645674"/>
          </a:xfrm>
          <a:prstGeom prst="rect">
            <a:avLst/>
          </a:prstGeom>
          <a:noFill/>
        </p:spPr>
        <p:txBody>
          <a:bodyPr wrap="square" lIns="121009" tIns="60505" rIns="121009" bIns="60505" rtlCol="0">
            <a:spAutoFit/>
          </a:bodyPr>
          <a:lstStyle/>
          <a:p>
            <a:pPr defTabSz="907925"/>
            <a:r>
              <a:rPr lang="en-US" sz="3400" b="1" dirty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2.</a:t>
            </a:r>
            <a:endParaRPr lang="vi-VN" sz="3400" b="1" dirty="0">
              <a:solidFill>
                <a:prstClr val="white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686" y="3315144"/>
            <a:ext cx="5839164" cy="645674"/>
          </a:xfrm>
          <a:prstGeom prst="rect">
            <a:avLst/>
          </a:prstGeom>
          <a:noFill/>
        </p:spPr>
        <p:txBody>
          <a:bodyPr wrap="square" lIns="121009" tIns="60505" rIns="121009" bIns="60505" rtlCol="0">
            <a:spAutoFit/>
          </a:bodyPr>
          <a:lstStyle/>
          <a:p>
            <a:pPr defTabSz="907925"/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Nam </a:t>
            </a:r>
            <a:r>
              <a:rPr lang="en-US" sz="3400" b="1" dirty="0" err="1" smtClean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đang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đọc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sách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.  </a:t>
            </a:r>
            <a:endParaRPr lang="vi-VN" sz="3400" b="1" dirty="0">
              <a:solidFill>
                <a:prstClr val="white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" y="-287708"/>
            <a:ext cx="10766099" cy="6704415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2" y="6108726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12" y="82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595891" y="940641"/>
            <a:ext cx="2421798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31773" y="254593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85" y="424576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11451" y="2319284"/>
            <a:ext cx="8128000" cy="2338722"/>
          </a:xfrm>
          <a:prstGeom prst="rect">
            <a:avLst/>
          </a:prstGeom>
          <a:noFill/>
        </p:spPr>
        <p:txBody>
          <a:bodyPr wrap="square" lIns="121539" tIns="60772" rIns="121539" bIns="6077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79780" indent="-37978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79780" indent="-37978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47.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387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6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96" y="-287708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2" y="6108726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12" y="82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68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4" y="2727927"/>
            <a:ext cx="7633146" cy="1569343"/>
          </a:xfrm>
          <a:prstGeom prst="rect">
            <a:avLst/>
          </a:prstGeom>
          <a:noFill/>
        </p:spPr>
        <p:txBody>
          <a:bodyPr wrap="square" lIns="91150" tIns="45563" rIns="91150" bIns="4556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7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80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6" y="424576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a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2057427"/>
            <a:ext cx="2819400" cy="42863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6906595" y="609600"/>
            <a:ext cx="2999509" cy="2057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982" tIns="45471" rIns="90982" bIns="45471" rtlCol="0" anchor="ctr"/>
          <a:lstStyle/>
          <a:p>
            <a:pPr algn="ctr" defTabSz="909916"/>
            <a:r>
              <a:rPr lang="en-US" sz="2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BẠN HỌC SINH 2A1 HÃY CHINH PHỤC CÚP C1 THÔI NÀO !! ^^</a:t>
            </a:r>
          </a:p>
        </p:txBody>
      </p:sp>
      <p:pic>
        <p:nvPicPr>
          <p:cNvPr id="4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5885329" y="4477872"/>
            <a:ext cx="158750" cy="2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2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ckies_arm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38400" y="0"/>
            <a:ext cx="7086600" cy="2819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025" tIns="45496" rIns="91025" bIns="45496" rtlCol="0" anchor="ctr"/>
          <a:lstStyle/>
          <a:p>
            <a:pPr algn="ctr" defTabSz="910354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13" y="948143"/>
            <a:ext cx="6934200" cy="1322987"/>
          </a:xfrm>
          <a:prstGeom prst="rect">
            <a:avLst/>
          </a:prstGeom>
          <a:noFill/>
        </p:spPr>
        <p:txBody>
          <a:bodyPr wrap="square" lIns="91025" tIns="45496" rIns="91025" bIns="45496" rtlCol="0">
            <a:spAutoFit/>
          </a:bodyPr>
          <a:lstStyle/>
          <a:p>
            <a:pPr defTabSz="910354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9" name="Picture 8" descr="bong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12" y="5029225"/>
            <a:ext cx="1371600" cy="134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7693"/>
      </p:ext>
    </p:extLst>
  </p:cSld>
  <p:clrMapOvr>
    <a:masterClrMapping/>
  </p:clrMapOvr>
  <p:transition spd="slow">
    <p:push dir="u"/>
    <p:sndAc>
      <p:stSnd>
        <p:snd r:embed="rId2" name="KĐ_bắt_đầu_2006 (online-audio-converter.com)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8001" y="5562600"/>
            <a:ext cx="1752600" cy="609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090" tIns="45531" rIns="91090" bIns="45531" rtlCol="0" anchor="ctr"/>
          <a:lstStyle/>
          <a:p>
            <a:pPr algn="ctr" defTabSz="910988"/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endParaRPr lang="en-US" sz="2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1662" y="5562600"/>
            <a:ext cx="1586338" cy="609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090" tIns="45531" rIns="91090" bIns="45531" rtlCol="0" anchor="ctr"/>
          <a:lstStyle/>
          <a:p>
            <a:pPr algn="ctr" defTabSz="910988"/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2146" y="5562600"/>
            <a:ext cx="1974266" cy="609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090" tIns="45531" rIns="91090" bIns="45531" rtlCol="0" anchor="ctr"/>
          <a:lstStyle/>
          <a:p>
            <a:pPr algn="ctr" defTabSz="910988"/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 descr="d430dcb88016bc5e42f7101ebdc877f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1" y="-6858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12" y="1143000"/>
            <a:ext cx="2362200" cy="2819400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8610601" y="228600"/>
            <a:ext cx="2057400" cy="1371600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090" tIns="45531" rIns="91090" bIns="45531" rtlCol="0" anchor="ctr"/>
          <a:lstStyle/>
          <a:p>
            <a:pPr algn="ctr" defTabSz="910988"/>
            <a:r>
              <a:rPr lang="en-US" sz="2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Vàooooo</a:t>
            </a:r>
            <a:r>
              <a:rPr lang="en-US" sz="23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!!</a:t>
            </a:r>
            <a:endParaRPr lang="en-US" sz="23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8" name="Picture 7" descr="bo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71326" y="4953066"/>
            <a:ext cx="609600" cy="599871"/>
          </a:xfrm>
          <a:prstGeom prst="rect">
            <a:avLst/>
          </a:prstGeom>
        </p:spPr>
      </p:pic>
      <p:pic>
        <p:nvPicPr>
          <p:cNvPr id="18" name="Picture 17" descr="bo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5212" y="4953095"/>
            <a:ext cx="609600" cy="599871"/>
          </a:xfrm>
          <a:prstGeom prst="rect">
            <a:avLst/>
          </a:prstGeom>
        </p:spPr>
      </p:pic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86268" y="4953095"/>
            <a:ext cx="609600" cy="599871"/>
          </a:xfrm>
          <a:prstGeom prst="rect">
            <a:avLst/>
          </a:prstGeom>
        </p:spPr>
      </p:pic>
      <p:sp>
        <p:nvSpPr>
          <p:cNvPr id="23" name="Plaque 22"/>
          <p:cNvSpPr/>
          <p:nvPr/>
        </p:nvSpPr>
        <p:spPr>
          <a:xfrm>
            <a:off x="8610601" y="228600"/>
            <a:ext cx="2057400" cy="13716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090" tIns="45531" rIns="91090" bIns="45531" rtlCol="0" anchor="ctr"/>
          <a:lstStyle/>
          <a:p>
            <a:pPr lvl="0" algn="ctr" defTabSz="910988"/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Plaque 23"/>
          <p:cNvSpPr/>
          <p:nvPr/>
        </p:nvSpPr>
        <p:spPr>
          <a:xfrm>
            <a:off x="8610601" y="228600"/>
            <a:ext cx="2057400" cy="14478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090" tIns="45531" rIns="91090" bIns="45531" rtlCol="0" anchor="ctr"/>
          <a:lstStyle/>
          <a:p>
            <a:pPr algn="ctr" defTabSz="910988"/>
            <a:r>
              <a:rPr lang="en-US" sz="2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9296400" y="6248400"/>
            <a:ext cx="1371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090" tIns="45531" rIns="91090" bIns="45531" rtlCol="0" anchor="ctr"/>
          <a:lstStyle/>
          <a:p>
            <a:pPr algn="ctr" defTabSz="910988"/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4435"/>
      </p:ext>
    </p:extLst>
  </p:cSld>
  <p:clrMapOvr>
    <a:masterClrMapping/>
  </p:clrMapOvr>
  <p:transition spd="slow">
    <p:push dir="u"/>
    <p:sndAc>
      <p:stSnd>
        <p:snd r:embed="rId2" name="VĐ_10s_2007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875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6.25E-7 3.7037E-7 C 0.00508 0.00185 0.01042 0.00393 0.01484 0.00556 C 0.01927 0.00671 0.02122 0.00694 0.02695 0.00903 C 0.03268 0.01111 0.03372 0.02292 0.04896 0.01829 C 0.06406 0.01366 0.09323 -0.00926 0.11771 -0.01782 C 0.14232 -0.02662 0.17812 -0.01458 0.19648 -0.03426 C 0.21458 -0.0537 0.22148 -0.09722 0.22695 -0.13472 C 0.23268 -0.17222 0.23125 -0.2206 0.22995 -0.2588 C 0.22865 -0.29676 0.22435 -0.32107 0.21927 -0.36296 C 0.21419 -0.40509 0.20273 -0.48588 0.19922 -0.51019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10416 0.005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5781 -0.00278 C -0.1151 -0.01875 -0.172 -0.03449 -0.21901 -0.05787 C -0.26588 -0.08125 -0.3164 -0.10578 -0.33828 -0.14305 C -0.36028 -0.18009 -0.36562 -0.23148 -0.35026 -0.28102 C -0.33489 -0.33055 -0.29049 -0.38495 -0.24596 -0.43935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-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4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104 -2.22222E-6 C -0.03837 -0.01504 -0.08229 -0.02037 -0.09792 -0.04884 C -0.11354 -0.07801 -0.10608 -0.13518 -0.10017 -0.17778 C -0.09427 -0.21991 -0.04896 -0.25879 -0.04583 -0.30324 C -0.04306 -0.34768 0.02986 -0.36227 0.04253 -0.40625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38400" y="0"/>
            <a:ext cx="7086600" cy="2819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165" tIns="45572" rIns="91165" bIns="45572" rtlCol="0" anchor="ctr"/>
          <a:lstStyle/>
          <a:p>
            <a:pPr algn="ctr" defTabSz="911718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13" y="948115"/>
            <a:ext cx="6934200" cy="1323140"/>
          </a:xfrm>
          <a:prstGeom prst="rect">
            <a:avLst/>
          </a:prstGeom>
          <a:noFill/>
        </p:spPr>
        <p:txBody>
          <a:bodyPr wrap="square" lIns="91165" tIns="45572" rIns="91165" bIns="45572" rtlCol="0">
            <a:spAutoFit/>
          </a:bodyPr>
          <a:lstStyle/>
          <a:p>
            <a:pPr defTabSz="911718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9" name="Picture 8" descr="bong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12" y="5029225"/>
            <a:ext cx="1371600" cy="134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35326"/>
      </p:ext>
    </p:extLst>
  </p:cSld>
  <p:clrMapOvr>
    <a:masterClrMapping/>
  </p:clrMapOvr>
  <p:transition spd="slow">
    <p:push dir="u"/>
    <p:sndAc>
      <p:stSnd>
        <p:snd r:embed="rId2" name="KĐ_bắt_đầu_2006 (online-audio-converter.com)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1" y="-7620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12" y="1219200"/>
            <a:ext cx="2362200" cy="281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1109" y="5486401"/>
            <a:ext cx="1738745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30" tIns="45661" rIns="91330" bIns="45661" rtlCol="0" anchor="ctr"/>
          <a:lstStyle/>
          <a:p>
            <a:pPr algn="ctr" defTabSz="913325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73643" y="5486400"/>
            <a:ext cx="2403758" cy="7591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30" tIns="45661" rIns="91330" bIns="45661" rtlCol="0" anchor="ctr"/>
          <a:lstStyle/>
          <a:p>
            <a:pPr algn="ctr" defTabSz="913325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gầy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0830" y="5486425"/>
            <a:ext cx="1731825" cy="7591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30" tIns="45661" rIns="91330" bIns="45661" rtlCol="0" anchor="ctr"/>
          <a:lstStyle/>
          <a:p>
            <a:pPr algn="ctr" defTabSz="913325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81420" y="4876847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48757" y="4856062"/>
            <a:ext cx="609600" cy="599871"/>
          </a:xfrm>
          <a:prstGeom prst="rect">
            <a:avLst/>
          </a:prstGeom>
        </p:spPr>
      </p:pic>
      <p:sp>
        <p:nvSpPr>
          <p:cNvPr id="16" name="Plaque 15"/>
          <p:cNvSpPr/>
          <p:nvPr/>
        </p:nvSpPr>
        <p:spPr>
          <a:xfrm>
            <a:off x="8915401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30" tIns="45661" rIns="91330" bIns="45661" rtlCol="0" anchor="ctr"/>
          <a:lstStyle/>
          <a:p>
            <a:pPr algn="ctr" defTabSz="913325"/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8934450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30" tIns="45661" rIns="91330" bIns="45661" rtlCol="0" anchor="ctr"/>
          <a:lstStyle/>
          <a:p>
            <a:pPr algn="ctr" defTabSz="913325"/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Vàoooooooooo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5538" y="4883772"/>
            <a:ext cx="609600" cy="599871"/>
          </a:xfrm>
          <a:prstGeom prst="rect">
            <a:avLst/>
          </a:prstGeom>
        </p:spPr>
      </p:pic>
      <p:sp>
        <p:nvSpPr>
          <p:cNvPr id="22" name="Plaque 21"/>
          <p:cNvSpPr/>
          <p:nvPr/>
        </p:nvSpPr>
        <p:spPr>
          <a:xfrm>
            <a:off x="8934450" y="0"/>
            <a:ext cx="16764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30" tIns="45661" rIns="91330" bIns="45661" rtlCol="0" anchor="ctr"/>
          <a:lstStyle/>
          <a:p>
            <a:pPr algn="ctr" defTabSz="913325"/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9677400" y="6248400"/>
            <a:ext cx="990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0" tIns="45661" rIns="91330" bIns="45661" rtlCol="0" anchor="ctr"/>
          <a:lstStyle/>
          <a:p>
            <a:pPr algn="ctr" defTabSz="913325"/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Next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36550"/>
      </p:ext>
    </p:extLst>
  </p:cSld>
  <p:clrMapOvr>
    <a:masterClrMapping/>
  </p:clrMapOvr>
  <p:transition spd="slow">
    <p:push dir="u"/>
    <p:sndAc>
      <p:stSnd>
        <p:snd r:embed="rId2" name="VĐ_10s_2007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112E-17 -1.11111E-6 C -0.00534 -0.07523 -0.01055 -0.15023 -0.01719 -0.18009 C -0.0237 -0.21018 -0.03542 -0.13889 -0.03932 -0.18009 C -0.04323 -0.22153 -0.04206 -0.3243 -0.04089 -0.4270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875 0.005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61111E-6 2.59259E-6 C -0.01788 -0.03889 -0.03576 -0.07755 -0.05451 -0.10718 C -0.07326 -0.13681 -0.09774 -0.15301 -0.11215 -0.17778 C -0.12656 -0.20255 -0.14097 -0.22454 -0.14097 -0.25648 C -0.14097 -0.28843 -0.12552 -0.33333 -0.11215 -0.36968 C -0.09878 -0.40602 -0.07621 -0.44282 -0.06059 -0.47477 C -0.04496 -0.50671 -0.02726 -0.54444 -0.01823 -0.56157 C -0.0092 -0.5787 -0.00764 -0.57824 -0.00608 -0.57778 " pathEditMode="relative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2083 -0.00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3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5 -0.00069 C 0.02361 0.00209 0.07223 0.00509 0.11025 -0.01643 C 0.14827 -0.03773 0.19202 -0.08194 0.2033 -0.12824 C 0.21459 -0.1743 0.19723 -0.24699 0.17778 -0.29398 C 0.15851 -0.34097 0.1224 -0.37592 0.08664 -0.41041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-2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38412" y="0"/>
            <a:ext cx="8305800" cy="2819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155" tIns="45566" rIns="91155" bIns="45566" rtlCol="0" anchor="ctr"/>
          <a:lstStyle/>
          <a:p>
            <a:pPr algn="ctr" defTabSz="911621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6221" y="457225"/>
            <a:ext cx="8021780" cy="1323128"/>
          </a:xfrm>
          <a:prstGeom prst="rect">
            <a:avLst/>
          </a:prstGeom>
          <a:noFill/>
        </p:spPr>
        <p:txBody>
          <a:bodyPr wrap="square" lIns="91155" tIns="45566" rIns="91155" bIns="45566" rtlCol="0">
            <a:spAutoFit/>
          </a:bodyPr>
          <a:lstStyle/>
          <a:p>
            <a:pPr defTabSz="911621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9" name="Picture 8" descr="bong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12" y="5029225"/>
            <a:ext cx="1371600" cy="1349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ED3406-AFFC-4FA8-82C0-AE538EC84519}"/>
              </a:ext>
            </a:extLst>
          </p:cNvPr>
          <p:cNvSpPr txBox="1"/>
          <p:nvPr/>
        </p:nvSpPr>
        <p:spPr>
          <a:xfrm>
            <a:off x="3733801" y="1731399"/>
            <a:ext cx="8021780" cy="707575"/>
          </a:xfrm>
          <a:prstGeom prst="rect">
            <a:avLst/>
          </a:prstGeom>
          <a:noFill/>
        </p:spPr>
        <p:txBody>
          <a:bodyPr wrap="square" lIns="91155" tIns="45566" rIns="91155" bIns="45566" rtlCol="0">
            <a:spAutoFit/>
          </a:bodyPr>
          <a:lstStyle/>
          <a:p>
            <a:pPr defTabSz="911621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941042797"/>
      </p:ext>
    </p:extLst>
  </p:cSld>
  <p:clrMapOvr>
    <a:masterClrMapping/>
  </p:clrMapOvr>
  <p:transition spd="slow">
    <p:push dir="u"/>
    <p:sndAc>
      <p:stSnd>
        <p:snd r:embed="rId2" name="KĐ_bắt_đầu_2006 (online-audio-converter.com)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1" y="-7620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12" y="1219200"/>
            <a:ext cx="2362200" cy="281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1127" y="5486401"/>
            <a:ext cx="1738745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40" tIns="45612" rIns="91240" bIns="45612" rtlCol="0" anchor="ctr"/>
          <a:lstStyle/>
          <a:p>
            <a:pPr algn="ctr" defTabSz="912448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51622" y="5476736"/>
            <a:ext cx="2403758" cy="7591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40" tIns="45612" rIns="91240" bIns="45612" rtlCol="0" anchor="ctr"/>
          <a:lstStyle/>
          <a:p>
            <a:pPr algn="ctr" defTabSz="912448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tính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0830" y="5486425"/>
            <a:ext cx="2440120" cy="7591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40" tIns="45612" rIns="91240" bIns="45612" rtlCol="0" anchor="ctr"/>
          <a:lstStyle/>
          <a:p>
            <a:pPr algn="ctr" defTabSz="912448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81420" y="4876865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48757" y="4856080"/>
            <a:ext cx="609600" cy="599871"/>
          </a:xfrm>
          <a:prstGeom prst="rect">
            <a:avLst/>
          </a:prstGeom>
        </p:spPr>
      </p:pic>
      <p:sp>
        <p:nvSpPr>
          <p:cNvPr id="16" name="Plaque 15"/>
          <p:cNvSpPr/>
          <p:nvPr/>
        </p:nvSpPr>
        <p:spPr>
          <a:xfrm>
            <a:off x="8915401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40" tIns="45612" rIns="91240" bIns="45612" rtlCol="0" anchor="ctr"/>
          <a:lstStyle/>
          <a:p>
            <a:pPr algn="ctr" defTabSz="912448"/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8915400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40" tIns="45612" rIns="91240" bIns="45612" rtlCol="0" anchor="ctr"/>
          <a:lstStyle/>
          <a:p>
            <a:pPr algn="ctr" defTabSz="912448"/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Vàoooooooooo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48701" y="4886554"/>
            <a:ext cx="609600" cy="599871"/>
          </a:xfrm>
          <a:prstGeom prst="rect">
            <a:avLst/>
          </a:prstGeom>
        </p:spPr>
      </p:pic>
      <p:sp>
        <p:nvSpPr>
          <p:cNvPr id="22" name="Plaque 21"/>
          <p:cNvSpPr/>
          <p:nvPr/>
        </p:nvSpPr>
        <p:spPr>
          <a:xfrm>
            <a:off x="8953501" y="0"/>
            <a:ext cx="16764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40" tIns="45612" rIns="91240" bIns="45612" rtlCol="0" anchor="ctr"/>
          <a:lstStyle/>
          <a:p>
            <a:pPr algn="ctr" defTabSz="912448"/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9677400" y="6248400"/>
            <a:ext cx="990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240" tIns="45612" rIns="91240" bIns="45612" rtlCol="0" anchor="ctr"/>
          <a:lstStyle/>
          <a:p>
            <a:pPr algn="ctr" defTabSz="912448"/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Next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0161"/>
      </p:ext>
    </p:extLst>
  </p:cSld>
  <p:clrMapOvr>
    <a:masterClrMapping/>
  </p:clrMapOvr>
  <p:transition spd="slow">
    <p:push dir="u"/>
    <p:sndAc>
      <p:stSnd>
        <p:snd r:embed="rId2" name="VĐ_10s_2007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112E-17 -1.11111E-6 C -0.01419 -0.0713 -0.02839 -0.14236 -0.04609 -0.17083 C -0.0638 -0.1993 -0.09544 -0.13171 -0.10612 -0.17083 C -0.11667 -0.20995 -0.11354 -0.30741 -0.11029 -0.4048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875 0.005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61111E-6 2.59259E-6 C -0.01788 -0.03889 -0.03576 -0.07755 -0.05451 -0.10718 C -0.07326 -0.13681 -0.09774 -0.15301 -0.11215 -0.17778 C -0.12656 -0.20255 -0.14097 -0.22454 -0.14097 -0.25648 C -0.14097 -0.28843 -0.12552 -0.33333 -0.11215 -0.36968 C -0.09878 -0.40602 -0.07621 -0.44282 -0.06059 -0.47477 C -0.04496 -0.50671 -0.02726 -0.54444 -0.01823 -0.56157 C -0.0092 -0.5787 -0.00764 -0.57824 -0.00608 -0.57778 " pathEditMode="relative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2083 -0.00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3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5 -0.00069 C 0.02361 0.00209 0.07223 0.00509 0.11025 -0.01643 C 0.14827 -0.03773 0.19202 -0.08194 0.2033 -0.12824 C 0.21459 -0.1743 0.19723 -0.24699 0.17778 -0.29398 C 0.15851 -0.34097 0.1224 -0.37592 0.08664 -0.41041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-2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621</Words>
  <Application>Microsoft Office PowerPoint</Application>
  <PresentationFormat>Custom</PresentationFormat>
  <Paragraphs>111</Paragraphs>
  <Slides>22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Office Theme</vt:lpstr>
      <vt:lpstr>8_Office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11_Office Theme</vt:lpstr>
      <vt:lpstr>2_Office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7U010221</cp:lastModifiedBy>
  <cp:revision>131</cp:revision>
  <dcterms:created xsi:type="dcterms:W3CDTF">2021-06-17T09:40:01Z</dcterms:created>
  <dcterms:modified xsi:type="dcterms:W3CDTF">2021-10-12T13:52:58Z</dcterms:modified>
</cp:coreProperties>
</file>