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</p:sldMasterIdLst>
  <p:notesMasterIdLst>
    <p:notesMasterId r:id="rId33"/>
  </p:notesMasterIdLst>
  <p:sldIdLst>
    <p:sldId id="379" r:id="rId2"/>
    <p:sldId id="380" r:id="rId3"/>
    <p:sldId id="365" r:id="rId4"/>
    <p:sldId id="381" r:id="rId5"/>
    <p:sldId id="382" r:id="rId6"/>
    <p:sldId id="385" r:id="rId7"/>
    <p:sldId id="383" r:id="rId8"/>
    <p:sldId id="371" r:id="rId9"/>
    <p:sldId id="370" r:id="rId10"/>
    <p:sldId id="373" r:id="rId11"/>
    <p:sldId id="375" r:id="rId12"/>
    <p:sldId id="374" r:id="rId13"/>
    <p:sldId id="377" r:id="rId14"/>
    <p:sldId id="376" r:id="rId15"/>
    <p:sldId id="372" r:id="rId16"/>
    <p:sldId id="386" r:id="rId17"/>
    <p:sldId id="388" r:id="rId18"/>
    <p:sldId id="387" r:id="rId19"/>
    <p:sldId id="389" r:id="rId20"/>
    <p:sldId id="390" r:id="rId21"/>
    <p:sldId id="356" r:id="rId22"/>
    <p:sldId id="358" r:id="rId23"/>
    <p:sldId id="368" r:id="rId24"/>
    <p:sldId id="369" r:id="rId25"/>
    <p:sldId id="391" r:id="rId26"/>
    <p:sldId id="344" r:id="rId27"/>
    <p:sldId id="346" r:id="rId28"/>
    <p:sldId id="347" r:id="rId29"/>
    <p:sldId id="348" r:id="rId30"/>
    <p:sldId id="392" r:id="rId31"/>
    <p:sldId id="393" r:id="rId32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.VnAvant" panose="020B7200000000000000" pitchFamily="34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宋体" panose="02010600030101010101" pitchFamily="2" charset="-122"/>
      <p:regular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830D2"/>
    <a:srgbClr val="FFFF99"/>
    <a:srgbClr val="99FFCC"/>
    <a:srgbClr val="FFCCFF"/>
    <a:srgbClr val="0000CC"/>
    <a:srgbClr val="00CCFF"/>
    <a:srgbClr val="FF66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99" d="100"/>
          <a:sy n="99" d="100"/>
        </p:scale>
        <p:origin x="600" y="2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6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2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170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22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34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62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29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90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0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95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7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1.gif"/><Relationship Id="rId11" Type="http://schemas.openxmlformats.org/officeDocument/2006/relationships/image" Target="../media/image36.png"/><Relationship Id="rId5" Type="http://schemas.openxmlformats.org/officeDocument/2006/relationships/image" Target="../media/image30.gif"/><Relationship Id="rId10" Type="http://schemas.openxmlformats.org/officeDocument/2006/relationships/image" Target="../media/image35.jp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18" Type="http://schemas.openxmlformats.org/officeDocument/2006/relationships/image" Target="../media/image45.jpe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1.gif"/><Relationship Id="rId17" Type="http://schemas.openxmlformats.org/officeDocument/2006/relationships/image" Target="../media/image44.gif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0.gif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19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31.gif"/><Relationship Id="rId1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1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41.gif"/><Relationship Id="rId17" Type="http://schemas.openxmlformats.org/officeDocument/2006/relationships/image" Target="../media/image47.gif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0.gif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image" Target="../media/image31.gif"/><Relationship Id="rId1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12" Type="http://schemas.openxmlformats.org/officeDocument/2006/relationships/image" Target="../media/image41.gif"/><Relationship Id="rId17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0.gif"/><Relationship Id="rId5" Type="http://schemas.openxmlformats.org/officeDocument/2006/relationships/image" Target="../media/image45.jpeg"/><Relationship Id="rId15" Type="http://schemas.openxmlformats.org/officeDocument/2006/relationships/image" Target="../media/image36.png"/><Relationship Id="rId10" Type="http://schemas.openxmlformats.org/officeDocument/2006/relationships/image" Target="../media/image30.gif"/><Relationship Id="rId4" Type="http://schemas.openxmlformats.org/officeDocument/2006/relationships/audio" Target="../media/audio3.wav"/><Relationship Id="rId9" Type="http://schemas.openxmlformats.org/officeDocument/2006/relationships/image" Target="../media/image31.gif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283179"/>
            <a:ext cx="5181600" cy="523220"/>
          </a:xfrm>
          <a:prstGeom prst="rect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Kết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31972" y="2242975"/>
            <a:ext cx="3897772" cy="1366624"/>
          </a:xfrm>
          <a:prstGeom prst="roundRect">
            <a:avLst/>
          </a:prstGeom>
          <a:solidFill>
            <a:schemeClr val="bg1"/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CÁC SỐ 1,2,3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0725" y="3609599"/>
            <a:ext cx="4773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7" y="283180"/>
            <a:ext cx="1138386" cy="1138386"/>
          </a:xfrm>
          <a:prstGeom prst="rect">
            <a:avLst/>
          </a:prstGeom>
        </p:spPr>
      </p:pic>
      <p:sp>
        <p:nvSpPr>
          <p:cNvPr id="3" name="TextBox 5"/>
          <p:cNvSpPr txBox="1"/>
          <p:nvPr/>
        </p:nvSpPr>
        <p:spPr>
          <a:xfrm>
            <a:off x="1045030" y="1162067"/>
            <a:ext cx="7271656" cy="1080908"/>
          </a:xfrm>
          <a:prstGeom prst="rect">
            <a:avLst/>
          </a:prstGeom>
          <a:noFill/>
          <a:ln w="9525">
            <a:noFill/>
          </a:ln>
        </p:spPr>
        <p:txBody>
          <a:bodyPr wrap="square" lIns="95095" tIns="47547" rIns="95095" bIns="47547">
            <a:spAutoFit/>
          </a:bodyPr>
          <a:lstStyle/>
          <a:p>
            <a:pPr algn="ctr" defTabSz="712241">
              <a:defRPr/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1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5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0" y="-127454"/>
            <a:ext cx="885371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 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0"/>
            <a:ext cx="7620000" cy="5715000"/>
          </a:xfrm>
        </p:spPr>
      </p:pic>
    </p:spTree>
    <p:extLst>
      <p:ext uri="{BB962C8B-B14F-4D97-AF65-F5344CB8AC3E}">
        <p14:creationId xmlns:p14="http://schemas.microsoft.com/office/powerpoint/2010/main" val="87015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95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0"/>
            <a:ext cx="7620000" cy="5715000"/>
          </a:xfrm>
        </p:spPr>
      </p:pic>
    </p:spTree>
    <p:extLst>
      <p:ext uri="{BB962C8B-B14F-4D97-AF65-F5344CB8AC3E}">
        <p14:creationId xmlns:p14="http://schemas.microsoft.com/office/powerpoint/2010/main" val="25640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0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55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35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Vũ Điệu Xoè Tay] Bài Hát Về Thông Điệp 5K Của Bộ Y Tế Trong Phòng Chống Dịch Covid 1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569" y="0"/>
            <a:ext cx="8613448" cy="5401159"/>
          </a:xfrm>
        </p:spPr>
      </p:pic>
    </p:spTree>
    <p:extLst>
      <p:ext uri="{BB962C8B-B14F-4D97-AF65-F5344CB8AC3E}">
        <p14:creationId xmlns:p14="http://schemas.microsoft.com/office/powerpoint/2010/main" val="155120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66" y="304271"/>
            <a:ext cx="7539664" cy="5026443"/>
          </a:xfrm>
        </p:spPr>
      </p:pic>
      <p:sp>
        <p:nvSpPr>
          <p:cNvPr id="5" name="Rectangle 4"/>
          <p:cNvSpPr/>
          <p:nvPr/>
        </p:nvSpPr>
        <p:spPr>
          <a:xfrm>
            <a:off x="2466295" y="2169481"/>
            <a:ext cx="42114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09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8609"/>
            <a:ext cx="9144000" cy="3133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347" y="381787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9904" y="382893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8397" y="382893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5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36569" y="1976034"/>
            <a:ext cx="1549830" cy="12476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687518" y="1964411"/>
            <a:ext cx="1549830" cy="12476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46" y="373170"/>
            <a:ext cx="7372350" cy="92392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145797" y="2409987"/>
            <a:ext cx="449451" cy="3797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15545" y="2409987"/>
            <a:ext cx="449451" cy="3797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63538" y="2693699"/>
            <a:ext cx="449451" cy="3797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873496" y="2189984"/>
            <a:ext cx="449451" cy="3797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12989" y="2182679"/>
            <a:ext cx="449451" cy="3797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68644" y="1976034"/>
            <a:ext cx="1927415" cy="2190221"/>
            <a:chOff x="968644" y="1976034"/>
            <a:chExt cx="1927415" cy="2190221"/>
          </a:xfrm>
        </p:grpSpPr>
        <p:sp>
          <p:nvSpPr>
            <p:cNvPr id="4" name="Rounded Rectangle 3"/>
            <p:cNvSpPr/>
            <p:nvPr/>
          </p:nvSpPr>
          <p:spPr>
            <a:xfrm>
              <a:off x="968644" y="1976034"/>
              <a:ext cx="1549830" cy="124761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518833" y="2409987"/>
              <a:ext cx="449451" cy="37970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93830" y="3242925"/>
              <a:ext cx="15022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27349" y="3242925"/>
            <a:ext cx="1502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00718" y="3212025"/>
            <a:ext cx="1502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94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69384" y="-722096"/>
            <a:ext cx="6850251" cy="5007377"/>
            <a:chOff x="1115878" y="-962319"/>
            <a:chExt cx="6850251" cy="50073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878" y="-962319"/>
              <a:ext cx="6850251" cy="5007377"/>
            </a:xfrm>
            <a:prstGeom prst="rect">
              <a:avLst/>
            </a:prstGeom>
          </p:spPr>
        </p:pic>
        <p:sp>
          <p:nvSpPr>
            <p:cNvPr id="3" name="TextBox 3"/>
            <p:cNvSpPr txBox="1">
              <a:spLocks noChangeArrowheads="1"/>
            </p:cNvSpPr>
            <p:nvPr/>
          </p:nvSpPr>
          <p:spPr bwMode="auto">
            <a:xfrm>
              <a:off x="1993746" y="1541369"/>
              <a:ext cx="509451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</a:t>
              </a:r>
              <a:endPara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51543" y="3378938"/>
            <a:ext cx="85924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074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2" y="1263112"/>
            <a:ext cx="9042498" cy="29429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3827" y="3318983"/>
            <a:ext cx="47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2907" y="3318981"/>
            <a:ext cx="47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9428" y="3290328"/>
            <a:ext cx="47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03283" y="3308170"/>
            <a:ext cx="47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6305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7" y="734232"/>
            <a:ext cx="7682448" cy="44886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113" y="27001"/>
            <a:ext cx="238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0" y="530018"/>
            <a:ext cx="8308519" cy="4776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7222" y="46723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3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5964" y="46723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4878" y="466582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3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3881" y="465272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4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z2751308036053_1b8c1b7dcf048dff93485f43fbdd47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84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T\Desktop\z2751307904145_955870023c07026ca647300e4ada31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6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đồng Cỏ Sinh Thái Xanh Nền Trời Xanh, Tươi, Màu Xanh Lá, Đồng Cỏ Hình nền 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2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9283"/>
            <a:ext cx="2708752" cy="4397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Rectangle 14"/>
          <p:cNvSpPr/>
          <p:nvPr/>
        </p:nvSpPr>
        <p:spPr>
          <a:xfrm>
            <a:off x="1913820" y="585117"/>
            <a:ext cx="7067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98543" y="4383918"/>
            <a:ext cx="850901" cy="1061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744289" y="4360632"/>
            <a:ext cx="850901" cy="1061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895752" y="4383918"/>
            <a:ext cx="850901" cy="1061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131748" y="4412244"/>
            <a:ext cx="850901" cy="10610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A                    B                      C     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00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76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0668" y="159532"/>
            <a:ext cx="3049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948" y="1141654"/>
            <a:ext cx="85395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" y="0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     B                          C 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FFFF00"/>
                </a:solidFill>
              </a:rPr>
              <a:t>Có bao nhiêu con cá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1656918" y="1219911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A.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863630" y="1219910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B.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1639743" y="2043297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C. 3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874291" y="20626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D. 4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43" y="1060256"/>
            <a:ext cx="2960914" cy="222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7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A                        B                         C 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Có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mấy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quả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bóng</a:t>
            </a:r>
            <a:r>
              <a:rPr lang="en-US" sz="4000" b="1" dirty="0">
                <a:solidFill>
                  <a:srgbClr val="FFFF00"/>
                </a:solidFill>
              </a:rPr>
              <a:t> bay?</a:t>
            </a:r>
          </a:p>
        </p:txBody>
      </p:sp>
      <p:sp>
        <p:nvSpPr>
          <p:cNvPr id="35" name="Bevel 34"/>
          <p:cNvSpPr/>
          <p:nvPr/>
        </p:nvSpPr>
        <p:spPr>
          <a:xfrm>
            <a:off x="1959331" y="1170190"/>
            <a:ext cx="179394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A.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724813" y="1168376"/>
            <a:ext cx="179972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B.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946079" y="2229655"/>
            <a:ext cx="179394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C. 3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724813" y="2215140"/>
            <a:ext cx="179972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D. 3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491" y="1118709"/>
            <a:ext cx="2138924" cy="194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3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9" y="3660253"/>
            <a:ext cx="1580781" cy="1196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846762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6" y="3293503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3615603"/>
            <a:ext cx="1073146" cy="10917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07768" y="4449254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7" name="Rectangle 36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A                        B                          C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Có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mấy</a:t>
            </a:r>
            <a:r>
              <a:rPr lang="en-US" sz="4000" b="1" dirty="0">
                <a:solidFill>
                  <a:srgbClr val="FFFF00"/>
                </a:solidFill>
              </a:rPr>
              <a:t> con </a:t>
            </a:r>
            <a:r>
              <a:rPr lang="en-US" sz="4000" b="1" dirty="0" err="1">
                <a:solidFill>
                  <a:srgbClr val="FFFF00"/>
                </a:solidFill>
              </a:rPr>
              <a:t>chim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trên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cành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cây</a:t>
            </a:r>
            <a:r>
              <a:rPr lang="en-US" sz="40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40" name="Bevel 39"/>
          <p:cNvSpPr/>
          <p:nvPr/>
        </p:nvSpPr>
        <p:spPr>
          <a:xfrm>
            <a:off x="1779700" y="1166403"/>
            <a:ext cx="1845538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A.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6916630" y="1152289"/>
            <a:ext cx="177891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B.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1779700" y="1989961"/>
            <a:ext cx="1845538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C. 3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3" name="Bevel 42"/>
          <p:cNvSpPr/>
          <p:nvPr/>
        </p:nvSpPr>
        <p:spPr>
          <a:xfrm>
            <a:off x="6941651" y="1989962"/>
            <a:ext cx="177891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D. 4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570" y="1139950"/>
            <a:ext cx="2639419" cy="167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96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5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0" grpId="0" animBg="1"/>
      <p:bldP spid="41" grpId="0" animBg="1"/>
      <p:bldP spid="42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70" y="97474"/>
            <a:ext cx="6038850" cy="1647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0983" y="1247613"/>
            <a:ext cx="4355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TIẾT HỌC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6830" y="1881421"/>
            <a:ext cx="859768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ts val="0"/>
              </a:spcAft>
              <a:buClr>
                <a:srgbClr val="706A65"/>
              </a:buClr>
              <a:buSzPts val="1100"/>
              <a:tabLst>
                <a:tab pos="474345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HS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Q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1, 2, 3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6830" y="3441395"/>
            <a:ext cx="848919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buClr>
                <a:srgbClr val="706A65"/>
              </a:buClr>
              <a:buSzPts val="1100"/>
              <a:tabLst>
                <a:tab pos="501650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HS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1, 2, 3.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6830" y="2909183"/>
            <a:ext cx="750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1, 2, 3.</a:t>
            </a:r>
          </a:p>
          <a:p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406830" y="4420124"/>
            <a:ext cx="842720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buClr>
                <a:srgbClr val="706A65"/>
              </a:buClr>
              <a:buSzPts val="1100"/>
              <a:tabLst>
                <a:tab pos="501650" algn="l"/>
              </a:tabLst>
            </a:pPr>
            <a:r>
              <a:rPr lang="it-IT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HS 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thái độ tích cực, hứng thú trong học tập,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70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  <p:bldP spid="16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74195" y="598866"/>
            <a:ext cx="4122549" cy="1356102"/>
            <a:chOff x="2774195" y="598866"/>
            <a:chExt cx="4122549" cy="1356102"/>
          </a:xfrm>
        </p:grpSpPr>
        <p:sp>
          <p:nvSpPr>
            <p:cNvPr id="2" name="Cloud 1"/>
            <p:cNvSpPr/>
            <p:nvPr/>
          </p:nvSpPr>
          <p:spPr>
            <a:xfrm>
              <a:off x="2774195" y="598866"/>
              <a:ext cx="4122549" cy="135610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574801" y="698771"/>
              <a:ext cx="23198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sz="54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cap="none" spc="0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endPara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44117" y="2280086"/>
            <a:ext cx="550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4117" y="2980188"/>
            <a:ext cx="550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1, 2, 3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4117" y="3680290"/>
            <a:ext cx="550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4, 5, 6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23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4" y="0"/>
            <a:ext cx="8919275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724" y="1351583"/>
            <a:ext cx="8915400" cy="34778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Kính</a:t>
            </a: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chúc</a:t>
            </a: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quý</a:t>
            </a: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thầy</a:t>
            </a: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cô</a:t>
            </a: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>
              <a:defRPr/>
            </a:pP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em</a:t>
            </a: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sinh</a:t>
            </a:r>
            <a:r>
              <a:rPr lang="en-US" sz="4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mạnh</a:t>
            </a: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khỏe</a:t>
            </a: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>
              <a:defRPr/>
            </a:pP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hạnh</a:t>
            </a: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phúc</a:t>
            </a: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!</a:t>
            </a:r>
            <a:r>
              <a:rPr lang="en-US" sz="4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44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defRPr/>
            </a:pPr>
            <a:r>
              <a:rPr lang="en-US" sz="4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</a:t>
            </a:r>
            <a:r>
              <a:rPr lang="en-US" sz="4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TRỌNG CẢM ƠN!</a:t>
            </a:r>
          </a:p>
          <a:p>
            <a:pPr algn="ctr">
              <a:defRPr/>
            </a:pPr>
            <a:endParaRPr lang="en-US" sz="4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831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87" y="-69742"/>
            <a:ext cx="6973841" cy="587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8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71" y="-61995"/>
            <a:ext cx="3112819" cy="203828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105115" y="836908"/>
            <a:ext cx="761353" cy="769286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330" y="534127"/>
            <a:ext cx="3278986" cy="1317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6645"/>
            <a:ext cx="3214667" cy="172031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564366" y="2453898"/>
            <a:ext cx="761353" cy="76928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05337" y="2453897"/>
            <a:ext cx="761353" cy="76928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163" y="2131275"/>
            <a:ext cx="2642623" cy="12910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41532"/>
            <a:ext cx="2894344" cy="1760366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3096405" y="4272358"/>
            <a:ext cx="761353" cy="769286"/>
          </a:xfrm>
          <a:prstGeom prst="ellipse">
            <a:avLst/>
          </a:prstGeom>
          <a:solidFill>
            <a:srgbClr val="F830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178704" y="4272358"/>
            <a:ext cx="761353" cy="769286"/>
          </a:xfrm>
          <a:prstGeom prst="ellipse">
            <a:avLst/>
          </a:prstGeom>
          <a:solidFill>
            <a:srgbClr val="F830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204749" y="4272358"/>
            <a:ext cx="761353" cy="769286"/>
          </a:xfrm>
          <a:prstGeom prst="ellipse">
            <a:avLst/>
          </a:prstGeom>
          <a:solidFill>
            <a:srgbClr val="F830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163" y="3896405"/>
            <a:ext cx="2762678" cy="132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0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796" y="1263543"/>
            <a:ext cx="88392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- Các em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- Các em giơ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ngón tay và cùng nhau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đếm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- Các em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31021" y="440952"/>
            <a:ext cx="3052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THỰC HÀNH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101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751462" y="646867"/>
            <a:ext cx="827314" cy="8708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3873345" y="2043870"/>
            <a:ext cx="1204687" cy="1117600"/>
          </a:xfrm>
          <a:prstGeom prst="triangle">
            <a:avLst/>
          </a:prstGeom>
          <a:solidFill>
            <a:srgbClr val="00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380864" y="2043870"/>
            <a:ext cx="1204687" cy="1117600"/>
          </a:xfrm>
          <a:prstGeom prst="triangle">
            <a:avLst/>
          </a:prstGeom>
          <a:solidFill>
            <a:srgbClr val="00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21924" y="4169044"/>
            <a:ext cx="1145519" cy="91307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15175" y="4169044"/>
            <a:ext cx="1145519" cy="91307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08426" y="4169044"/>
            <a:ext cx="1145519" cy="91307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517816" y="320713"/>
            <a:ext cx="1502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9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17816" y="1889953"/>
            <a:ext cx="1502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9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5829" y="3788792"/>
            <a:ext cx="1502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9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06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6" y="51493"/>
            <a:ext cx="7935133" cy="5554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8129" y="2324746"/>
            <a:ext cx="1898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406844">
            <a:off x="3972732" y="2938395"/>
            <a:ext cx="1898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6598" y="3048000"/>
            <a:ext cx="1898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3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 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538" y="0"/>
            <a:ext cx="7620000" cy="5715000"/>
          </a:xfrm>
        </p:spPr>
      </p:pic>
    </p:spTree>
    <p:extLst>
      <p:ext uri="{BB962C8B-B14F-4D97-AF65-F5344CB8AC3E}">
        <p14:creationId xmlns:p14="http://schemas.microsoft.com/office/powerpoint/2010/main" val="367840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3027</TotalTime>
  <Words>429</Words>
  <Application>Microsoft Office PowerPoint</Application>
  <PresentationFormat>On-screen Show (16:10)</PresentationFormat>
  <Paragraphs>75</Paragraphs>
  <Slides>31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Calibri</vt:lpstr>
      <vt:lpstr>Times New Roman</vt:lpstr>
      <vt:lpstr>.VnAvant</vt:lpstr>
      <vt:lpstr>Arial</vt:lpstr>
      <vt:lpstr>Tahoma</vt:lpstr>
      <vt:lpstr>宋体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Minh</cp:lastModifiedBy>
  <cp:revision>261</cp:revision>
  <dcterms:created xsi:type="dcterms:W3CDTF">2020-02-10T09:35:50Z</dcterms:created>
  <dcterms:modified xsi:type="dcterms:W3CDTF">2021-09-23T18:18:59Z</dcterms:modified>
</cp:coreProperties>
</file>