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4" r:id="rId8"/>
  </p:sldMasterIdLst>
  <p:notesMasterIdLst>
    <p:notesMasterId r:id="rId31"/>
  </p:notesMasterIdLst>
  <p:sldIdLst>
    <p:sldId id="272" r:id="rId9"/>
    <p:sldId id="273" r:id="rId10"/>
    <p:sldId id="271" r:id="rId11"/>
    <p:sldId id="274" r:id="rId12"/>
    <p:sldId id="258" r:id="rId13"/>
    <p:sldId id="259" r:id="rId14"/>
    <p:sldId id="260" r:id="rId15"/>
    <p:sldId id="267" r:id="rId16"/>
    <p:sldId id="268" r:id="rId17"/>
    <p:sldId id="269" r:id="rId18"/>
    <p:sldId id="270" r:id="rId19"/>
    <p:sldId id="280" r:id="rId20"/>
    <p:sldId id="261" r:id="rId21"/>
    <p:sldId id="262" r:id="rId22"/>
    <p:sldId id="266" r:id="rId23"/>
    <p:sldId id="275" r:id="rId24"/>
    <p:sldId id="276" r:id="rId25"/>
    <p:sldId id="277" r:id="rId26"/>
    <p:sldId id="278" r:id="rId27"/>
    <p:sldId id="279" r:id="rId28"/>
    <p:sldId id="282" r:id="rId29"/>
    <p:sldId id="28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184FF-5EB7-4D0E-B7F0-A52B89E22CC5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57CDC-5029-4BD9-A555-3923AD802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84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243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043E91-0332-46B7-84BF-5D28456058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8243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029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7987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文本占位符 79874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 smtClean="0">
              <a:latin typeface="Calibri" panose="020F0502020204030204" pitchFamily="34" charset="0"/>
            </a:endParaRPr>
          </a:p>
        </p:txBody>
      </p:sp>
      <p:sp>
        <p:nvSpPr>
          <p:cNvPr id="30724" name="灯片编号占位符 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D9219E-B691-4D76-97DE-2B2F3C2EFF8B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vi-VN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143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28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95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978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CC485-AA43-4968-AD01-E15B222FE42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771074-6C3D-4EF4-B741-5BAB2F9C7BB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28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CC485-AA43-4968-AD01-E15B222FE42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771074-6C3D-4EF4-B741-5BAB2F9C7BB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577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CC485-AA43-4968-AD01-E15B222FE42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771074-6C3D-4EF4-B741-5BAB2F9C7BB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264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CC485-AA43-4968-AD01-E15B222FE42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771074-6C3D-4EF4-B741-5BAB2F9C7BB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919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CC485-AA43-4968-AD01-E15B222FE42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771074-6C3D-4EF4-B741-5BAB2F9C7BB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281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CC485-AA43-4968-AD01-E15B222FE42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771074-6C3D-4EF4-B741-5BAB2F9C7BB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7839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CC485-AA43-4968-AD01-E15B222FE42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771074-6C3D-4EF4-B741-5BAB2F9C7BB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9123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CC485-AA43-4968-AD01-E15B222FE42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771074-6C3D-4EF4-B741-5BAB2F9C7BB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718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077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CC485-AA43-4968-AD01-E15B222FE42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771074-6C3D-4EF4-B741-5BAB2F9C7BB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4378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CC485-AA43-4968-AD01-E15B222FE42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771074-6C3D-4EF4-B741-5BAB2F9C7BB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0378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CC485-AA43-4968-AD01-E15B222FE42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771074-6C3D-4EF4-B741-5BAB2F9C7BB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3764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7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5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0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5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5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59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50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59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5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9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5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59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50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8650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5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59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50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59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5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9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5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59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50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398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28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31">
                <a:solidFill>
                  <a:schemeClr val="tx1">
                    <a:tint val="75000"/>
                  </a:schemeClr>
                </a:solidFill>
              </a:defRPr>
            </a:lvl1pPr>
            <a:lvl2pPr marL="607517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2pPr>
            <a:lvl3pPr marL="1215010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3pPr>
            <a:lvl4pPr marL="1822520" indent="0">
              <a:buNone/>
              <a:defRPr sz="1931">
                <a:solidFill>
                  <a:schemeClr val="tx1">
                    <a:tint val="75000"/>
                  </a:schemeClr>
                </a:solidFill>
              </a:defRPr>
            </a:lvl4pPr>
            <a:lvl5pPr marL="2430032" indent="0">
              <a:buNone/>
              <a:defRPr sz="1931">
                <a:solidFill>
                  <a:schemeClr val="tx1">
                    <a:tint val="75000"/>
                  </a:schemeClr>
                </a:solidFill>
              </a:defRPr>
            </a:lvl5pPr>
            <a:lvl6pPr marL="3037531" indent="0">
              <a:buNone/>
              <a:defRPr sz="1931">
                <a:solidFill>
                  <a:schemeClr val="tx1">
                    <a:tint val="75000"/>
                  </a:schemeClr>
                </a:solidFill>
              </a:defRPr>
            </a:lvl6pPr>
            <a:lvl7pPr marL="3645041" indent="0">
              <a:buNone/>
              <a:defRPr sz="1931">
                <a:solidFill>
                  <a:schemeClr val="tx1">
                    <a:tint val="75000"/>
                  </a:schemeClr>
                </a:solidFill>
              </a:defRPr>
            </a:lvl7pPr>
            <a:lvl8pPr marL="4252550" indent="0">
              <a:buNone/>
              <a:defRPr sz="1931">
                <a:solidFill>
                  <a:schemeClr val="tx1">
                    <a:tint val="75000"/>
                  </a:schemeClr>
                </a:solidFill>
              </a:defRPr>
            </a:lvl8pPr>
            <a:lvl9pPr marL="4860056" indent="0">
              <a:buNone/>
              <a:defRPr sz="19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5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59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50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59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5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9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5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59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50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6716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0"/>
            </a:lvl1pPr>
            <a:lvl2pPr>
              <a:defRPr sz="3197"/>
            </a:lvl2pPr>
            <a:lvl3pPr>
              <a:defRPr sz="2731"/>
            </a:lvl3pPr>
            <a:lvl4pPr>
              <a:defRPr sz="2398"/>
            </a:lvl4pPr>
            <a:lvl5pPr>
              <a:defRPr sz="2398"/>
            </a:lvl5pPr>
            <a:lvl6pPr>
              <a:defRPr sz="2398"/>
            </a:lvl6pPr>
            <a:lvl7pPr>
              <a:defRPr sz="2398"/>
            </a:lvl7pPr>
            <a:lvl8pPr>
              <a:defRPr sz="2398"/>
            </a:lvl8pPr>
            <a:lvl9pPr>
              <a:defRPr sz="239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0"/>
            </a:lvl1pPr>
            <a:lvl2pPr>
              <a:defRPr sz="3197"/>
            </a:lvl2pPr>
            <a:lvl3pPr>
              <a:defRPr sz="2731"/>
            </a:lvl3pPr>
            <a:lvl4pPr>
              <a:defRPr sz="2398"/>
            </a:lvl4pPr>
            <a:lvl5pPr>
              <a:defRPr sz="2398"/>
            </a:lvl5pPr>
            <a:lvl6pPr>
              <a:defRPr sz="2398"/>
            </a:lvl6pPr>
            <a:lvl7pPr>
              <a:defRPr sz="2398"/>
            </a:lvl7pPr>
            <a:lvl8pPr>
              <a:defRPr sz="2398"/>
            </a:lvl8pPr>
            <a:lvl9pPr>
              <a:defRPr sz="239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5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59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50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59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5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9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5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59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50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0571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9" y="1535155"/>
            <a:ext cx="5386917" cy="639763"/>
          </a:xfrm>
        </p:spPr>
        <p:txBody>
          <a:bodyPr anchor="b"/>
          <a:lstStyle>
            <a:lvl1pPr marL="0" indent="0">
              <a:buNone/>
              <a:defRPr sz="3197" b="1"/>
            </a:lvl1pPr>
            <a:lvl2pPr marL="607517" indent="0">
              <a:buNone/>
              <a:defRPr sz="2731" b="1"/>
            </a:lvl2pPr>
            <a:lvl3pPr marL="1215010" indent="0">
              <a:buNone/>
              <a:defRPr sz="2398" b="1"/>
            </a:lvl3pPr>
            <a:lvl4pPr marL="1822520" indent="0">
              <a:buNone/>
              <a:defRPr sz="2131" b="1"/>
            </a:lvl4pPr>
            <a:lvl5pPr marL="2430032" indent="0">
              <a:buNone/>
              <a:defRPr sz="2131" b="1"/>
            </a:lvl5pPr>
            <a:lvl6pPr marL="3037531" indent="0">
              <a:buNone/>
              <a:defRPr sz="2131" b="1"/>
            </a:lvl6pPr>
            <a:lvl7pPr marL="3645041" indent="0">
              <a:buNone/>
              <a:defRPr sz="2131" b="1"/>
            </a:lvl7pPr>
            <a:lvl8pPr marL="4252550" indent="0">
              <a:buNone/>
              <a:defRPr sz="2131" b="1"/>
            </a:lvl8pPr>
            <a:lvl9pPr marL="4860056" indent="0">
              <a:buNone/>
              <a:defRPr sz="213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3197"/>
            </a:lvl1pPr>
            <a:lvl2pPr>
              <a:defRPr sz="2731"/>
            </a:lvl2pPr>
            <a:lvl3pPr>
              <a:defRPr sz="2398"/>
            </a:lvl3pPr>
            <a:lvl4pPr>
              <a:defRPr sz="2131"/>
            </a:lvl4pPr>
            <a:lvl5pPr>
              <a:defRPr sz="2131"/>
            </a:lvl5pPr>
            <a:lvl6pPr>
              <a:defRPr sz="2131"/>
            </a:lvl6pPr>
            <a:lvl7pPr>
              <a:defRPr sz="2131"/>
            </a:lvl7pPr>
            <a:lvl8pPr>
              <a:defRPr sz="2131"/>
            </a:lvl8pPr>
            <a:lvl9pPr>
              <a:defRPr sz="213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55"/>
            <a:ext cx="5389033" cy="639763"/>
          </a:xfrm>
        </p:spPr>
        <p:txBody>
          <a:bodyPr anchor="b"/>
          <a:lstStyle>
            <a:lvl1pPr marL="0" indent="0">
              <a:buNone/>
              <a:defRPr sz="3197" b="1"/>
            </a:lvl1pPr>
            <a:lvl2pPr marL="607517" indent="0">
              <a:buNone/>
              <a:defRPr sz="2731" b="1"/>
            </a:lvl2pPr>
            <a:lvl3pPr marL="1215010" indent="0">
              <a:buNone/>
              <a:defRPr sz="2398" b="1"/>
            </a:lvl3pPr>
            <a:lvl4pPr marL="1822520" indent="0">
              <a:buNone/>
              <a:defRPr sz="2131" b="1"/>
            </a:lvl4pPr>
            <a:lvl5pPr marL="2430032" indent="0">
              <a:buNone/>
              <a:defRPr sz="2131" b="1"/>
            </a:lvl5pPr>
            <a:lvl6pPr marL="3037531" indent="0">
              <a:buNone/>
              <a:defRPr sz="2131" b="1"/>
            </a:lvl6pPr>
            <a:lvl7pPr marL="3645041" indent="0">
              <a:buNone/>
              <a:defRPr sz="2131" b="1"/>
            </a:lvl7pPr>
            <a:lvl8pPr marL="4252550" indent="0">
              <a:buNone/>
              <a:defRPr sz="2131" b="1"/>
            </a:lvl8pPr>
            <a:lvl9pPr marL="4860056" indent="0">
              <a:buNone/>
              <a:defRPr sz="213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3197"/>
            </a:lvl1pPr>
            <a:lvl2pPr>
              <a:defRPr sz="2731"/>
            </a:lvl2pPr>
            <a:lvl3pPr>
              <a:defRPr sz="2398"/>
            </a:lvl3pPr>
            <a:lvl4pPr>
              <a:defRPr sz="2131"/>
            </a:lvl4pPr>
            <a:lvl5pPr>
              <a:defRPr sz="2131"/>
            </a:lvl5pPr>
            <a:lvl6pPr>
              <a:defRPr sz="2131"/>
            </a:lvl6pPr>
            <a:lvl7pPr>
              <a:defRPr sz="2131"/>
            </a:lvl7pPr>
            <a:lvl8pPr>
              <a:defRPr sz="2131"/>
            </a:lvl8pPr>
            <a:lvl9pPr>
              <a:defRPr sz="213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5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59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50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59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5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9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5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59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50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7064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5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59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50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59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5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9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5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59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50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5759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5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59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50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59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5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9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5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59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50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920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701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1"/>
          </a:xfrm>
        </p:spPr>
        <p:txBody>
          <a:bodyPr anchor="b"/>
          <a:lstStyle>
            <a:lvl1pPr algn="l">
              <a:defRPr sz="2731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64" y="273093"/>
            <a:ext cx="6815667" cy="5853113"/>
          </a:xfrm>
        </p:spPr>
        <p:txBody>
          <a:bodyPr/>
          <a:lstStyle>
            <a:lvl1pPr>
              <a:defRPr sz="4329"/>
            </a:lvl1pPr>
            <a:lvl2pPr>
              <a:defRPr sz="3730"/>
            </a:lvl2pPr>
            <a:lvl3pPr>
              <a:defRPr sz="3197"/>
            </a:lvl3pPr>
            <a:lvl4pPr>
              <a:defRPr sz="2731"/>
            </a:lvl4pPr>
            <a:lvl5pPr>
              <a:defRPr sz="2731"/>
            </a:lvl5pPr>
            <a:lvl6pPr>
              <a:defRPr sz="2731"/>
            </a:lvl6pPr>
            <a:lvl7pPr>
              <a:defRPr sz="2731"/>
            </a:lvl7pPr>
            <a:lvl8pPr>
              <a:defRPr sz="2731"/>
            </a:lvl8pPr>
            <a:lvl9pPr>
              <a:defRPr sz="273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</p:spPr>
        <p:txBody>
          <a:bodyPr/>
          <a:lstStyle>
            <a:lvl1pPr marL="0" indent="0">
              <a:buNone/>
              <a:defRPr sz="1931"/>
            </a:lvl1pPr>
            <a:lvl2pPr marL="607517" indent="0">
              <a:buNone/>
              <a:defRPr sz="1598"/>
            </a:lvl2pPr>
            <a:lvl3pPr marL="1215010" indent="0">
              <a:buNone/>
              <a:defRPr sz="1332"/>
            </a:lvl3pPr>
            <a:lvl4pPr marL="1822520" indent="0">
              <a:buNone/>
              <a:defRPr sz="1199"/>
            </a:lvl4pPr>
            <a:lvl5pPr marL="2430032" indent="0">
              <a:buNone/>
              <a:defRPr sz="1199"/>
            </a:lvl5pPr>
            <a:lvl6pPr marL="3037531" indent="0">
              <a:buNone/>
              <a:defRPr sz="1199"/>
            </a:lvl6pPr>
            <a:lvl7pPr marL="3645041" indent="0">
              <a:buNone/>
              <a:defRPr sz="1199"/>
            </a:lvl7pPr>
            <a:lvl8pPr marL="4252550" indent="0">
              <a:buNone/>
              <a:defRPr sz="1199"/>
            </a:lvl8pPr>
            <a:lvl9pPr marL="4860056" indent="0">
              <a:buNone/>
              <a:defRPr sz="119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5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59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50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59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5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9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5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59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50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6598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731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4329"/>
            </a:lvl1pPr>
            <a:lvl2pPr marL="607517" indent="0">
              <a:buNone/>
              <a:defRPr sz="3730"/>
            </a:lvl2pPr>
            <a:lvl3pPr marL="1215010" indent="0">
              <a:buNone/>
              <a:defRPr sz="3197"/>
            </a:lvl3pPr>
            <a:lvl4pPr marL="1822520" indent="0">
              <a:buNone/>
              <a:defRPr sz="2731"/>
            </a:lvl4pPr>
            <a:lvl5pPr marL="2430032" indent="0">
              <a:buNone/>
              <a:defRPr sz="2731"/>
            </a:lvl5pPr>
            <a:lvl6pPr marL="3037531" indent="0">
              <a:buNone/>
              <a:defRPr sz="2731"/>
            </a:lvl6pPr>
            <a:lvl7pPr marL="3645041" indent="0">
              <a:buNone/>
              <a:defRPr sz="2731"/>
            </a:lvl7pPr>
            <a:lvl8pPr marL="4252550" indent="0">
              <a:buNone/>
              <a:defRPr sz="2731"/>
            </a:lvl8pPr>
            <a:lvl9pPr marL="4860056" indent="0">
              <a:buNone/>
              <a:defRPr sz="273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931"/>
            </a:lvl1pPr>
            <a:lvl2pPr marL="607517" indent="0">
              <a:buNone/>
              <a:defRPr sz="1598"/>
            </a:lvl2pPr>
            <a:lvl3pPr marL="1215010" indent="0">
              <a:buNone/>
              <a:defRPr sz="1332"/>
            </a:lvl3pPr>
            <a:lvl4pPr marL="1822520" indent="0">
              <a:buNone/>
              <a:defRPr sz="1199"/>
            </a:lvl4pPr>
            <a:lvl5pPr marL="2430032" indent="0">
              <a:buNone/>
              <a:defRPr sz="1199"/>
            </a:lvl5pPr>
            <a:lvl6pPr marL="3037531" indent="0">
              <a:buNone/>
              <a:defRPr sz="1199"/>
            </a:lvl6pPr>
            <a:lvl7pPr marL="3645041" indent="0">
              <a:buNone/>
              <a:defRPr sz="1199"/>
            </a:lvl7pPr>
            <a:lvl8pPr marL="4252550" indent="0">
              <a:buNone/>
              <a:defRPr sz="1199"/>
            </a:lvl8pPr>
            <a:lvl9pPr marL="4860056" indent="0">
              <a:buNone/>
              <a:defRPr sz="119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5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59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50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59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5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9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5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59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50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9490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5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59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50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59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5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9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5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59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50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0589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416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416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5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59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50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59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5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9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5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59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50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9007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296002-2E2E-4615-A54E-FEA273202E9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22225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31BA67-08C2-4D77-ABCA-70BA41BCEF6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17901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F948A8-9F8F-429D-A4AA-6209BF2AD0F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87146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5AC4E9-7008-40D3-88FF-BF826EB527C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84478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684AC7-6168-4E57-8E1A-554538C7A289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5416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AD293F-AA7B-4DB6-895A-CB834A46BB9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5799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96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2EB4E3-32A4-41E0-8596-0B36AEB944A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74638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52688E-52BB-4DA6-9D2A-897A62700A9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49375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C6AC94-B5C4-4E07-B18F-F73AAD57D7D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09969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8E6FD5-8FA5-4297-98E9-0D4BC1DE539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77658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295E5F-BA66-4B1E-B09A-5F3C378B7836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5257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666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8221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7028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0515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710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9180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3149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141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4756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9619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500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8899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082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3305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4007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788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967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8889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7664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1837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857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4573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6895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1029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27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2177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63" y="17097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63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60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874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3582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1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1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2670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0913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8393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3147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6693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6143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4324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7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70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4524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7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5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0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5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5010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50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5010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25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5010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50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5010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4725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28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31">
                <a:solidFill>
                  <a:schemeClr val="tx1">
                    <a:tint val="75000"/>
                  </a:schemeClr>
                </a:solidFill>
              </a:defRPr>
            </a:lvl1pPr>
            <a:lvl2pPr marL="607517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2pPr>
            <a:lvl3pPr marL="1215010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3pPr>
            <a:lvl4pPr marL="1822520" indent="0">
              <a:buNone/>
              <a:defRPr sz="1931">
                <a:solidFill>
                  <a:schemeClr val="tx1">
                    <a:tint val="75000"/>
                  </a:schemeClr>
                </a:solidFill>
              </a:defRPr>
            </a:lvl4pPr>
            <a:lvl5pPr marL="2430032" indent="0">
              <a:buNone/>
              <a:defRPr sz="1931">
                <a:solidFill>
                  <a:schemeClr val="tx1">
                    <a:tint val="75000"/>
                  </a:schemeClr>
                </a:solidFill>
              </a:defRPr>
            </a:lvl5pPr>
            <a:lvl6pPr marL="3037531" indent="0">
              <a:buNone/>
              <a:defRPr sz="1931">
                <a:solidFill>
                  <a:schemeClr val="tx1">
                    <a:tint val="75000"/>
                  </a:schemeClr>
                </a:solidFill>
              </a:defRPr>
            </a:lvl6pPr>
            <a:lvl7pPr marL="3645041" indent="0">
              <a:buNone/>
              <a:defRPr sz="1931">
                <a:solidFill>
                  <a:schemeClr val="tx1">
                    <a:tint val="75000"/>
                  </a:schemeClr>
                </a:solidFill>
              </a:defRPr>
            </a:lvl7pPr>
            <a:lvl8pPr marL="4252550" indent="0">
              <a:buNone/>
              <a:defRPr sz="1931">
                <a:solidFill>
                  <a:schemeClr val="tx1">
                    <a:tint val="75000"/>
                  </a:schemeClr>
                </a:solidFill>
              </a:defRPr>
            </a:lvl8pPr>
            <a:lvl9pPr marL="4860056" indent="0">
              <a:buNone/>
              <a:defRPr sz="19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5010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50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5010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6966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0"/>
            </a:lvl1pPr>
            <a:lvl2pPr>
              <a:defRPr sz="3197"/>
            </a:lvl2pPr>
            <a:lvl3pPr>
              <a:defRPr sz="2731"/>
            </a:lvl3pPr>
            <a:lvl4pPr>
              <a:defRPr sz="2398"/>
            </a:lvl4pPr>
            <a:lvl5pPr>
              <a:defRPr sz="2398"/>
            </a:lvl5pPr>
            <a:lvl6pPr>
              <a:defRPr sz="2398"/>
            </a:lvl6pPr>
            <a:lvl7pPr>
              <a:defRPr sz="2398"/>
            </a:lvl7pPr>
            <a:lvl8pPr>
              <a:defRPr sz="2398"/>
            </a:lvl8pPr>
            <a:lvl9pPr>
              <a:defRPr sz="239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0"/>
            </a:lvl1pPr>
            <a:lvl2pPr>
              <a:defRPr sz="3197"/>
            </a:lvl2pPr>
            <a:lvl3pPr>
              <a:defRPr sz="2731"/>
            </a:lvl3pPr>
            <a:lvl4pPr>
              <a:defRPr sz="2398"/>
            </a:lvl4pPr>
            <a:lvl5pPr>
              <a:defRPr sz="2398"/>
            </a:lvl5pPr>
            <a:lvl6pPr>
              <a:defRPr sz="2398"/>
            </a:lvl6pPr>
            <a:lvl7pPr>
              <a:defRPr sz="2398"/>
            </a:lvl7pPr>
            <a:lvl8pPr>
              <a:defRPr sz="2398"/>
            </a:lvl8pPr>
            <a:lvl9pPr>
              <a:defRPr sz="239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5010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50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5010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8346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9" y="1535155"/>
            <a:ext cx="5386917" cy="639763"/>
          </a:xfrm>
        </p:spPr>
        <p:txBody>
          <a:bodyPr anchor="b"/>
          <a:lstStyle>
            <a:lvl1pPr marL="0" indent="0">
              <a:buNone/>
              <a:defRPr sz="3197" b="1"/>
            </a:lvl1pPr>
            <a:lvl2pPr marL="607517" indent="0">
              <a:buNone/>
              <a:defRPr sz="2731" b="1"/>
            </a:lvl2pPr>
            <a:lvl3pPr marL="1215010" indent="0">
              <a:buNone/>
              <a:defRPr sz="2398" b="1"/>
            </a:lvl3pPr>
            <a:lvl4pPr marL="1822520" indent="0">
              <a:buNone/>
              <a:defRPr sz="2131" b="1"/>
            </a:lvl4pPr>
            <a:lvl5pPr marL="2430032" indent="0">
              <a:buNone/>
              <a:defRPr sz="2131" b="1"/>
            </a:lvl5pPr>
            <a:lvl6pPr marL="3037531" indent="0">
              <a:buNone/>
              <a:defRPr sz="2131" b="1"/>
            </a:lvl6pPr>
            <a:lvl7pPr marL="3645041" indent="0">
              <a:buNone/>
              <a:defRPr sz="2131" b="1"/>
            </a:lvl7pPr>
            <a:lvl8pPr marL="4252550" indent="0">
              <a:buNone/>
              <a:defRPr sz="2131" b="1"/>
            </a:lvl8pPr>
            <a:lvl9pPr marL="4860056" indent="0">
              <a:buNone/>
              <a:defRPr sz="213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3197"/>
            </a:lvl1pPr>
            <a:lvl2pPr>
              <a:defRPr sz="2731"/>
            </a:lvl2pPr>
            <a:lvl3pPr>
              <a:defRPr sz="2398"/>
            </a:lvl3pPr>
            <a:lvl4pPr>
              <a:defRPr sz="2131"/>
            </a:lvl4pPr>
            <a:lvl5pPr>
              <a:defRPr sz="2131"/>
            </a:lvl5pPr>
            <a:lvl6pPr>
              <a:defRPr sz="2131"/>
            </a:lvl6pPr>
            <a:lvl7pPr>
              <a:defRPr sz="2131"/>
            </a:lvl7pPr>
            <a:lvl8pPr>
              <a:defRPr sz="2131"/>
            </a:lvl8pPr>
            <a:lvl9pPr>
              <a:defRPr sz="213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55"/>
            <a:ext cx="5389033" cy="639763"/>
          </a:xfrm>
        </p:spPr>
        <p:txBody>
          <a:bodyPr anchor="b"/>
          <a:lstStyle>
            <a:lvl1pPr marL="0" indent="0">
              <a:buNone/>
              <a:defRPr sz="3197" b="1"/>
            </a:lvl1pPr>
            <a:lvl2pPr marL="607517" indent="0">
              <a:buNone/>
              <a:defRPr sz="2731" b="1"/>
            </a:lvl2pPr>
            <a:lvl3pPr marL="1215010" indent="0">
              <a:buNone/>
              <a:defRPr sz="2398" b="1"/>
            </a:lvl3pPr>
            <a:lvl4pPr marL="1822520" indent="0">
              <a:buNone/>
              <a:defRPr sz="2131" b="1"/>
            </a:lvl4pPr>
            <a:lvl5pPr marL="2430032" indent="0">
              <a:buNone/>
              <a:defRPr sz="2131" b="1"/>
            </a:lvl5pPr>
            <a:lvl6pPr marL="3037531" indent="0">
              <a:buNone/>
              <a:defRPr sz="2131" b="1"/>
            </a:lvl6pPr>
            <a:lvl7pPr marL="3645041" indent="0">
              <a:buNone/>
              <a:defRPr sz="2131" b="1"/>
            </a:lvl7pPr>
            <a:lvl8pPr marL="4252550" indent="0">
              <a:buNone/>
              <a:defRPr sz="2131" b="1"/>
            </a:lvl8pPr>
            <a:lvl9pPr marL="4860056" indent="0">
              <a:buNone/>
              <a:defRPr sz="213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3197"/>
            </a:lvl1pPr>
            <a:lvl2pPr>
              <a:defRPr sz="2731"/>
            </a:lvl2pPr>
            <a:lvl3pPr>
              <a:defRPr sz="2398"/>
            </a:lvl3pPr>
            <a:lvl4pPr>
              <a:defRPr sz="2131"/>
            </a:lvl4pPr>
            <a:lvl5pPr>
              <a:defRPr sz="2131"/>
            </a:lvl5pPr>
            <a:lvl6pPr>
              <a:defRPr sz="2131"/>
            </a:lvl6pPr>
            <a:lvl7pPr>
              <a:defRPr sz="2131"/>
            </a:lvl7pPr>
            <a:lvl8pPr>
              <a:defRPr sz="2131"/>
            </a:lvl8pPr>
            <a:lvl9pPr>
              <a:defRPr sz="213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5010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50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5010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1250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5010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50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5010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3405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5010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50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5010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3138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1"/>
          </a:xfrm>
        </p:spPr>
        <p:txBody>
          <a:bodyPr anchor="b"/>
          <a:lstStyle>
            <a:lvl1pPr algn="l">
              <a:defRPr sz="2731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64" y="273093"/>
            <a:ext cx="6815667" cy="5853113"/>
          </a:xfrm>
        </p:spPr>
        <p:txBody>
          <a:bodyPr/>
          <a:lstStyle>
            <a:lvl1pPr>
              <a:defRPr sz="4329"/>
            </a:lvl1pPr>
            <a:lvl2pPr>
              <a:defRPr sz="3730"/>
            </a:lvl2pPr>
            <a:lvl3pPr>
              <a:defRPr sz="3197"/>
            </a:lvl3pPr>
            <a:lvl4pPr>
              <a:defRPr sz="2731"/>
            </a:lvl4pPr>
            <a:lvl5pPr>
              <a:defRPr sz="2731"/>
            </a:lvl5pPr>
            <a:lvl6pPr>
              <a:defRPr sz="2731"/>
            </a:lvl6pPr>
            <a:lvl7pPr>
              <a:defRPr sz="2731"/>
            </a:lvl7pPr>
            <a:lvl8pPr>
              <a:defRPr sz="2731"/>
            </a:lvl8pPr>
            <a:lvl9pPr>
              <a:defRPr sz="273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</p:spPr>
        <p:txBody>
          <a:bodyPr/>
          <a:lstStyle>
            <a:lvl1pPr marL="0" indent="0">
              <a:buNone/>
              <a:defRPr sz="1931"/>
            </a:lvl1pPr>
            <a:lvl2pPr marL="607517" indent="0">
              <a:buNone/>
              <a:defRPr sz="1598"/>
            </a:lvl2pPr>
            <a:lvl3pPr marL="1215010" indent="0">
              <a:buNone/>
              <a:defRPr sz="1332"/>
            </a:lvl3pPr>
            <a:lvl4pPr marL="1822520" indent="0">
              <a:buNone/>
              <a:defRPr sz="1199"/>
            </a:lvl4pPr>
            <a:lvl5pPr marL="2430032" indent="0">
              <a:buNone/>
              <a:defRPr sz="1199"/>
            </a:lvl5pPr>
            <a:lvl6pPr marL="3037531" indent="0">
              <a:buNone/>
              <a:defRPr sz="1199"/>
            </a:lvl6pPr>
            <a:lvl7pPr marL="3645041" indent="0">
              <a:buNone/>
              <a:defRPr sz="1199"/>
            </a:lvl7pPr>
            <a:lvl8pPr marL="4252550" indent="0">
              <a:buNone/>
              <a:defRPr sz="1199"/>
            </a:lvl8pPr>
            <a:lvl9pPr marL="4860056" indent="0">
              <a:buNone/>
              <a:defRPr sz="119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5010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50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5010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7084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731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4329"/>
            </a:lvl1pPr>
            <a:lvl2pPr marL="607517" indent="0">
              <a:buNone/>
              <a:defRPr sz="3730"/>
            </a:lvl2pPr>
            <a:lvl3pPr marL="1215010" indent="0">
              <a:buNone/>
              <a:defRPr sz="3197"/>
            </a:lvl3pPr>
            <a:lvl4pPr marL="1822520" indent="0">
              <a:buNone/>
              <a:defRPr sz="2731"/>
            </a:lvl4pPr>
            <a:lvl5pPr marL="2430032" indent="0">
              <a:buNone/>
              <a:defRPr sz="2731"/>
            </a:lvl5pPr>
            <a:lvl6pPr marL="3037531" indent="0">
              <a:buNone/>
              <a:defRPr sz="2731"/>
            </a:lvl6pPr>
            <a:lvl7pPr marL="3645041" indent="0">
              <a:buNone/>
              <a:defRPr sz="2731"/>
            </a:lvl7pPr>
            <a:lvl8pPr marL="4252550" indent="0">
              <a:buNone/>
              <a:defRPr sz="2731"/>
            </a:lvl8pPr>
            <a:lvl9pPr marL="4860056" indent="0">
              <a:buNone/>
              <a:defRPr sz="273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931"/>
            </a:lvl1pPr>
            <a:lvl2pPr marL="607517" indent="0">
              <a:buNone/>
              <a:defRPr sz="1598"/>
            </a:lvl2pPr>
            <a:lvl3pPr marL="1215010" indent="0">
              <a:buNone/>
              <a:defRPr sz="1332"/>
            </a:lvl3pPr>
            <a:lvl4pPr marL="1822520" indent="0">
              <a:buNone/>
              <a:defRPr sz="1199"/>
            </a:lvl4pPr>
            <a:lvl5pPr marL="2430032" indent="0">
              <a:buNone/>
              <a:defRPr sz="1199"/>
            </a:lvl5pPr>
            <a:lvl6pPr marL="3037531" indent="0">
              <a:buNone/>
              <a:defRPr sz="1199"/>
            </a:lvl6pPr>
            <a:lvl7pPr marL="3645041" indent="0">
              <a:buNone/>
              <a:defRPr sz="1199"/>
            </a:lvl7pPr>
            <a:lvl8pPr marL="4252550" indent="0">
              <a:buNone/>
              <a:defRPr sz="1199"/>
            </a:lvl8pPr>
            <a:lvl9pPr marL="4860056" indent="0">
              <a:buNone/>
              <a:defRPr sz="119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5010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50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5010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9949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5010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50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5010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711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5601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416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416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5010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50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5010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424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C435A-B67E-4AC1-8D63-9F265608182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87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52596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CC485-AA43-4968-AD01-E15B222FE42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771074-6C3D-4EF4-B741-5BAB2F9C7BB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806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82443" tIns="91221" rIns="182443" bIns="9122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42"/>
            <a:ext cx="10972800" cy="4525963"/>
          </a:xfrm>
          <a:prstGeom prst="rect">
            <a:avLst/>
          </a:prstGeom>
        </p:spPr>
        <p:txBody>
          <a:bodyPr vert="horz" lIns="182443" tIns="91221" rIns="182443" bIns="9122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2"/>
            <a:ext cx="2844800" cy="365125"/>
          </a:xfrm>
          <a:prstGeom prst="rect">
            <a:avLst/>
          </a:prstGeom>
        </p:spPr>
        <p:txBody>
          <a:bodyPr vert="horz" lIns="182443" tIns="91221" rIns="182443" bIns="91221" rtlCol="0" anchor="ctr"/>
          <a:lstStyle>
            <a:lvl1pPr algn="l">
              <a:defRPr sz="15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5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59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50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59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92"/>
            <a:ext cx="3860800" cy="365125"/>
          </a:xfrm>
          <a:prstGeom prst="rect">
            <a:avLst/>
          </a:prstGeom>
        </p:spPr>
        <p:txBody>
          <a:bodyPr vert="horz" lIns="182443" tIns="91221" rIns="182443" bIns="91221" rtlCol="0" anchor="ctr"/>
          <a:lstStyle>
            <a:lvl1pPr algn="ctr">
              <a:defRPr sz="15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5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9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2"/>
            <a:ext cx="2844800" cy="365125"/>
          </a:xfrm>
          <a:prstGeom prst="rect">
            <a:avLst/>
          </a:prstGeom>
        </p:spPr>
        <p:txBody>
          <a:bodyPr vert="horz" lIns="182443" tIns="91221" rIns="182443" bIns="91221" rtlCol="0" anchor="ctr"/>
          <a:lstStyle>
            <a:lvl1pPr algn="r">
              <a:defRPr sz="15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5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59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50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5010" rtl="0" eaLnBrk="1" latinLnBrk="0" hangingPunct="1">
        <a:spcBef>
          <a:spcPct val="0"/>
        </a:spcBef>
        <a:buNone/>
        <a:defRPr sz="592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646" indent="-455646" algn="l" defTabSz="1215010" rtl="0" eaLnBrk="1" latinLnBrk="0" hangingPunct="1">
        <a:spcBef>
          <a:spcPct val="20000"/>
        </a:spcBef>
        <a:buFont typeface="Arial" pitchFamily="34" charset="0"/>
        <a:buChar char="•"/>
        <a:defRPr sz="4329" kern="1200">
          <a:solidFill>
            <a:schemeClr val="tx1"/>
          </a:solidFill>
          <a:latin typeface="+mn-lt"/>
          <a:ea typeface="+mn-ea"/>
          <a:cs typeface="+mn-cs"/>
        </a:defRPr>
      </a:lvl1pPr>
      <a:lvl2pPr marL="987202" indent="-379681" algn="l" defTabSz="1215010" rtl="0" eaLnBrk="1" latinLnBrk="0" hangingPunct="1">
        <a:spcBef>
          <a:spcPct val="20000"/>
        </a:spcBef>
        <a:buFont typeface="Arial" pitchFamily="34" charset="0"/>
        <a:buChar char="–"/>
        <a:defRPr sz="3730" kern="1200">
          <a:solidFill>
            <a:schemeClr val="tx1"/>
          </a:solidFill>
          <a:latin typeface="+mn-lt"/>
          <a:ea typeface="+mn-ea"/>
          <a:cs typeface="+mn-cs"/>
        </a:defRPr>
      </a:lvl2pPr>
      <a:lvl3pPr marL="1518759" indent="-303765" algn="l" defTabSz="1215010" rtl="0" eaLnBrk="1" latinLnBrk="0" hangingPunct="1">
        <a:spcBef>
          <a:spcPct val="20000"/>
        </a:spcBef>
        <a:buFont typeface="Arial" pitchFamily="34" charset="0"/>
        <a:buChar char="•"/>
        <a:defRPr sz="3197" kern="1200">
          <a:solidFill>
            <a:schemeClr val="tx1"/>
          </a:solidFill>
          <a:latin typeface="+mn-lt"/>
          <a:ea typeface="+mn-ea"/>
          <a:cs typeface="+mn-cs"/>
        </a:defRPr>
      </a:lvl3pPr>
      <a:lvl4pPr marL="2126282" indent="-303765" algn="l" defTabSz="1215010" rtl="0" eaLnBrk="1" latinLnBrk="0" hangingPunct="1">
        <a:spcBef>
          <a:spcPct val="20000"/>
        </a:spcBef>
        <a:buFont typeface="Arial" pitchFamily="34" charset="0"/>
        <a:buChar char="–"/>
        <a:defRPr sz="2731" kern="1200">
          <a:solidFill>
            <a:schemeClr val="tx1"/>
          </a:solidFill>
          <a:latin typeface="+mn-lt"/>
          <a:ea typeface="+mn-ea"/>
          <a:cs typeface="+mn-cs"/>
        </a:defRPr>
      </a:lvl4pPr>
      <a:lvl5pPr marL="2733780" indent="-303765" algn="l" defTabSz="1215010" rtl="0" eaLnBrk="1" latinLnBrk="0" hangingPunct="1">
        <a:spcBef>
          <a:spcPct val="20000"/>
        </a:spcBef>
        <a:buFont typeface="Arial" pitchFamily="34" charset="0"/>
        <a:buChar char="»"/>
        <a:defRPr sz="2731" kern="1200">
          <a:solidFill>
            <a:schemeClr val="tx1"/>
          </a:solidFill>
          <a:latin typeface="+mn-lt"/>
          <a:ea typeface="+mn-ea"/>
          <a:cs typeface="+mn-cs"/>
        </a:defRPr>
      </a:lvl5pPr>
      <a:lvl6pPr marL="3341281" indent="-303765" algn="l" defTabSz="1215010" rtl="0" eaLnBrk="1" latinLnBrk="0" hangingPunct="1">
        <a:spcBef>
          <a:spcPct val="20000"/>
        </a:spcBef>
        <a:buFont typeface="Arial" pitchFamily="34" charset="0"/>
        <a:buChar char="•"/>
        <a:defRPr sz="2731" kern="1200">
          <a:solidFill>
            <a:schemeClr val="tx1"/>
          </a:solidFill>
          <a:latin typeface="+mn-lt"/>
          <a:ea typeface="+mn-ea"/>
          <a:cs typeface="+mn-cs"/>
        </a:defRPr>
      </a:lvl6pPr>
      <a:lvl7pPr marL="3948801" indent="-303765" algn="l" defTabSz="1215010" rtl="0" eaLnBrk="1" latinLnBrk="0" hangingPunct="1">
        <a:spcBef>
          <a:spcPct val="20000"/>
        </a:spcBef>
        <a:buFont typeface="Arial" pitchFamily="34" charset="0"/>
        <a:buChar char="•"/>
        <a:defRPr sz="2731" kern="1200">
          <a:solidFill>
            <a:schemeClr val="tx1"/>
          </a:solidFill>
          <a:latin typeface="+mn-lt"/>
          <a:ea typeface="+mn-ea"/>
          <a:cs typeface="+mn-cs"/>
        </a:defRPr>
      </a:lvl7pPr>
      <a:lvl8pPr marL="4556303" indent="-303765" algn="l" defTabSz="1215010" rtl="0" eaLnBrk="1" latinLnBrk="0" hangingPunct="1">
        <a:spcBef>
          <a:spcPct val="20000"/>
        </a:spcBef>
        <a:buFont typeface="Arial" pitchFamily="34" charset="0"/>
        <a:buChar char="•"/>
        <a:defRPr sz="2731" kern="1200">
          <a:solidFill>
            <a:schemeClr val="tx1"/>
          </a:solidFill>
          <a:latin typeface="+mn-lt"/>
          <a:ea typeface="+mn-ea"/>
          <a:cs typeface="+mn-cs"/>
        </a:defRPr>
      </a:lvl8pPr>
      <a:lvl9pPr marL="5163808" indent="-303765" algn="l" defTabSz="1215010" rtl="0" eaLnBrk="1" latinLnBrk="0" hangingPunct="1">
        <a:spcBef>
          <a:spcPct val="20000"/>
        </a:spcBef>
        <a:buFont typeface="Arial" pitchFamily="34" charset="0"/>
        <a:buChar char="•"/>
        <a:defRPr sz="27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501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607517" algn="l" defTabSz="121501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215010" algn="l" defTabSz="121501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822520" algn="l" defTabSz="121501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430032" algn="l" defTabSz="121501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037531" algn="l" defTabSz="121501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645041" algn="l" defTabSz="121501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252550" algn="l" defTabSz="121501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4860056" algn="l" defTabSz="121501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5EC449-FD2C-4FD9-BFA7-C6720463736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3946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4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130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13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13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13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740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82443" tIns="91221" rIns="182443" bIns="9122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42"/>
            <a:ext cx="10972800" cy="4525963"/>
          </a:xfrm>
          <a:prstGeom prst="rect">
            <a:avLst/>
          </a:prstGeom>
        </p:spPr>
        <p:txBody>
          <a:bodyPr vert="horz" lIns="182443" tIns="91221" rIns="182443" bIns="9122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2"/>
            <a:ext cx="2844800" cy="365125"/>
          </a:xfrm>
          <a:prstGeom prst="rect">
            <a:avLst/>
          </a:prstGeom>
        </p:spPr>
        <p:txBody>
          <a:bodyPr vert="horz" lIns="182443" tIns="91221" rIns="182443" bIns="91221" rtlCol="0" anchor="ctr"/>
          <a:lstStyle>
            <a:lvl1pPr algn="l">
              <a:defRPr sz="15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5010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92"/>
            <a:ext cx="3860800" cy="365125"/>
          </a:xfrm>
          <a:prstGeom prst="rect">
            <a:avLst/>
          </a:prstGeom>
        </p:spPr>
        <p:txBody>
          <a:bodyPr vert="horz" lIns="182443" tIns="91221" rIns="182443" bIns="91221" rtlCol="0" anchor="ctr"/>
          <a:lstStyle>
            <a:lvl1pPr algn="ctr">
              <a:defRPr sz="15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50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2"/>
            <a:ext cx="2844800" cy="365125"/>
          </a:xfrm>
          <a:prstGeom prst="rect">
            <a:avLst/>
          </a:prstGeom>
        </p:spPr>
        <p:txBody>
          <a:bodyPr vert="horz" lIns="182443" tIns="91221" rIns="182443" bIns="91221" rtlCol="0" anchor="ctr"/>
          <a:lstStyle>
            <a:lvl1pPr algn="r">
              <a:defRPr sz="15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5010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0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342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1215010" rtl="0" eaLnBrk="1" latinLnBrk="0" hangingPunct="1">
        <a:spcBef>
          <a:spcPct val="0"/>
        </a:spcBef>
        <a:buNone/>
        <a:defRPr sz="592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646" indent="-455646" algn="l" defTabSz="1215010" rtl="0" eaLnBrk="1" latinLnBrk="0" hangingPunct="1">
        <a:spcBef>
          <a:spcPct val="20000"/>
        </a:spcBef>
        <a:buFont typeface="Arial" pitchFamily="34" charset="0"/>
        <a:buChar char="•"/>
        <a:defRPr sz="4329" kern="1200">
          <a:solidFill>
            <a:schemeClr val="tx1"/>
          </a:solidFill>
          <a:latin typeface="+mn-lt"/>
          <a:ea typeface="+mn-ea"/>
          <a:cs typeface="+mn-cs"/>
        </a:defRPr>
      </a:lvl1pPr>
      <a:lvl2pPr marL="987202" indent="-379681" algn="l" defTabSz="1215010" rtl="0" eaLnBrk="1" latinLnBrk="0" hangingPunct="1">
        <a:spcBef>
          <a:spcPct val="20000"/>
        </a:spcBef>
        <a:buFont typeface="Arial" pitchFamily="34" charset="0"/>
        <a:buChar char="–"/>
        <a:defRPr sz="3730" kern="1200">
          <a:solidFill>
            <a:schemeClr val="tx1"/>
          </a:solidFill>
          <a:latin typeface="+mn-lt"/>
          <a:ea typeface="+mn-ea"/>
          <a:cs typeface="+mn-cs"/>
        </a:defRPr>
      </a:lvl2pPr>
      <a:lvl3pPr marL="1518759" indent="-303765" algn="l" defTabSz="1215010" rtl="0" eaLnBrk="1" latinLnBrk="0" hangingPunct="1">
        <a:spcBef>
          <a:spcPct val="20000"/>
        </a:spcBef>
        <a:buFont typeface="Arial" pitchFamily="34" charset="0"/>
        <a:buChar char="•"/>
        <a:defRPr sz="3197" kern="1200">
          <a:solidFill>
            <a:schemeClr val="tx1"/>
          </a:solidFill>
          <a:latin typeface="+mn-lt"/>
          <a:ea typeface="+mn-ea"/>
          <a:cs typeface="+mn-cs"/>
        </a:defRPr>
      </a:lvl3pPr>
      <a:lvl4pPr marL="2126282" indent="-303765" algn="l" defTabSz="1215010" rtl="0" eaLnBrk="1" latinLnBrk="0" hangingPunct="1">
        <a:spcBef>
          <a:spcPct val="20000"/>
        </a:spcBef>
        <a:buFont typeface="Arial" pitchFamily="34" charset="0"/>
        <a:buChar char="–"/>
        <a:defRPr sz="2731" kern="1200">
          <a:solidFill>
            <a:schemeClr val="tx1"/>
          </a:solidFill>
          <a:latin typeface="+mn-lt"/>
          <a:ea typeface="+mn-ea"/>
          <a:cs typeface="+mn-cs"/>
        </a:defRPr>
      </a:lvl4pPr>
      <a:lvl5pPr marL="2733780" indent="-303765" algn="l" defTabSz="1215010" rtl="0" eaLnBrk="1" latinLnBrk="0" hangingPunct="1">
        <a:spcBef>
          <a:spcPct val="20000"/>
        </a:spcBef>
        <a:buFont typeface="Arial" pitchFamily="34" charset="0"/>
        <a:buChar char="»"/>
        <a:defRPr sz="2731" kern="1200">
          <a:solidFill>
            <a:schemeClr val="tx1"/>
          </a:solidFill>
          <a:latin typeface="+mn-lt"/>
          <a:ea typeface="+mn-ea"/>
          <a:cs typeface="+mn-cs"/>
        </a:defRPr>
      </a:lvl5pPr>
      <a:lvl6pPr marL="3341281" indent="-303765" algn="l" defTabSz="1215010" rtl="0" eaLnBrk="1" latinLnBrk="0" hangingPunct="1">
        <a:spcBef>
          <a:spcPct val="20000"/>
        </a:spcBef>
        <a:buFont typeface="Arial" pitchFamily="34" charset="0"/>
        <a:buChar char="•"/>
        <a:defRPr sz="2731" kern="1200">
          <a:solidFill>
            <a:schemeClr val="tx1"/>
          </a:solidFill>
          <a:latin typeface="+mn-lt"/>
          <a:ea typeface="+mn-ea"/>
          <a:cs typeface="+mn-cs"/>
        </a:defRPr>
      </a:lvl6pPr>
      <a:lvl7pPr marL="3948801" indent="-303765" algn="l" defTabSz="1215010" rtl="0" eaLnBrk="1" latinLnBrk="0" hangingPunct="1">
        <a:spcBef>
          <a:spcPct val="20000"/>
        </a:spcBef>
        <a:buFont typeface="Arial" pitchFamily="34" charset="0"/>
        <a:buChar char="•"/>
        <a:defRPr sz="2731" kern="1200">
          <a:solidFill>
            <a:schemeClr val="tx1"/>
          </a:solidFill>
          <a:latin typeface="+mn-lt"/>
          <a:ea typeface="+mn-ea"/>
          <a:cs typeface="+mn-cs"/>
        </a:defRPr>
      </a:lvl7pPr>
      <a:lvl8pPr marL="4556303" indent="-303765" algn="l" defTabSz="1215010" rtl="0" eaLnBrk="1" latinLnBrk="0" hangingPunct="1">
        <a:spcBef>
          <a:spcPct val="20000"/>
        </a:spcBef>
        <a:buFont typeface="Arial" pitchFamily="34" charset="0"/>
        <a:buChar char="•"/>
        <a:defRPr sz="2731" kern="1200">
          <a:solidFill>
            <a:schemeClr val="tx1"/>
          </a:solidFill>
          <a:latin typeface="+mn-lt"/>
          <a:ea typeface="+mn-ea"/>
          <a:cs typeface="+mn-cs"/>
        </a:defRPr>
      </a:lvl8pPr>
      <a:lvl9pPr marL="5163808" indent="-303765" algn="l" defTabSz="1215010" rtl="0" eaLnBrk="1" latinLnBrk="0" hangingPunct="1">
        <a:spcBef>
          <a:spcPct val="20000"/>
        </a:spcBef>
        <a:buFont typeface="Arial" pitchFamily="34" charset="0"/>
        <a:buChar char="•"/>
        <a:defRPr sz="27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501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607517" algn="l" defTabSz="121501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215010" algn="l" defTabSz="121501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822520" algn="l" defTabSz="121501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430032" algn="l" defTabSz="121501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037531" algn="l" defTabSz="121501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645041" algn="l" defTabSz="121501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252550" algn="l" defTabSz="121501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4860056" algn="l" defTabSz="121501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slide" Target="slide18.xml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30.gif"/><Relationship Id="rId12" Type="http://schemas.openxmlformats.org/officeDocument/2006/relationships/slide" Target="slide1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9.png"/><Relationship Id="rId11" Type="http://schemas.openxmlformats.org/officeDocument/2006/relationships/slide" Target="slide20.xml"/><Relationship Id="rId5" Type="http://schemas.openxmlformats.org/officeDocument/2006/relationships/slide" Target="slide19.xml"/><Relationship Id="rId10" Type="http://schemas.openxmlformats.org/officeDocument/2006/relationships/image" Target="../media/image33.gif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16.xml"/><Relationship Id="rId5" Type="http://schemas.openxmlformats.org/officeDocument/2006/relationships/image" Target="../media/image34.jp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5" Type="http://schemas.openxmlformats.org/officeDocument/2006/relationships/slide" Target="slide16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5" Type="http://schemas.openxmlformats.org/officeDocument/2006/relationships/slide" Target="slide16.xml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5" Type="http://schemas.openxmlformats.org/officeDocument/2006/relationships/slide" Target="slide16.xml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747486" y="1679582"/>
            <a:ext cx="10559143" cy="2285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8" tIns="34274" rIns="68568" bIns="34274" anchor="t" anchorCtr="0">
            <a:prstTxWarp prst="textStop">
              <a:avLst/>
            </a:prstTxWarp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CHÀO MỪNG CÁC 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CON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ĐẾN VỚI TIẾT HỌC</a:t>
            </a:r>
            <a:endParaRPr kumimoji="0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" name="图片 71687" descr="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747" y="297748"/>
            <a:ext cx="64357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690116" y="477929"/>
            <a:ext cx="5749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KẾT</a:t>
            </a:r>
            <a:endParaRPr lang="en-US" altLang="vi-VN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961" y="-38602"/>
            <a:ext cx="2009102" cy="19569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65078" y="4558670"/>
            <a:ext cx="4338495" cy="523220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vi-VN" sz="2800" dirty="0" smtClean="0">
                <a:solidFill>
                  <a:srgbClr val="92D050"/>
                </a:solidFill>
                <a:latin typeface="+mj-lt"/>
              </a:rPr>
              <a:t>GV: Nguyễn Thị Thu Hường</a:t>
            </a:r>
            <a:endParaRPr lang="vi-VN" sz="2800" dirty="0">
              <a:solidFill>
                <a:srgbClr val="92D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6943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5831840" cy="53543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840" y="0"/>
            <a:ext cx="6360160" cy="535432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03199" y="5577524"/>
            <a:ext cx="3019844" cy="70008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873476" y="5577524"/>
            <a:ext cx="2276887" cy="70008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49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3599" cy="587525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530979" y="6076635"/>
            <a:ext cx="7231640" cy="70008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 chai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xịt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60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7840" y="2103120"/>
            <a:ext cx="885952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12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49499" cy="14158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815" y="304790"/>
            <a:ext cx="3408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037365"/>
              </p:ext>
            </p:extLst>
          </p:nvPr>
        </p:nvGraphicFramePr>
        <p:xfrm>
          <a:off x="0" y="1528946"/>
          <a:ext cx="12192000" cy="53365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6833">
                  <a:extLst>
                    <a:ext uri="{9D8B030D-6E8A-4147-A177-3AD203B41FA5}">
                      <a16:colId xmlns:a16="http://schemas.microsoft.com/office/drawing/2014/main" val="3330336461"/>
                    </a:ext>
                  </a:extLst>
                </a:gridCol>
                <a:gridCol w="6951167">
                  <a:extLst>
                    <a:ext uri="{9D8B030D-6E8A-4147-A177-3AD203B41FA5}">
                      <a16:colId xmlns:a16="http://schemas.microsoft.com/office/drawing/2014/main" val="166291908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103209973"/>
                    </a:ext>
                  </a:extLst>
                </a:gridCol>
              </a:tblGrid>
              <a:tr h="17807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ngộ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9199138"/>
                  </a:ext>
                </a:extLst>
              </a:tr>
              <a:tr h="8889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mốc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1784945"/>
                  </a:ext>
                </a:extLst>
              </a:tr>
              <a:tr h="8889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385687"/>
                  </a:ext>
                </a:extLst>
              </a:tr>
              <a:tr h="8889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4848465"/>
                  </a:ext>
                </a:extLst>
              </a:tr>
              <a:tr h="8889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1133099"/>
                  </a:ext>
                </a:extLst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8492836" y="737473"/>
            <a:ext cx="3699164" cy="8174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984290" y="871600"/>
            <a:ext cx="3948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37544" y="208908"/>
            <a:ext cx="58467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41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3230879" y="140958"/>
            <a:ext cx="6888481" cy="12676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6400"/>
            <a:ext cx="12191999" cy="5673040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-121920" y="-105192"/>
            <a:ext cx="2895600" cy="151384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38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" y="188"/>
            <a:ext cx="6259516" cy="685762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467225" y="1767644"/>
            <a:ext cx="7430135" cy="319301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945856" y="1932989"/>
            <a:ext cx="69515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,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uống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,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đình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ngộ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độc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vậy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quản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uống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90725" y="469429"/>
            <a:ext cx="27430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89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hlinkClick r:id="rId5" action="ppaction://hlinksldjump"/>
          </p:cNvPr>
          <p:cNvSpPr/>
          <p:nvPr/>
        </p:nvSpPr>
        <p:spPr>
          <a:xfrm>
            <a:off x="2521219" y="5612863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22" name="vong quay"/>
          <p:cNvGrpSpPr/>
          <p:nvPr/>
        </p:nvGrpSpPr>
        <p:grpSpPr>
          <a:xfrm>
            <a:off x="5799858" y="4626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32466" y="981134"/>
            <a:ext cx="290229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39" y="1983825"/>
            <a:ext cx="2085772" cy="2190745"/>
          </a:xfrm>
          <a:prstGeom prst="rect">
            <a:avLst/>
          </a:prstGeom>
        </p:spPr>
      </p:pic>
      <p:sp>
        <p:nvSpPr>
          <p:cNvPr id="66" name="Heart 65">
            <a:hlinkClick r:id="rId11" action="ppaction://hlinksldjump"/>
          </p:cNvPr>
          <p:cNvSpPr/>
          <p:nvPr/>
        </p:nvSpPr>
        <p:spPr>
          <a:xfrm>
            <a:off x="3905641" y="5621552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0" name="Heart 69">
            <a:hlinkClick r:id="rId12" action="ppaction://hlinksldjump"/>
          </p:cNvPr>
          <p:cNvSpPr/>
          <p:nvPr/>
        </p:nvSpPr>
        <p:spPr>
          <a:xfrm>
            <a:off x="2586293" y="4409655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1" name="Heart 70">
            <a:hlinkClick r:id="rId13" action="ppaction://hlinksldjump"/>
          </p:cNvPr>
          <p:cNvSpPr/>
          <p:nvPr/>
        </p:nvSpPr>
        <p:spPr>
          <a:xfrm>
            <a:off x="3905642" y="4409655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3" name="Rectangle 72"/>
          <p:cNvSpPr/>
          <p:nvPr/>
        </p:nvSpPr>
        <p:spPr>
          <a:xfrm>
            <a:off x="635877" y="3999725"/>
            <a:ext cx="195041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35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1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1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2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8" grpId="0" animBg="1"/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6" grpId="0" animBg="1"/>
      <p:bldP spid="70" grpId="0" animBg="1"/>
      <p:bldP spid="71" grpId="0" animBg="1"/>
      <p:bldP spid="7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63" y="130302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6837" y="1712357"/>
            <a:ext cx="1033456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Tại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xăng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dầu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gây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ngộ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độc</a:t>
            </a:r>
            <a:r>
              <a:rPr kumimoji="0" lang="en-US" sz="54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5821" y="2794397"/>
            <a:ext cx="886423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540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Trong</a:t>
            </a:r>
            <a:r>
              <a:rPr lang="en-US" sz="540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r>
              <a:rPr lang="en-US" sz="540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xăng,dầu</a:t>
            </a:r>
            <a:r>
              <a:rPr lang="en-US" sz="540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r>
              <a:rPr lang="en-US" sz="540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có</a:t>
            </a:r>
            <a:r>
              <a:rPr lang="en-US" sz="540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r>
              <a:rPr lang="en-US" sz="540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rất</a:t>
            </a:r>
            <a:r>
              <a:rPr lang="en-US" sz="540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r>
              <a:rPr lang="en-US" sz="540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nhiều</a:t>
            </a:r>
            <a:r>
              <a:rPr lang="en-US" sz="540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r>
              <a:rPr lang="en-US" sz="540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chất</a:t>
            </a:r>
            <a:r>
              <a:rPr lang="en-US" sz="540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r>
              <a:rPr lang="en-US" sz="540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độc</a:t>
            </a:r>
            <a:r>
              <a:rPr lang="en-US" sz="540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r>
              <a:rPr lang="en-US" sz="540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hại</a:t>
            </a:r>
            <a:r>
              <a:rPr lang="en-US" sz="540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, </a:t>
            </a:r>
            <a:r>
              <a:rPr lang="en-US" sz="540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đặc</a:t>
            </a:r>
            <a:r>
              <a:rPr lang="en-US" sz="540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r>
              <a:rPr lang="en-US" sz="540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biệt</a:t>
            </a:r>
            <a:r>
              <a:rPr lang="en-US" sz="540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r>
              <a:rPr lang="en-US" sz="540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là</a:t>
            </a:r>
            <a:r>
              <a:rPr lang="en-US" sz="540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r>
              <a:rPr lang="en-US" sz="540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benzen</a:t>
            </a:r>
            <a:r>
              <a:rPr lang="en-US" sz="540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90580" y="1948795"/>
            <a:ext cx="913469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 panose="020F0502020204030204"/>
              </a:rPr>
              <a:t>Khi</a:t>
            </a:r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 panose="020F0502020204030204"/>
              </a:rPr>
              <a:t> </a:t>
            </a:r>
            <a:r>
              <a:rPr lang="en-US" sz="54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 panose="020F0502020204030204"/>
              </a:rPr>
              <a:t>cục</a:t>
            </a:r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 panose="020F0502020204030204"/>
              </a:rPr>
              <a:t> pin </a:t>
            </a:r>
            <a:r>
              <a:rPr lang="en-US" sz="54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 panose="020F0502020204030204"/>
              </a:rPr>
              <a:t>hết</a:t>
            </a:r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 panose="020F0502020204030204"/>
              </a:rPr>
              <a:t> pin </a:t>
            </a:r>
            <a:r>
              <a:rPr lang="en-US" sz="54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 panose="020F0502020204030204"/>
              </a:rPr>
              <a:t>chúng</a:t>
            </a:r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 panose="020F0502020204030204"/>
              </a:rPr>
              <a:t> ta </a:t>
            </a:r>
            <a:r>
              <a:rPr lang="en-US" sz="54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 panose="020F0502020204030204"/>
              </a:rPr>
              <a:t>nên</a:t>
            </a:r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 panose="020F0502020204030204"/>
              </a:rPr>
              <a:t> </a:t>
            </a:r>
            <a:r>
              <a:rPr lang="en-US" sz="54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 panose="020F0502020204030204"/>
              </a:rPr>
              <a:t>xử</a:t>
            </a:r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 panose="020F0502020204030204"/>
              </a:rPr>
              <a:t> </a:t>
            </a:r>
            <a:r>
              <a:rPr lang="en-US" sz="54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 panose="020F0502020204030204"/>
              </a:rPr>
              <a:t>lí</a:t>
            </a:r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 panose="020F0502020204030204"/>
              </a:rPr>
              <a:t> </a:t>
            </a:r>
            <a:r>
              <a:rPr lang="en-US" sz="54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 panose="020F0502020204030204"/>
              </a:rPr>
              <a:t>như</a:t>
            </a:r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 panose="020F0502020204030204"/>
              </a:rPr>
              <a:t> </a:t>
            </a:r>
            <a:r>
              <a:rPr lang="en-US" sz="54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 panose="020F0502020204030204"/>
              </a:rPr>
              <a:t>thế</a:t>
            </a:r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 panose="020F0502020204030204"/>
              </a:rPr>
              <a:t> </a:t>
            </a:r>
            <a:r>
              <a:rPr lang="en-US" sz="54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 panose="020F0502020204030204"/>
              </a:rPr>
              <a:t>nào</a:t>
            </a:r>
            <a:r>
              <a:rPr kumimoji="0" lang="en-US" sz="54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48765" y="3775254"/>
            <a:ext cx="941831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: 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Để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1 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chỗ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riêng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, 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kín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đáo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, 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khi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lượng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pin 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nhiều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chuyển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cho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người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thu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gom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rác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để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họ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có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phương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án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xử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lí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đúng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quy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định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.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3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5040" y="1742837"/>
            <a:ext cx="1024636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vi-VN" sz="5400" b="0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số biểu hiện khi bị ngộ độc thực phẩm</a:t>
            </a:r>
            <a:r>
              <a:rPr kumimoji="0" lang="vi-VN" sz="54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83519" y="3595568"/>
            <a:ext cx="833931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Đau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bụng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,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buồn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nôn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,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chóng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mặt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,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đi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ngoài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…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4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1749" descr="1-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19" y="1743579"/>
            <a:ext cx="11333114" cy="4859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31748" descr="1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681" y="-8418"/>
            <a:ext cx="3172860" cy="6861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1750" descr="1-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4679" y="758164"/>
            <a:ext cx="1299488" cy="6048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1751" descr="1-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8501" y="230505"/>
            <a:ext cx="2878118" cy="13396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31758" descr="封面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0" y="4401768"/>
            <a:ext cx="2877061" cy="190958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31759" descr="封面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9419" y="1"/>
            <a:ext cx="2130569" cy="23980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655001" y="3160414"/>
            <a:ext cx="8083236" cy="2490460"/>
          </a:xfrm>
          <a:prstGeom prst="rect">
            <a:avLst/>
          </a:prstGeom>
          <a:noFill/>
          <a:ln w="57150">
            <a:noFill/>
          </a:ln>
        </p:spPr>
        <p:txBody>
          <a:bodyPr wrap="square" lIns="60740" tIns="30370" rIns="60740" bIns="30370" rtlCol="0">
            <a:spAutoFit/>
          </a:bodyPr>
          <a:lstStyle/>
          <a:p>
            <a:pPr marL="0" marR="0" lvl="0" indent="0" algn="ctr" defTabSz="121501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26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Kids" pitchFamily="2" charset="0"/>
                <a:cs typeface="Arial" pitchFamily="34" charset="0"/>
              </a:rPr>
              <a:t>Khởi</a:t>
            </a:r>
            <a:r>
              <a:rPr kumimoji="0" lang="en-US" sz="7726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kumimoji="0" lang="en-US" sz="7726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Kids" pitchFamily="2" charset="0"/>
                <a:cs typeface="Arial" pitchFamily="34" charset="0"/>
              </a:rPr>
              <a:t>động</a:t>
            </a:r>
            <a:endParaRPr kumimoji="0" lang="en-US" sz="7726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itchFamily="34" charset="0"/>
              <a:ea typeface="Kids" pitchFamily="2" charset="0"/>
              <a:cs typeface="Arial" pitchFamily="34" charset="0"/>
            </a:endParaRPr>
          </a:p>
          <a:p>
            <a:pPr marL="0" marR="0" lvl="0" indent="0" algn="ctr" defTabSz="121501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726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Kids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49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25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25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125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125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125"/>
                            </p:stCondLst>
                            <p:childTnLst>
                              <p:par>
                                <p:cTn id="3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125"/>
                            </p:stCondLst>
                            <p:childTnLst>
                              <p:par>
                                <p:cTn id="4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17924" y="1690985"/>
            <a:ext cx="768000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 panose="020F0502020204030204"/>
              </a:rPr>
              <a:t>L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í do </a:t>
            </a:r>
            <a:r>
              <a:rPr kumimoji="0" lang="en-US" sz="5400" b="0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gây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ngộ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độc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 panose="020F0502020204030204"/>
              </a:rPr>
              <a:t>t</a:t>
            </a:r>
            <a:r>
              <a:rPr kumimoji="0" lang="en-US" sz="5400" b="0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hực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phẩm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66719" y="3606463"/>
            <a:ext cx="912710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Do </a:t>
            </a:r>
            <a:r>
              <a:rPr kumimoji="0" lang="en-US" sz="5400" b="0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uống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phẩm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nhiễm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khuẩn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9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D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1696" descr="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" y="441974"/>
            <a:ext cx="11174121" cy="58788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71683" descr="PPT素材-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3861" y="3199555"/>
            <a:ext cx="4744349" cy="35527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71687" descr="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717" y="1227588"/>
            <a:ext cx="5082702" cy="13047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1690"/>
          <p:cNvSpPr txBox="1"/>
          <p:nvPr/>
        </p:nvSpPr>
        <p:spPr>
          <a:xfrm>
            <a:off x="5557848" y="1398880"/>
            <a:ext cx="2568313" cy="737800"/>
          </a:xfrm>
          <a:prstGeom prst="rect">
            <a:avLst/>
          </a:prstGeom>
          <a:noFill/>
          <a:ln w="9525">
            <a:noFill/>
          </a:ln>
        </p:spPr>
        <p:txBody>
          <a:bodyPr lIns="60740" tIns="30370" rIns="60740" bIns="30370">
            <a:spAutoFit/>
          </a:bodyPr>
          <a:lstStyle/>
          <a:p>
            <a:pPr algn="ctr" defTabSz="996605">
              <a:spcBef>
                <a:spcPct val="50000"/>
              </a:spcBef>
            </a:pPr>
            <a:r>
              <a:rPr lang="en-US" altLang="zh-CN" sz="4396" b="1">
                <a:solidFill>
                  <a:prstClr val="white"/>
                </a:solidFill>
                <a:latin typeface="Arial" pitchFamily="34" charset="0"/>
                <a:ea typeface="SimHei" panose="02010609060101010101" pitchFamily="2" charset="-122"/>
                <a:cs typeface="Arial" pitchFamily="34" charset="0"/>
              </a:rPr>
              <a:t>Dặn dò</a:t>
            </a:r>
            <a:endParaRPr lang="zh-CN" altLang="en-US" sz="4396" b="1" dirty="0">
              <a:solidFill>
                <a:prstClr val="white"/>
              </a:solidFill>
              <a:latin typeface="Arial" pitchFamily="34" charset="0"/>
              <a:ea typeface="SimHei" panose="02010609060101010101" pitchFamily="2" charset="-122"/>
              <a:cs typeface="Arial" pitchFamily="34" charset="0"/>
            </a:endParaRPr>
          </a:p>
        </p:txBody>
      </p:sp>
      <p:sp>
        <p:nvSpPr>
          <p:cNvPr id="9" name="文本框 71691"/>
          <p:cNvSpPr txBox="1"/>
          <p:nvPr/>
        </p:nvSpPr>
        <p:spPr>
          <a:xfrm>
            <a:off x="5854923" y="2760752"/>
            <a:ext cx="2568314" cy="389243"/>
          </a:xfrm>
          <a:prstGeom prst="rect">
            <a:avLst/>
          </a:prstGeom>
          <a:noFill/>
          <a:ln w="9525">
            <a:noFill/>
          </a:ln>
        </p:spPr>
        <p:txBody>
          <a:bodyPr lIns="60740" tIns="30370" rIns="60740" bIns="30370">
            <a:spAutoFit/>
          </a:bodyPr>
          <a:lstStyle/>
          <a:p>
            <a:pPr defTabSz="996605">
              <a:spcBef>
                <a:spcPct val="50000"/>
              </a:spcBef>
            </a:pPr>
            <a:r>
              <a:rPr lang="en-US" altLang="zh-CN" sz="2131">
                <a:solidFill>
                  <a:prstClr val="white"/>
                </a:solidFill>
                <a:latin typeface="Arial" pitchFamily="34" charset="0"/>
                <a:ea typeface="SimHei" panose="02010609060101010101" pitchFamily="2" charset="-122"/>
                <a:cs typeface="Arial" pitchFamily="34" charset="0"/>
              </a:rPr>
              <a:t>Dặn dò 1</a:t>
            </a:r>
            <a:endParaRPr lang="zh-CN" altLang="en-US" sz="2131" dirty="0">
              <a:solidFill>
                <a:prstClr val="white"/>
              </a:solidFill>
              <a:latin typeface="Arial" pitchFamily="34" charset="0"/>
              <a:ea typeface="SimHei" panose="02010609060101010101" pitchFamily="2" charset="-122"/>
              <a:cs typeface="Arial" pitchFamily="34" charset="0"/>
            </a:endParaRPr>
          </a:p>
        </p:txBody>
      </p:sp>
      <p:pic>
        <p:nvPicPr>
          <p:cNvPr id="12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379" y="661904"/>
            <a:ext cx="2061841" cy="1189524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28955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63" y="-595689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13" y="6108726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13" y="26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69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279439" y="2142625"/>
            <a:ext cx="7633146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80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520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47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gộ độc thức ăn - Tập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316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8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图片 71696" descr="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1" y="1076008"/>
            <a:ext cx="9142413" cy="564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Box 5"/>
          <p:cNvSpPr txBox="1">
            <a:spLocks noChangeArrowheads="1"/>
          </p:cNvSpPr>
          <p:nvPr/>
        </p:nvSpPr>
        <p:spPr bwMode="auto">
          <a:xfrm>
            <a:off x="2854960" y="2222817"/>
            <a:ext cx="6932556" cy="274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vi-VN" sz="4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vi-VN" sz="4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altLang="vi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tránh ngộ độc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vi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ở nhà</a:t>
            </a:r>
            <a:endParaRPr lang="en-US" altLang="vi-V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4788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839" y="586333"/>
            <a:ext cx="5391537" cy="53915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75385" y="4140587"/>
            <a:ext cx="27741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6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20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6567" y="187596"/>
            <a:ext cx="85482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7638"/>
            <a:ext cx="12293599" cy="459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0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49499" cy="14158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815" y="304790"/>
            <a:ext cx="3408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8971"/>
            <a:ext cx="10084811" cy="26712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87090"/>
            <a:ext cx="10084811" cy="27709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49499" y="187656"/>
            <a:ext cx="7321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10084811" y="3290605"/>
            <a:ext cx="2072640" cy="122936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10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248401" cy="55613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1" y="0"/>
            <a:ext cx="5943600" cy="556130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400907" y="5723891"/>
            <a:ext cx="3290466" cy="70008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102403" y="5723892"/>
            <a:ext cx="4235595" cy="70008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ruồi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01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53238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532384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89805" y="5511172"/>
            <a:ext cx="5086783" cy="70008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304310" y="5511172"/>
            <a:ext cx="3534193" cy="70008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53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978</TotalTime>
  <Words>462</Words>
  <Application>Microsoft Office PowerPoint</Application>
  <PresentationFormat>Widescreen</PresentationFormat>
  <Paragraphs>94</Paragraphs>
  <Slides>22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宋体</vt:lpstr>
      <vt:lpstr>Arial</vt:lpstr>
      <vt:lpstr>Calibri</vt:lpstr>
      <vt:lpstr>Calibri Light</vt:lpstr>
      <vt:lpstr>Kids</vt:lpstr>
      <vt:lpstr>SimHei</vt:lpstr>
      <vt:lpstr>Tahoma</vt:lpstr>
      <vt:lpstr>Times New Roman</vt:lpstr>
      <vt:lpstr>Office Theme</vt:lpstr>
      <vt:lpstr>3_Office Theme</vt:lpstr>
      <vt:lpstr>10_Office Theme</vt:lpstr>
      <vt:lpstr>7_Default Design</vt:lpstr>
      <vt:lpstr>1_Office Theme</vt:lpstr>
      <vt:lpstr>4_Office Theme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TH_BaDinh-01</dc:creator>
  <cp:lastModifiedBy>Windows User</cp:lastModifiedBy>
  <cp:revision>34</cp:revision>
  <dcterms:created xsi:type="dcterms:W3CDTF">2021-07-15T14:17:40Z</dcterms:created>
  <dcterms:modified xsi:type="dcterms:W3CDTF">2021-09-30T08:53:57Z</dcterms:modified>
</cp:coreProperties>
</file>