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75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88;p1"/>
          <p:cNvSpPr txBox="1"/>
          <p:nvPr/>
        </p:nvSpPr>
        <p:spPr>
          <a:xfrm>
            <a:off x="1990750" y="1513121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7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95645B8D-25EF-476E-AB6F-98AF09453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87320"/>
              </p:ext>
            </p:extLst>
          </p:nvPr>
        </p:nvGraphicFramePr>
        <p:xfrm>
          <a:off x="1813412" y="949867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15">
            <a:extLst>
              <a:ext uri="{FF2B5EF4-FFF2-40B4-BE49-F238E27FC236}">
                <a16:creationId xmlns:a16="http://schemas.microsoft.com/office/drawing/2014/main" xmlns="" id="{3F0E45D2-E234-4FB5-BAC7-F6C58E4D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283" y="808922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6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44" y="3584633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Khoảng cách giữa các chữ ghi tiếng trong câu như thế nào?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44" y="2835188"/>
            <a:ext cx="11326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ứng dụng chữ nào viết hoa? Vì sao phải viết hoa chữ đó?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44" y="4187534"/>
            <a:ext cx="1056249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Những chữ cái nào cao 2,5 li? Những chữ cái nào cao 2 li?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44" y="5148754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chữ t cao bao nhiêu?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677248" y="3935475"/>
            <a:ext cx="2894952" cy="26174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2881422" y="3976575"/>
            <a:ext cx="3049085" cy="257635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DA3239E8-6BB8-4C9E-BDA9-A913C76B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76155"/>
              </p:ext>
            </p:extLst>
          </p:nvPr>
        </p:nvGraphicFramePr>
        <p:xfrm>
          <a:off x="1694960" y="235910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1" name="Rectangle 115">
            <a:extLst>
              <a:ext uri="{FF2B5EF4-FFF2-40B4-BE49-F238E27FC236}">
                <a16:creationId xmlns:a16="http://schemas.microsoft.com/office/drawing/2014/main" xmlns="" id="{9ADF9692-2423-4FD7-98A9-DA762BEA5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831" y="2218156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81BE4C-ED92-4B52-87D4-B27039C44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6708559" y="1112361"/>
            <a:ext cx="906042" cy="927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CDFBF51-B5AB-40B3-8547-E72F944DF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3334894" y="249130"/>
            <a:ext cx="1345693" cy="18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628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697163" y="3744985"/>
            <a:ext cx="8589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5 hàng" panose="020B0603050302020204" pitchFamily="34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HP001 5 hàng" panose="020B0603050302020204" pitchFamily="34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jài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Ζ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łn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3999569" y="1232943"/>
            <a:ext cx="271499" cy="449034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30" y="313902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0" y="-34287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35944" y="570804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ở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E98802-6F37-4810-9257-079A2585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4271069" y="256527"/>
            <a:ext cx="4130841" cy="55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F7E6D5-8A0A-4CB3-80B5-C20A842AF439}"/>
              </a:ext>
            </a:extLst>
          </p:cNvPr>
          <p:cNvGrpSpPr/>
          <p:nvPr/>
        </p:nvGrpSpPr>
        <p:grpSpPr>
          <a:xfrm>
            <a:off x="4409204" y="611351"/>
            <a:ext cx="3826969" cy="128065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A241765-C586-4C2E-A49B-DBD3733892F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57BA2CB-1BDF-4924-8CF8-22BBF7CF309A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2D4B537-0677-427F-8BB3-3B59376E02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0E62C248-C84F-44CD-84CE-EA50B6EB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739" y="-84452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08AA1D-716D-4790-97C6-A5F4073B3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233351" y="99982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0" presetClass="path" presetSubtype="0" accel="20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-0.04323 0.00879 L -0.07657 0.03217 L -0.11967 0.08657 L -0.13972 0.13958 L -0.14805 0.19768 L -0.14467 0.25185 L -0.11615 0.29884 L -0.08555 0.3199 L -0.0474 0.32106 L 0.00117 0.30879 L 0.06158 0.27175 L 0.11158 0.2125 L 0.14218 0.14212 L 0.15403 0.08773 L 0.15755 0.05925 L 0.1526 0.03101 L 0.1345 0.00879 L 0.1082 0.0037 L 0.0707 0.0199 L 0.022 0.07037 L -0.00925 0.13842 L -0.03555 0.21481 L -0.0474 0.29768 L -0.05092 0.37662 L -0.04805 0.43842 L -0.03972 0.49259 L -0.02175 0.55925 L 0.00403 0.6074 L 0.0345 0.63333 L 0.06028 0.64212 L 0.09218 0.63958 L 0.11927 0.61736 L 0.14427 0.56921 L 0.15403 0.5199 L 0.14843 0.4581 L 0.12617 0.41111 L 0.10403 0.39884 L 0.06927 0.40995 L 0.05403 0.43958 L 0.04427 0.47662 L 0.04075 0.50625 " pathEditMode="relative" rAng="0" ptsTypes="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06189" y="166207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" name="Chữ hoa C">
            <a:hlinkClick r:id="" action="ppaction://media"/>
            <a:extLst>
              <a:ext uri="{FF2B5EF4-FFF2-40B4-BE49-F238E27FC236}">
                <a16:creationId xmlns:a16="http://schemas.microsoft.com/office/drawing/2014/main" xmlns="" id="{F0874917-05B1-4727-B77A-CB92E4731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614" y="1182871"/>
            <a:ext cx="7792106" cy="4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718" y="5636908"/>
            <a:ext cx="9068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>
            <a:off x="8409525" y="3423062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41A25E1-69F3-4F08-9965-507F08D8A122}"/>
              </a:ext>
            </a:extLst>
          </p:cNvPr>
          <p:cNvGrpSpPr/>
          <p:nvPr/>
        </p:nvGrpSpPr>
        <p:grpSpPr>
          <a:xfrm>
            <a:off x="1584734" y="1332319"/>
            <a:ext cx="214739" cy="4004883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30" y="332573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26" y="2805790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8696291" y="2627189"/>
            <a:ext cx="1603688" cy="275196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1" y="2059614"/>
            <a:ext cx="1511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8B9DD3-A7F8-456A-A17A-5DE472C3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8632791" y="2902385"/>
            <a:ext cx="2456120" cy="25129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F310330-B422-498F-A1E5-8C6CF0D2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892021" y="478792"/>
            <a:ext cx="3647936" cy="49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B27A8ED-50C2-43B2-AE4D-A0E1E8D0F18E}"/>
              </a:ext>
            </a:extLst>
          </p:cNvPr>
          <p:cNvGrpSpPr/>
          <p:nvPr/>
        </p:nvGrpSpPr>
        <p:grpSpPr>
          <a:xfrm>
            <a:off x="2021883" y="1030198"/>
            <a:ext cx="3379457" cy="142632"/>
            <a:chOff x="5440680" y="1322832"/>
            <a:chExt cx="3017520" cy="1950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3C65225-A896-437A-8C64-8A6AC3AD103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39CD936-46E3-4418-AB99-0E40F1096307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A4506E5B-195B-4BFC-A983-722C4A89FECA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xmlns="" id="{A3821FA3-233A-41EA-A89D-2E0CCD28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029" y="505286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7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  <a:extLst>
              <a:ext uri="{FF2B5EF4-FFF2-40B4-BE49-F238E27FC236}">
                <a16:creationId xmlns:a16="http://schemas.microsoft.com/office/drawing/2014/main" xmlns="" id="{0D847F8A-7B73-46E5-A3A6-177663B7B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ứng</a:t>
            </a:r>
            <a:r>
              <a:rPr lang="en-US" alt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itchFamily="34" charset="0"/>
              </a:rPr>
              <a:t>dụng</a:t>
            </a:r>
            <a:endParaRPr lang="en-US" altLang="en-US" sz="5400" b="1" dirty="0">
              <a:solidFill>
                <a:srgbClr val="FF0000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73354"/>
              </p:ext>
            </p:extLst>
          </p:nvPr>
        </p:nvGraphicFramePr>
        <p:xfrm>
          <a:off x="1926862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xmlns="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733" y="443155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218147" y="3668709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88924" y="2211572"/>
            <a:ext cx="7273040" cy="3062177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070" y="1990613"/>
              <a:ext cx="4296212" cy="118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mài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kim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35" y="1424362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731" y="2739478"/>
            <a:ext cx="9252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B49CF6-ED2A-41FD-8B36-9495D0C2DEC6}"/>
              </a:ext>
            </a:extLst>
          </p:cNvPr>
          <p:cNvSpPr txBox="1"/>
          <p:nvPr/>
        </p:nvSpPr>
        <p:spPr>
          <a:xfrm>
            <a:off x="2862504" y="3962688"/>
            <a:ext cx="78535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2909B8-1258-4D92-8B36-4BBA6F6E5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0" y="4013182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281</Words>
  <Application>Microsoft Office PowerPoint</Application>
  <PresentationFormat>Custom</PresentationFormat>
  <Paragraphs>39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Rose</cp:lastModifiedBy>
  <cp:revision>146</cp:revision>
  <dcterms:created xsi:type="dcterms:W3CDTF">2021-05-29T04:52:35Z</dcterms:created>
  <dcterms:modified xsi:type="dcterms:W3CDTF">2021-09-29T02:48:25Z</dcterms:modified>
</cp:coreProperties>
</file>