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11088558" r:id="rId2"/>
    <p:sldId id="11088559" r:id="rId3"/>
    <p:sldId id="283" r:id="rId4"/>
    <p:sldId id="11088904" r:id="rId5"/>
    <p:sldId id="11088560" r:id="rId6"/>
    <p:sldId id="11088907" r:id="rId7"/>
    <p:sldId id="11088673" r:id="rId8"/>
    <p:sldId id="11088908" r:id="rId9"/>
    <p:sldId id="11088722" r:id="rId10"/>
    <p:sldId id="257" r:id="rId11"/>
    <p:sldId id="259" r:id="rId12"/>
    <p:sldId id="260" r:id="rId13"/>
    <p:sldId id="261" r:id="rId14"/>
    <p:sldId id="262" r:id="rId15"/>
    <p:sldId id="264" r:id="rId16"/>
    <p:sldId id="11088911" r:id="rId17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F36570"/>
    <a:srgbClr val="008A8D"/>
    <a:srgbClr val="FDAEAF"/>
    <a:srgbClr val="78B543"/>
    <a:srgbClr val="2294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CAA576-E9BF-4D80-A8C2-9F062544F89E}" v="1644" dt="2021-09-01T05:14:26.6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095" autoAdjust="0"/>
  </p:normalViewPr>
  <p:slideViewPr>
    <p:cSldViewPr snapToGrid="0" showGuides="1">
      <p:cViewPr varScale="1">
        <p:scale>
          <a:sx n="81" d="100"/>
          <a:sy n="81" d="100"/>
        </p:scale>
        <p:origin x="754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ơ nguyễn" userId="1d70a463e08dd161" providerId="LiveId" clId="{42CAA576-E9BF-4D80-A8C2-9F062544F89E}"/>
    <pc:docChg chg="undo custSel addSld delSld modSld sldOrd modMainMaster">
      <pc:chgData name="thơ nguyễn" userId="1d70a463e08dd161" providerId="LiveId" clId="{42CAA576-E9BF-4D80-A8C2-9F062544F89E}" dt="2021-09-06T03:59:09.480" v="6486"/>
      <pc:docMkLst>
        <pc:docMk/>
      </pc:docMkLst>
      <pc:sldChg chg="addSp delSp modSp add mod modTransition delAnim modAnim">
        <pc:chgData name="thơ nguyễn" userId="1d70a463e08dd161" providerId="LiveId" clId="{42CAA576-E9BF-4D80-A8C2-9F062544F89E}" dt="2021-09-01T05:00:34.784" v="6215"/>
        <pc:sldMkLst>
          <pc:docMk/>
          <pc:sldMk cId="1442935302" sldId="257"/>
        </pc:sldMkLst>
        <pc:spChg chg="mod">
          <ac:chgData name="thơ nguyễn" userId="1d70a463e08dd161" providerId="LiveId" clId="{42CAA576-E9BF-4D80-A8C2-9F062544F89E}" dt="2021-09-01T04:00:27.236" v="5285" actId="207"/>
          <ac:spMkLst>
            <pc:docMk/>
            <pc:sldMk cId="1442935302" sldId="257"/>
            <ac:spMk id="3" creationId="{4EC58027-2FB8-4C2F-BF56-9DE3074CEFCA}"/>
          </ac:spMkLst>
        </pc:spChg>
        <pc:spChg chg="mod">
          <ac:chgData name="thơ nguyễn" userId="1d70a463e08dd161" providerId="LiveId" clId="{42CAA576-E9BF-4D80-A8C2-9F062544F89E}" dt="2021-09-01T04:00:33.120" v="5286" actId="1076"/>
          <ac:spMkLst>
            <pc:docMk/>
            <pc:sldMk cId="1442935302" sldId="257"/>
            <ac:spMk id="4" creationId="{D7CAADB9-885F-4A86-94D6-4D2A43D1673B}"/>
          </ac:spMkLst>
        </pc:spChg>
        <pc:spChg chg="mod ord">
          <ac:chgData name="thơ nguyễn" userId="1d70a463e08dd161" providerId="LiveId" clId="{42CAA576-E9BF-4D80-A8C2-9F062544F89E}" dt="2021-09-01T04:58:35.291" v="6183"/>
          <ac:spMkLst>
            <pc:docMk/>
            <pc:sldMk cId="1442935302" sldId="257"/>
            <ac:spMk id="6" creationId="{1C3B9A86-15B2-40F5-B082-FEAB1FC77EB0}"/>
          </ac:spMkLst>
        </pc:spChg>
        <pc:spChg chg="add mod">
          <ac:chgData name="thơ nguyễn" userId="1d70a463e08dd161" providerId="LiveId" clId="{42CAA576-E9BF-4D80-A8C2-9F062544F89E}" dt="2021-09-01T04:57:00.685" v="6164"/>
          <ac:spMkLst>
            <pc:docMk/>
            <pc:sldMk cId="1442935302" sldId="257"/>
            <ac:spMk id="14" creationId="{BFB4C227-9023-4019-BA4D-4DA34C95F7CD}"/>
          </ac:spMkLst>
        </pc:spChg>
        <pc:spChg chg="mod">
          <ac:chgData name="thơ nguyễn" userId="1d70a463e08dd161" providerId="LiveId" clId="{42CAA576-E9BF-4D80-A8C2-9F062544F89E}" dt="2021-09-01T04:43:10.820" v="5670" actId="1076"/>
          <ac:spMkLst>
            <pc:docMk/>
            <pc:sldMk cId="1442935302" sldId="257"/>
            <ac:spMk id="15" creationId="{5986DA24-EBA3-4D8C-B401-0CC689375B32}"/>
          </ac:spMkLst>
        </pc:spChg>
        <pc:spChg chg="add mod">
          <ac:chgData name="thơ nguyễn" userId="1d70a463e08dd161" providerId="LiveId" clId="{42CAA576-E9BF-4D80-A8C2-9F062544F89E}" dt="2021-09-01T04:05:57" v="5371" actId="1076"/>
          <ac:spMkLst>
            <pc:docMk/>
            <pc:sldMk cId="1442935302" sldId="257"/>
            <ac:spMk id="18" creationId="{EBE33AE0-40C3-47D0-A10F-C6D438D58D53}"/>
          </ac:spMkLst>
        </pc:spChg>
        <pc:spChg chg="add mod">
          <ac:chgData name="thơ nguyễn" userId="1d70a463e08dd161" providerId="LiveId" clId="{42CAA576-E9BF-4D80-A8C2-9F062544F89E}" dt="2021-09-01T04:59:02.392" v="6188" actId="20577"/>
          <ac:spMkLst>
            <pc:docMk/>
            <pc:sldMk cId="1442935302" sldId="257"/>
            <ac:spMk id="20" creationId="{163BC354-F4E7-4851-BDDB-7A30395C7214}"/>
          </ac:spMkLst>
        </pc:spChg>
        <pc:spChg chg="add del mod">
          <ac:chgData name="thơ nguyễn" userId="1d70a463e08dd161" providerId="LiveId" clId="{42CAA576-E9BF-4D80-A8C2-9F062544F89E}" dt="2021-09-01T04:09:02.253" v="5458" actId="478"/>
          <ac:spMkLst>
            <pc:docMk/>
            <pc:sldMk cId="1442935302" sldId="257"/>
            <ac:spMk id="21" creationId="{B89FDAB9-887E-4BD8-BB15-93961BD29B64}"/>
          </ac:spMkLst>
        </pc:spChg>
        <pc:spChg chg="del">
          <ac:chgData name="thơ nguyễn" userId="1d70a463e08dd161" providerId="LiveId" clId="{42CAA576-E9BF-4D80-A8C2-9F062544F89E}" dt="2021-09-01T04:04:00.836" v="5340" actId="478"/>
          <ac:spMkLst>
            <pc:docMk/>
            <pc:sldMk cId="1442935302" sldId="257"/>
            <ac:spMk id="23" creationId="{3D1BFB29-0080-4669-89E5-7862D41F9DE6}"/>
          </ac:spMkLst>
        </pc:spChg>
        <pc:spChg chg="mod">
          <ac:chgData name="thơ nguyễn" userId="1d70a463e08dd161" providerId="LiveId" clId="{42CAA576-E9BF-4D80-A8C2-9F062544F89E}" dt="2021-09-01T05:00:04.612" v="6210" actId="1076"/>
          <ac:spMkLst>
            <pc:docMk/>
            <pc:sldMk cId="1442935302" sldId="257"/>
            <ac:spMk id="24" creationId="{0634EE00-1FA1-4488-9C64-11962FA7C328}"/>
          </ac:spMkLst>
        </pc:spChg>
        <pc:spChg chg="add mod">
          <ac:chgData name="thơ nguyễn" userId="1d70a463e08dd161" providerId="LiveId" clId="{42CAA576-E9BF-4D80-A8C2-9F062544F89E}" dt="2021-09-01T04:59:19.237" v="6194" actId="1076"/>
          <ac:spMkLst>
            <pc:docMk/>
            <pc:sldMk cId="1442935302" sldId="257"/>
            <ac:spMk id="25" creationId="{38E07F40-A8BC-4079-BAED-94FB10D822FA}"/>
          </ac:spMkLst>
        </pc:spChg>
        <pc:spChg chg="add mod">
          <ac:chgData name="thơ nguyễn" userId="1d70a463e08dd161" providerId="LiveId" clId="{42CAA576-E9BF-4D80-A8C2-9F062544F89E}" dt="2021-09-01T04:59:54.285" v="6209" actId="1076"/>
          <ac:spMkLst>
            <pc:docMk/>
            <pc:sldMk cId="1442935302" sldId="257"/>
            <ac:spMk id="26" creationId="{4AF2CC88-C3C6-4C7C-B61F-894025AAE9CE}"/>
          </ac:spMkLst>
        </pc:spChg>
        <pc:grpChg chg="mod">
          <ac:chgData name="thơ nguyễn" userId="1d70a463e08dd161" providerId="LiveId" clId="{42CAA576-E9BF-4D80-A8C2-9F062544F89E}" dt="2021-09-01T05:00:06.382" v="6211" actId="1076"/>
          <ac:grpSpMkLst>
            <pc:docMk/>
            <pc:sldMk cId="1442935302" sldId="257"/>
            <ac:grpSpMk id="5" creationId="{EF11941E-8707-4755-8A90-E5F2E447D52A}"/>
          </ac:grpSpMkLst>
        </pc:grpChg>
        <pc:picChg chg="del mod">
          <ac:chgData name="thơ nguyễn" userId="1d70a463e08dd161" providerId="LiveId" clId="{42CAA576-E9BF-4D80-A8C2-9F062544F89E}" dt="2021-09-01T03:53:48.003" v="5208" actId="478"/>
          <ac:picMkLst>
            <pc:docMk/>
            <pc:sldMk cId="1442935302" sldId="257"/>
            <ac:picMk id="8" creationId="{544EF5CD-2443-4892-9326-96FAFF6272DD}"/>
          </ac:picMkLst>
        </pc:picChg>
        <pc:picChg chg="del">
          <ac:chgData name="thơ nguyễn" userId="1d70a463e08dd161" providerId="LiveId" clId="{42CAA576-E9BF-4D80-A8C2-9F062544F89E}" dt="2021-09-01T03:53:50.482" v="5209" actId="478"/>
          <ac:picMkLst>
            <pc:docMk/>
            <pc:sldMk cId="1442935302" sldId="257"/>
            <ac:picMk id="9" creationId="{08165C5B-4286-484F-B0A6-A6F3385E3CAF}"/>
          </ac:picMkLst>
        </pc:picChg>
        <pc:picChg chg="del">
          <ac:chgData name="thơ nguyễn" userId="1d70a463e08dd161" providerId="LiveId" clId="{42CAA576-E9BF-4D80-A8C2-9F062544F89E}" dt="2021-09-01T03:53:51.279" v="5210" actId="478"/>
          <ac:picMkLst>
            <pc:docMk/>
            <pc:sldMk cId="1442935302" sldId="257"/>
            <ac:picMk id="11" creationId="{4C2D234F-F95D-4F8D-86BA-1B53AA82AE7B}"/>
          </ac:picMkLst>
        </pc:picChg>
        <pc:picChg chg="del">
          <ac:chgData name="thơ nguyễn" userId="1d70a463e08dd161" providerId="LiveId" clId="{42CAA576-E9BF-4D80-A8C2-9F062544F89E}" dt="2021-09-01T03:53:52.218" v="5211" actId="478"/>
          <ac:picMkLst>
            <pc:docMk/>
            <pc:sldMk cId="1442935302" sldId="257"/>
            <ac:picMk id="13" creationId="{4DC73E92-36BB-4CF6-A5FD-D9D2FA2D7A8C}"/>
          </ac:picMkLst>
        </pc:picChg>
        <pc:picChg chg="add mod">
          <ac:chgData name="thơ nguyễn" userId="1d70a463e08dd161" providerId="LiveId" clId="{42CAA576-E9BF-4D80-A8C2-9F062544F89E}" dt="2021-09-01T04:05:05.624" v="5359" actId="1076"/>
          <ac:picMkLst>
            <pc:docMk/>
            <pc:sldMk cId="1442935302" sldId="257"/>
            <ac:picMk id="16" creationId="{BDF44E4D-9061-4068-BA07-33D882C96F2A}"/>
          </ac:picMkLst>
        </pc:picChg>
        <pc:picChg chg="add mod">
          <ac:chgData name="thơ nguyễn" userId="1d70a463e08dd161" providerId="LiveId" clId="{42CAA576-E9BF-4D80-A8C2-9F062544F89E}" dt="2021-09-01T04:07:46.311" v="5451" actId="1076"/>
          <ac:picMkLst>
            <pc:docMk/>
            <pc:sldMk cId="1442935302" sldId="257"/>
            <ac:picMk id="19" creationId="{47EC4AE6-D544-44B8-80F7-D09E0D1B24F5}"/>
          </ac:picMkLst>
        </pc:picChg>
        <pc:picChg chg="add mod">
          <ac:chgData name="thơ nguyễn" userId="1d70a463e08dd161" providerId="LiveId" clId="{42CAA576-E9BF-4D80-A8C2-9F062544F89E}" dt="2021-09-01T05:00:09.356" v="6212" actId="1076"/>
          <ac:picMkLst>
            <pc:docMk/>
            <pc:sldMk cId="1442935302" sldId="257"/>
            <ac:picMk id="22" creationId="{E44D45BB-B61E-4084-B6D7-EF276A183AF4}"/>
          </ac:picMkLst>
        </pc:picChg>
        <pc:picChg chg="add del mod">
          <ac:chgData name="thơ nguyễn" userId="1d70a463e08dd161" providerId="LiveId" clId="{42CAA576-E9BF-4D80-A8C2-9F062544F89E}" dt="2021-09-01T04:04:31.807" v="5349" actId="1076"/>
          <ac:picMkLst>
            <pc:docMk/>
            <pc:sldMk cId="1442935302" sldId="257"/>
            <ac:picMk id="1026" creationId="{7B87D05B-EE28-4223-B248-0800DE3C5972}"/>
          </ac:picMkLst>
        </pc:picChg>
        <pc:picChg chg="add del">
          <ac:chgData name="thơ nguyễn" userId="1d70a463e08dd161" providerId="LiveId" clId="{42CAA576-E9BF-4D80-A8C2-9F062544F89E}" dt="2021-09-01T04:03:04.965" v="5323"/>
          <ac:picMkLst>
            <pc:docMk/>
            <pc:sldMk cId="1442935302" sldId="257"/>
            <ac:picMk id="1028" creationId="{1438DA76-5E1B-4651-B99D-249754EA5FF1}"/>
          </ac:picMkLst>
        </pc:picChg>
      </pc:sldChg>
      <pc:sldChg chg="add modTransition">
        <pc:chgData name="thơ nguyễn" userId="1d70a463e08dd161" providerId="LiveId" clId="{42CAA576-E9BF-4D80-A8C2-9F062544F89E}" dt="2021-08-18T14:58:56.433" v="2749"/>
        <pc:sldMkLst>
          <pc:docMk/>
          <pc:sldMk cId="0" sldId="259"/>
        </pc:sldMkLst>
      </pc:sldChg>
      <pc:sldChg chg="addSp modSp add mod modTransition">
        <pc:chgData name="thơ nguyễn" userId="1d70a463e08dd161" providerId="LiveId" clId="{42CAA576-E9BF-4D80-A8C2-9F062544F89E}" dt="2021-08-18T14:58:56.433" v="2749"/>
        <pc:sldMkLst>
          <pc:docMk/>
          <pc:sldMk cId="0" sldId="260"/>
        </pc:sldMkLst>
        <pc:spChg chg="add mod">
          <ac:chgData name="thơ nguyễn" userId="1d70a463e08dd161" providerId="LiveId" clId="{42CAA576-E9BF-4D80-A8C2-9F062544F89E}" dt="2021-08-18T14:12:43.030" v="1554" actId="20577"/>
          <ac:spMkLst>
            <pc:docMk/>
            <pc:sldMk cId="0" sldId="260"/>
            <ac:spMk id="2" creationId="{334331A5-3F0F-479E-B105-9DA840215F10}"/>
          </ac:spMkLst>
        </pc:spChg>
        <pc:spChg chg="mod">
          <ac:chgData name="thơ nguyễn" userId="1d70a463e08dd161" providerId="LiveId" clId="{42CAA576-E9BF-4D80-A8C2-9F062544F89E}" dt="2021-08-18T14:13:05.363" v="1559" actId="404"/>
          <ac:spMkLst>
            <pc:docMk/>
            <pc:sldMk cId="0" sldId="260"/>
            <ac:spMk id="12" creationId="{00000000-0000-0000-0000-000000000000}"/>
          </ac:spMkLst>
        </pc:spChg>
        <pc:spChg chg="mod">
          <ac:chgData name="thơ nguyễn" userId="1d70a463e08dd161" providerId="LiveId" clId="{42CAA576-E9BF-4D80-A8C2-9F062544F89E}" dt="2021-08-18T14:12:53.349" v="1556" actId="404"/>
          <ac:spMkLst>
            <pc:docMk/>
            <pc:sldMk cId="0" sldId="260"/>
            <ac:spMk id="13" creationId="{00000000-0000-0000-0000-000000000000}"/>
          </ac:spMkLst>
        </pc:spChg>
        <pc:spChg chg="mod">
          <ac:chgData name="thơ nguyễn" userId="1d70a463e08dd161" providerId="LiveId" clId="{42CAA576-E9BF-4D80-A8C2-9F062544F89E}" dt="2021-08-18T14:13:01.573" v="1558" actId="404"/>
          <ac:spMkLst>
            <pc:docMk/>
            <pc:sldMk cId="0" sldId="260"/>
            <ac:spMk id="14" creationId="{00000000-0000-0000-0000-000000000000}"/>
          </ac:spMkLst>
        </pc:spChg>
        <pc:spChg chg="mod">
          <ac:chgData name="thơ nguyễn" userId="1d70a463e08dd161" providerId="LiveId" clId="{42CAA576-E9BF-4D80-A8C2-9F062544F89E}" dt="2021-08-18T14:12:58.004" v="1557" actId="404"/>
          <ac:spMkLst>
            <pc:docMk/>
            <pc:sldMk cId="0" sldId="260"/>
            <ac:spMk id="15" creationId="{00000000-0000-0000-0000-000000000000}"/>
          </ac:spMkLst>
        </pc:spChg>
      </pc:sldChg>
      <pc:sldChg chg="addSp delSp modSp add mod modTransition delAnim modAnim">
        <pc:chgData name="thơ nguyễn" userId="1d70a463e08dd161" providerId="LiveId" clId="{42CAA576-E9BF-4D80-A8C2-9F062544F89E}" dt="2021-08-18T14:58:56.433" v="2749"/>
        <pc:sldMkLst>
          <pc:docMk/>
          <pc:sldMk cId="0" sldId="261"/>
        </pc:sldMkLst>
        <pc:spChg chg="del mod">
          <ac:chgData name="thơ nguyễn" userId="1d70a463e08dd161" providerId="LiveId" clId="{42CAA576-E9BF-4D80-A8C2-9F062544F89E}" dt="2021-08-18T14:11:49.725" v="1541"/>
          <ac:spMkLst>
            <pc:docMk/>
            <pc:sldMk cId="0" sldId="261"/>
            <ac:spMk id="2" creationId="{00000000-0000-0000-0000-000000000000}"/>
          </ac:spMkLst>
        </pc:spChg>
        <pc:spChg chg="del">
          <ac:chgData name="thơ nguyễn" userId="1d70a463e08dd161" providerId="LiveId" clId="{42CAA576-E9BF-4D80-A8C2-9F062544F89E}" dt="2021-08-18T14:11:49.725" v="1539" actId="478"/>
          <ac:spMkLst>
            <pc:docMk/>
            <pc:sldMk cId="0" sldId="261"/>
            <ac:spMk id="3" creationId="{00000000-0000-0000-0000-000000000000}"/>
          </ac:spMkLst>
        </pc:spChg>
        <pc:spChg chg="mod">
          <ac:chgData name="thơ nguyễn" userId="1d70a463e08dd161" providerId="LiveId" clId="{42CAA576-E9BF-4D80-A8C2-9F062544F89E}" dt="2021-08-18T14:17:31.086" v="1593" actId="14100"/>
          <ac:spMkLst>
            <pc:docMk/>
            <pc:sldMk cId="0" sldId="261"/>
            <ac:spMk id="12" creationId="{00000000-0000-0000-0000-000000000000}"/>
          </ac:spMkLst>
        </pc:spChg>
        <pc:spChg chg="mod">
          <ac:chgData name="thơ nguyễn" userId="1d70a463e08dd161" providerId="LiveId" clId="{42CAA576-E9BF-4D80-A8C2-9F062544F89E}" dt="2021-08-18T14:23:39.174" v="1624" actId="1076"/>
          <ac:spMkLst>
            <pc:docMk/>
            <pc:sldMk cId="0" sldId="261"/>
            <ac:spMk id="13" creationId="{00000000-0000-0000-0000-000000000000}"/>
          </ac:spMkLst>
        </pc:spChg>
        <pc:spChg chg="del mod">
          <ac:chgData name="thơ nguyễn" userId="1d70a463e08dd161" providerId="LiveId" clId="{42CAA576-E9BF-4D80-A8C2-9F062544F89E}" dt="2021-08-18T14:17:00.999" v="1582" actId="478"/>
          <ac:spMkLst>
            <pc:docMk/>
            <pc:sldMk cId="0" sldId="261"/>
            <ac:spMk id="14" creationId="{00000000-0000-0000-0000-000000000000}"/>
          </ac:spMkLst>
        </pc:spChg>
        <pc:spChg chg="mod">
          <ac:chgData name="thơ nguyễn" userId="1d70a463e08dd161" providerId="LiveId" clId="{42CAA576-E9BF-4D80-A8C2-9F062544F89E}" dt="2021-08-18T14:21:27.421" v="1620" actId="20577"/>
          <ac:spMkLst>
            <pc:docMk/>
            <pc:sldMk cId="0" sldId="261"/>
            <ac:spMk id="15" creationId="{00000000-0000-0000-0000-000000000000}"/>
          </ac:spMkLst>
        </pc:spChg>
        <pc:spChg chg="add mod">
          <ac:chgData name="thơ nguyễn" userId="1d70a463e08dd161" providerId="LiveId" clId="{42CAA576-E9BF-4D80-A8C2-9F062544F89E}" dt="2021-08-18T14:16:46.039" v="1576" actId="1076"/>
          <ac:spMkLst>
            <pc:docMk/>
            <pc:sldMk cId="0" sldId="261"/>
            <ac:spMk id="20" creationId="{D591BA10-352E-40F2-89D8-8A870DFB0B7E}"/>
          </ac:spMkLst>
        </pc:spChg>
        <pc:spChg chg="del mod">
          <ac:chgData name="thơ nguyễn" userId="1d70a463e08dd161" providerId="LiveId" clId="{42CAA576-E9BF-4D80-A8C2-9F062544F89E}" dt="2021-08-18T14:15:49.242" v="1563"/>
          <ac:spMkLst>
            <pc:docMk/>
            <pc:sldMk cId="0" sldId="261"/>
            <ac:spMk id="25" creationId="{00000000-0000-0000-0000-000000000000}"/>
          </ac:spMkLst>
        </pc:spChg>
        <pc:picChg chg="add mod ord modCrop">
          <ac:chgData name="thơ nguyễn" userId="1d70a463e08dd161" providerId="LiveId" clId="{42CAA576-E9BF-4D80-A8C2-9F062544F89E}" dt="2021-08-18T14:21:20.783" v="1619" actId="1076"/>
          <ac:picMkLst>
            <pc:docMk/>
            <pc:sldMk cId="0" sldId="261"/>
            <ac:picMk id="5" creationId="{7C2B4679-B4C9-48DB-9B3B-B02A3338D35B}"/>
          </ac:picMkLst>
        </pc:picChg>
        <pc:picChg chg="mod">
          <ac:chgData name="thơ nguyễn" userId="1d70a463e08dd161" providerId="LiveId" clId="{42CAA576-E9BF-4D80-A8C2-9F062544F89E}" dt="2021-08-18T14:16:42.549" v="1575" actId="14100"/>
          <ac:picMkLst>
            <pc:docMk/>
            <pc:sldMk cId="0" sldId="261"/>
            <ac:picMk id="6" creationId="{00000000-0000-0000-0000-000000000000}"/>
          </ac:picMkLst>
        </pc:picChg>
        <pc:picChg chg="add mod modCrop">
          <ac:chgData name="thơ nguyễn" userId="1d70a463e08dd161" providerId="LiveId" clId="{42CAA576-E9BF-4D80-A8C2-9F062544F89E}" dt="2021-08-18T14:27:12.848" v="1648" actId="1037"/>
          <ac:picMkLst>
            <pc:docMk/>
            <pc:sldMk cId="0" sldId="261"/>
            <ac:picMk id="8" creationId="{9A74E64A-CF34-458B-8C77-EF1D656CE002}"/>
          </ac:picMkLst>
        </pc:picChg>
        <pc:picChg chg="mod ord">
          <ac:chgData name="thơ nguyễn" userId="1d70a463e08dd161" providerId="LiveId" clId="{42CAA576-E9BF-4D80-A8C2-9F062544F89E}" dt="2021-08-18T14:21:19.218" v="1618" actId="166"/>
          <ac:picMkLst>
            <pc:docMk/>
            <pc:sldMk cId="0" sldId="261"/>
            <ac:picMk id="16" creationId="{00000000-0000-0000-0000-000000000000}"/>
          </ac:picMkLst>
        </pc:picChg>
        <pc:picChg chg="mod ord">
          <ac:chgData name="thơ nguyễn" userId="1d70a463e08dd161" providerId="LiveId" clId="{42CAA576-E9BF-4D80-A8C2-9F062544F89E}" dt="2021-08-18T14:27:06.158" v="1642" actId="166"/>
          <ac:picMkLst>
            <pc:docMk/>
            <pc:sldMk cId="0" sldId="261"/>
            <ac:picMk id="17" creationId="{00000000-0000-0000-0000-000000000000}"/>
          </ac:picMkLst>
        </pc:picChg>
        <pc:picChg chg="mod ord">
          <ac:chgData name="thơ nguyễn" userId="1d70a463e08dd161" providerId="LiveId" clId="{42CAA576-E9BF-4D80-A8C2-9F062544F89E}" dt="2021-08-18T14:23:58.621" v="1631" actId="166"/>
          <ac:picMkLst>
            <pc:docMk/>
            <pc:sldMk cId="0" sldId="261"/>
            <ac:picMk id="18" creationId="{00000000-0000-0000-0000-000000000000}"/>
          </ac:picMkLst>
        </pc:picChg>
        <pc:picChg chg="del mod">
          <ac:chgData name="thơ nguyễn" userId="1d70a463e08dd161" providerId="LiveId" clId="{42CAA576-E9BF-4D80-A8C2-9F062544F89E}" dt="2021-08-18T14:17:19.079" v="1590" actId="478"/>
          <ac:picMkLst>
            <pc:docMk/>
            <pc:sldMk cId="0" sldId="261"/>
            <ac:picMk id="19" creationId="{00000000-0000-0000-0000-000000000000}"/>
          </ac:picMkLst>
        </pc:picChg>
        <pc:picChg chg="add mod">
          <ac:chgData name="thơ nguyễn" userId="1d70a463e08dd161" providerId="LiveId" clId="{42CAA576-E9BF-4D80-A8C2-9F062544F89E}" dt="2021-08-18T14:24:01.838" v="1632" actId="1076"/>
          <ac:picMkLst>
            <pc:docMk/>
            <pc:sldMk cId="0" sldId="261"/>
            <ac:picMk id="2050" creationId="{11F2F289-60B1-4206-8832-B47A3196F244}"/>
          </ac:picMkLst>
        </pc:picChg>
      </pc:sldChg>
      <pc:sldChg chg="addSp delSp modSp add mod modTransition delAnim">
        <pc:chgData name="thơ nguyễn" userId="1d70a463e08dd161" providerId="LiveId" clId="{42CAA576-E9BF-4D80-A8C2-9F062544F89E}" dt="2021-08-18T14:58:56.433" v="2749"/>
        <pc:sldMkLst>
          <pc:docMk/>
          <pc:sldMk cId="0" sldId="262"/>
        </pc:sldMkLst>
        <pc:spChg chg="add del mod">
          <ac:chgData name="thơ nguyễn" userId="1d70a463e08dd161" providerId="LiveId" clId="{42CAA576-E9BF-4D80-A8C2-9F062544F89E}" dt="2021-08-18T14:33:18.478" v="2000" actId="478"/>
          <ac:spMkLst>
            <pc:docMk/>
            <pc:sldMk cId="0" sldId="262"/>
            <ac:spMk id="4" creationId="{47C3B51E-BC76-4709-8161-9555DC90704C}"/>
          </ac:spMkLst>
        </pc:spChg>
        <pc:spChg chg="add mod">
          <ac:chgData name="thơ nguyễn" userId="1d70a463e08dd161" providerId="LiveId" clId="{42CAA576-E9BF-4D80-A8C2-9F062544F89E}" dt="2021-08-18T14:36:48.998" v="2017" actId="164"/>
          <ac:spMkLst>
            <pc:docMk/>
            <pc:sldMk cId="0" sldId="262"/>
            <ac:spMk id="5" creationId="{73E61228-0676-4079-9F0A-5F94859CCC2E}"/>
          </ac:spMkLst>
        </pc:spChg>
        <pc:spChg chg="mod">
          <ac:chgData name="thơ nguyễn" userId="1d70a463e08dd161" providerId="LiveId" clId="{42CAA576-E9BF-4D80-A8C2-9F062544F89E}" dt="2021-08-18T14:40:20.228" v="2276" actId="20577"/>
          <ac:spMkLst>
            <pc:docMk/>
            <pc:sldMk cId="0" sldId="262"/>
            <ac:spMk id="12" creationId="{00000000-0000-0000-0000-000000000000}"/>
          </ac:spMkLst>
        </pc:spChg>
        <pc:spChg chg="mod">
          <ac:chgData name="thơ nguyễn" userId="1d70a463e08dd161" providerId="LiveId" clId="{42CAA576-E9BF-4D80-A8C2-9F062544F89E}" dt="2021-08-18T14:58:09.151" v="2747" actId="1076"/>
          <ac:spMkLst>
            <pc:docMk/>
            <pc:sldMk cId="0" sldId="262"/>
            <ac:spMk id="13" creationId="{00000000-0000-0000-0000-000000000000}"/>
          </ac:spMkLst>
        </pc:spChg>
        <pc:spChg chg="mod">
          <ac:chgData name="thơ nguyễn" userId="1d70a463e08dd161" providerId="LiveId" clId="{42CAA576-E9BF-4D80-A8C2-9F062544F89E}" dt="2021-08-18T14:58:01.047" v="2745" actId="14100"/>
          <ac:spMkLst>
            <pc:docMk/>
            <pc:sldMk cId="0" sldId="262"/>
            <ac:spMk id="14" creationId="{00000000-0000-0000-0000-000000000000}"/>
          </ac:spMkLst>
        </pc:spChg>
        <pc:spChg chg="del">
          <ac:chgData name="thơ nguyễn" userId="1d70a463e08dd161" providerId="LiveId" clId="{42CAA576-E9BF-4D80-A8C2-9F062544F89E}" dt="2021-08-18T14:39:32.492" v="2238" actId="478"/>
          <ac:spMkLst>
            <pc:docMk/>
            <pc:sldMk cId="0" sldId="262"/>
            <ac:spMk id="15" creationId="{00000000-0000-0000-0000-000000000000}"/>
          </ac:spMkLst>
        </pc:spChg>
        <pc:spChg chg="mod">
          <ac:chgData name="thơ nguyễn" userId="1d70a463e08dd161" providerId="LiveId" clId="{42CAA576-E9BF-4D80-A8C2-9F062544F89E}" dt="2021-08-18T14:32:11.688" v="1986" actId="1076"/>
          <ac:spMkLst>
            <pc:docMk/>
            <pc:sldMk cId="0" sldId="262"/>
            <ac:spMk id="25" creationId="{00000000-0000-0000-0000-000000000000}"/>
          </ac:spMkLst>
        </pc:spChg>
        <pc:grpChg chg="add mod">
          <ac:chgData name="thơ nguyễn" userId="1d70a463e08dd161" providerId="LiveId" clId="{42CAA576-E9BF-4D80-A8C2-9F062544F89E}" dt="2021-08-18T14:36:48.998" v="2017" actId="164"/>
          <ac:grpSpMkLst>
            <pc:docMk/>
            <pc:sldMk cId="0" sldId="262"/>
            <ac:grpSpMk id="7" creationId="{4C925552-FD4A-4254-AF7E-CC7273984BE4}"/>
          </ac:grpSpMkLst>
        </pc:grpChg>
        <pc:picChg chg="add mod modCrop">
          <ac:chgData name="thơ nguyễn" userId="1d70a463e08dd161" providerId="LiveId" clId="{42CAA576-E9BF-4D80-A8C2-9F062544F89E}" dt="2021-08-18T14:36:48.998" v="2017" actId="164"/>
          <ac:picMkLst>
            <pc:docMk/>
            <pc:sldMk cId="0" sldId="262"/>
            <ac:picMk id="3" creationId="{C74DE2E6-A254-48ED-848E-E0BDB2F3389F}"/>
          </ac:picMkLst>
        </pc:picChg>
        <pc:picChg chg="mod">
          <ac:chgData name="thơ nguyễn" userId="1d70a463e08dd161" providerId="LiveId" clId="{42CAA576-E9BF-4D80-A8C2-9F062544F89E}" dt="2021-08-18T14:28:56.214" v="1822" actId="14100"/>
          <ac:picMkLst>
            <pc:docMk/>
            <pc:sldMk cId="0" sldId="262"/>
            <ac:picMk id="6" creationId="{00000000-0000-0000-0000-000000000000}"/>
          </ac:picMkLst>
        </pc:picChg>
        <pc:picChg chg="del">
          <ac:chgData name="thơ nguyễn" userId="1d70a463e08dd161" providerId="LiveId" clId="{42CAA576-E9BF-4D80-A8C2-9F062544F89E}" dt="2021-08-18T14:39:33.314" v="2239" actId="478"/>
          <ac:picMkLst>
            <pc:docMk/>
            <pc:sldMk cId="0" sldId="262"/>
            <ac:picMk id="17" creationId="{00000000-0000-0000-0000-000000000000}"/>
          </ac:picMkLst>
        </pc:picChg>
        <pc:picChg chg="mod">
          <ac:chgData name="thơ nguyễn" userId="1d70a463e08dd161" providerId="LiveId" clId="{42CAA576-E9BF-4D80-A8C2-9F062544F89E}" dt="2021-08-18T14:58:10.735" v="2748" actId="1076"/>
          <ac:picMkLst>
            <pc:docMk/>
            <pc:sldMk cId="0" sldId="262"/>
            <ac:picMk id="18" creationId="{00000000-0000-0000-0000-000000000000}"/>
          </ac:picMkLst>
        </pc:picChg>
        <pc:picChg chg="mod">
          <ac:chgData name="thơ nguyễn" userId="1d70a463e08dd161" providerId="LiveId" clId="{42CAA576-E9BF-4D80-A8C2-9F062544F89E}" dt="2021-08-18T14:39:27.207" v="2237" actId="1076"/>
          <ac:picMkLst>
            <pc:docMk/>
            <pc:sldMk cId="0" sldId="262"/>
            <ac:picMk id="19" creationId="{00000000-0000-0000-0000-000000000000}"/>
          </ac:picMkLst>
        </pc:picChg>
      </pc:sldChg>
      <pc:sldChg chg="addSp delSp modSp add mod modTransition">
        <pc:chgData name="thơ nguyễn" userId="1d70a463e08dd161" providerId="LiveId" clId="{42CAA576-E9BF-4D80-A8C2-9F062544F89E}" dt="2021-08-18T14:58:56.433" v="2749"/>
        <pc:sldMkLst>
          <pc:docMk/>
          <pc:sldMk cId="0" sldId="264"/>
        </pc:sldMkLst>
        <pc:spChg chg="mod">
          <ac:chgData name="thơ nguyễn" userId="1d70a463e08dd161" providerId="LiveId" clId="{42CAA576-E9BF-4D80-A8C2-9F062544F89E}" dt="2021-08-18T14:44:02.152" v="2492" actId="404"/>
          <ac:spMkLst>
            <pc:docMk/>
            <pc:sldMk cId="0" sldId="264"/>
            <ac:spMk id="12" creationId="{00000000-0000-0000-0000-000000000000}"/>
          </ac:spMkLst>
        </pc:spChg>
        <pc:spChg chg="mod">
          <ac:chgData name="thơ nguyễn" userId="1d70a463e08dd161" providerId="LiveId" clId="{42CAA576-E9BF-4D80-A8C2-9F062544F89E}" dt="2021-08-18T14:43:39.013" v="2397" actId="20577"/>
          <ac:spMkLst>
            <pc:docMk/>
            <pc:sldMk cId="0" sldId="264"/>
            <ac:spMk id="13" creationId="{00000000-0000-0000-0000-000000000000}"/>
          </ac:spMkLst>
        </pc:spChg>
        <pc:spChg chg="mod">
          <ac:chgData name="thơ nguyễn" userId="1d70a463e08dd161" providerId="LiveId" clId="{42CAA576-E9BF-4D80-A8C2-9F062544F89E}" dt="2021-08-18T14:44:51.061" v="2541" actId="20577"/>
          <ac:spMkLst>
            <pc:docMk/>
            <pc:sldMk cId="0" sldId="264"/>
            <ac:spMk id="14" creationId="{00000000-0000-0000-0000-000000000000}"/>
          </ac:spMkLst>
        </pc:spChg>
        <pc:spChg chg="mod">
          <ac:chgData name="thơ nguyễn" userId="1d70a463e08dd161" providerId="LiveId" clId="{42CAA576-E9BF-4D80-A8C2-9F062544F89E}" dt="2021-08-18T14:48:08.463" v="2726" actId="20577"/>
          <ac:spMkLst>
            <pc:docMk/>
            <pc:sldMk cId="0" sldId="264"/>
            <ac:spMk id="15" creationId="{00000000-0000-0000-0000-000000000000}"/>
          </ac:spMkLst>
        </pc:spChg>
        <pc:spChg chg="add mod">
          <ac:chgData name="thơ nguyễn" userId="1d70a463e08dd161" providerId="LiveId" clId="{42CAA576-E9BF-4D80-A8C2-9F062544F89E}" dt="2021-08-18T14:41:02.427" v="2340" actId="20577"/>
          <ac:spMkLst>
            <pc:docMk/>
            <pc:sldMk cId="0" sldId="264"/>
            <ac:spMk id="20" creationId="{FAADAF93-8F86-4618-A488-F160D1BACAC1}"/>
          </ac:spMkLst>
        </pc:spChg>
        <pc:spChg chg="del mod">
          <ac:chgData name="thơ nguyễn" userId="1d70a463e08dd161" providerId="LiveId" clId="{42CAA576-E9BF-4D80-A8C2-9F062544F89E}" dt="2021-08-18T14:37:49.648" v="2020"/>
          <ac:spMkLst>
            <pc:docMk/>
            <pc:sldMk cId="0" sldId="264"/>
            <ac:spMk id="25" creationId="{00000000-0000-0000-0000-000000000000}"/>
          </ac:spMkLst>
        </pc:spChg>
        <pc:picChg chg="mod">
          <ac:chgData name="thơ nguyễn" userId="1d70a463e08dd161" providerId="LiveId" clId="{42CAA576-E9BF-4D80-A8C2-9F062544F89E}" dt="2021-08-18T14:40:55.295" v="2338" actId="1076"/>
          <ac:picMkLst>
            <pc:docMk/>
            <pc:sldMk cId="0" sldId="264"/>
            <ac:picMk id="6" creationId="{00000000-0000-0000-0000-000000000000}"/>
          </ac:picMkLst>
        </pc:picChg>
        <pc:picChg chg="mod">
          <ac:chgData name="thơ nguyễn" userId="1d70a463e08dd161" providerId="LiveId" clId="{42CAA576-E9BF-4D80-A8C2-9F062544F89E}" dt="2021-08-18T14:44:11.642" v="2494" actId="1076"/>
          <ac:picMkLst>
            <pc:docMk/>
            <pc:sldMk cId="0" sldId="264"/>
            <ac:picMk id="16" creationId="{00000000-0000-0000-0000-000000000000}"/>
          </ac:picMkLst>
        </pc:picChg>
        <pc:picChg chg="mod">
          <ac:chgData name="thơ nguyễn" userId="1d70a463e08dd161" providerId="LiveId" clId="{42CAA576-E9BF-4D80-A8C2-9F062544F89E}" dt="2021-08-18T14:47:47.880" v="2672" actId="1076"/>
          <ac:picMkLst>
            <pc:docMk/>
            <pc:sldMk cId="0" sldId="264"/>
            <ac:picMk id="17" creationId="{00000000-0000-0000-0000-000000000000}"/>
          </ac:picMkLst>
        </pc:picChg>
      </pc:sldChg>
      <pc:sldChg chg="addSp delSp modSp add mod modTransition delAnim modAnim">
        <pc:chgData name="thơ nguyễn" userId="1d70a463e08dd161" providerId="LiveId" clId="{42CAA576-E9BF-4D80-A8C2-9F062544F89E}" dt="2021-08-31T16:08:03.159" v="3596" actId="1076"/>
        <pc:sldMkLst>
          <pc:docMk/>
          <pc:sldMk cId="766320546" sldId="283"/>
        </pc:sldMkLst>
        <pc:spChg chg="mod">
          <ac:chgData name="thơ nguyễn" userId="1d70a463e08dd161" providerId="LiveId" clId="{42CAA576-E9BF-4D80-A8C2-9F062544F89E}" dt="2021-08-31T16:04:05.590" v="3330" actId="1076"/>
          <ac:spMkLst>
            <pc:docMk/>
            <pc:sldMk cId="766320546" sldId="283"/>
            <ac:spMk id="3" creationId="{483372B0-BBCB-43A9-A567-7F7A2DFBE4CB}"/>
          </ac:spMkLst>
        </pc:spChg>
        <pc:spChg chg="mod">
          <ac:chgData name="thơ nguyễn" userId="1d70a463e08dd161" providerId="LiveId" clId="{42CAA576-E9BF-4D80-A8C2-9F062544F89E}" dt="2021-08-31T16:04:05.590" v="3330" actId="1076"/>
          <ac:spMkLst>
            <pc:docMk/>
            <pc:sldMk cId="766320546" sldId="283"/>
            <ac:spMk id="4" creationId="{383E4C35-8C47-43E8-91C4-5B462D8D9AF4}"/>
          </ac:spMkLst>
        </pc:spChg>
        <pc:spChg chg="mod">
          <ac:chgData name="thơ nguyễn" userId="1d70a463e08dd161" providerId="LiveId" clId="{42CAA576-E9BF-4D80-A8C2-9F062544F89E}" dt="2021-08-31T16:04:05.590" v="3330" actId="1076"/>
          <ac:spMkLst>
            <pc:docMk/>
            <pc:sldMk cId="766320546" sldId="283"/>
            <ac:spMk id="5" creationId="{80E64032-7399-4875-AF2E-830D1A22CFF5}"/>
          </ac:spMkLst>
        </pc:spChg>
        <pc:spChg chg="mod">
          <ac:chgData name="thơ nguyễn" userId="1d70a463e08dd161" providerId="LiveId" clId="{42CAA576-E9BF-4D80-A8C2-9F062544F89E}" dt="2021-08-31T16:04:05.590" v="3330" actId="1076"/>
          <ac:spMkLst>
            <pc:docMk/>
            <pc:sldMk cId="766320546" sldId="283"/>
            <ac:spMk id="6" creationId="{3515C534-A14E-4AF8-BB82-079D048B16AA}"/>
          </ac:spMkLst>
        </pc:spChg>
        <pc:spChg chg="mod">
          <ac:chgData name="thơ nguyễn" userId="1d70a463e08dd161" providerId="LiveId" clId="{42CAA576-E9BF-4D80-A8C2-9F062544F89E}" dt="2021-08-31T16:04:05.590" v="3330" actId="1076"/>
          <ac:spMkLst>
            <pc:docMk/>
            <pc:sldMk cId="766320546" sldId="283"/>
            <ac:spMk id="7" creationId="{4993FDBF-99BF-4B43-8A4A-70575AC2C921}"/>
          </ac:spMkLst>
        </pc:spChg>
        <pc:spChg chg="mod">
          <ac:chgData name="thơ nguyễn" userId="1d70a463e08dd161" providerId="LiveId" clId="{42CAA576-E9BF-4D80-A8C2-9F062544F89E}" dt="2021-08-31T16:04:05.590" v="3330" actId="1076"/>
          <ac:spMkLst>
            <pc:docMk/>
            <pc:sldMk cId="766320546" sldId="283"/>
            <ac:spMk id="8" creationId="{63ECC857-E4BB-45F7-8374-666956069C2A}"/>
          </ac:spMkLst>
        </pc:spChg>
        <pc:spChg chg="mod">
          <ac:chgData name="thơ nguyễn" userId="1d70a463e08dd161" providerId="LiveId" clId="{42CAA576-E9BF-4D80-A8C2-9F062544F89E}" dt="2021-08-31T16:04:05.590" v="3330" actId="1076"/>
          <ac:spMkLst>
            <pc:docMk/>
            <pc:sldMk cId="766320546" sldId="283"/>
            <ac:spMk id="9" creationId="{C06C7D84-030C-4CF7-9A30-956202FE8D8D}"/>
          </ac:spMkLst>
        </pc:spChg>
        <pc:spChg chg="mod">
          <ac:chgData name="thơ nguyễn" userId="1d70a463e08dd161" providerId="LiveId" clId="{42CAA576-E9BF-4D80-A8C2-9F062544F89E}" dt="2021-08-31T16:04:05.590" v="3330" actId="1076"/>
          <ac:spMkLst>
            <pc:docMk/>
            <pc:sldMk cId="766320546" sldId="283"/>
            <ac:spMk id="10" creationId="{A391E0D7-5C67-49F0-83D7-F02619ED6157}"/>
          </ac:spMkLst>
        </pc:spChg>
        <pc:spChg chg="mod">
          <ac:chgData name="thơ nguyễn" userId="1d70a463e08dd161" providerId="LiveId" clId="{42CAA576-E9BF-4D80-A8C2-9F062544F89E}" dt="2021-08-31T16:04:05.590" v="3330" actId="1076"/>
          <ac:spMkLst>
            <pc:docMk/>
            <pc:sldMk cId="766320546" sldId="283"/>
            <ac:spMk id="11" creationId="{E5EDD47C-5CEF-4338-AE58-0D5C20CDA582}"/>
          </ac:spMkLst>
        </pc:spChg>
        <pc:spChg chg="mod">
          <ac:chgData name="thơ nguyễn" userId="1d70a463e08dd161" providerId="LiveId" clId="{42CAA576-E9BF-4D80-A8C2-9F062544F89E}" dt="2021-08-31T16:04:05.590" v="3330" actId="1076"/>
          <ac:spMkLst>
            <pc:docMk/>
            <pc:sldMk cId="766320546" sldId="283"/>
            <ac:spMk id="12" creationId="{673135D2-7FD8-478E-BA63-02D3FA962636}"/>
          </ac:spMkLst>
        </pc:spChg>
        <pc:spChg chg="add mod">
          <ac:chgData name="thơ nguyễn" userId="1d70a463e08dd161" providerId="LiveId" clId="{42CAA576-E9BF-4D80-A8C2-9F062544F89E}" dt="2021-08-31T16:03:46.356" v="3326" actId="208"/>
          <ac:spMkLst>
            <pc:docMk/>
            <pc:sldMk cId="766320546" sldId="283"/>
            <ac:spMk id="13" creationId="{4E02B984-CAD3-4DEF-B2F0-3A22C1070214}"/>
          </ac:spMkLst>
        </pc:spChg>
        <pc:spChg chg="add mod">
          <ac:chgData name="thơ nguyễn" userId="1d70a463e08dd161" providerId="LiveId" clId="{42CAA576-E9BF-4D80-A8C2-9F062544F89E}" dt="2021-08-31T16:07:37.174" v="3589" actId="1076"/>
          <ac:spMkLst>
            <pc:docMk/>
            <pc:sldMk cId="766320546" sldId="283"/>
            <ac:spMk id="14" creationId="{F43FE083-5464-4771-A9AF-527213209E19}"/>
          </ac:spMkLst>
        </pc:spChg>
        <pc:spChg chg="del mod">
          <ac:chgData name="thơ nguyễn" userId="1d70a463e08dd161" providerId="LiveId" clId="{42CAA576-E9BF-4D80-A8C2-9F062544F89E}" dt="2021-08-31T16:01:26.801" v="3169" actId="478"/>
          <ac:spMkLst>
            <pc:docMk/>
            <pc:sldMk cId="766320546" sldId="283"/>
            <ac:spMk id="27" creationId="{886DF282-E488-49F1-B848-2731132406D2}"/>
          </ac:spMkLst>
        </pc:spChg>
        <pc:spChg chg="del">
          <ac:chgData name="thơ nguyễn" userId="1d70a463e08dd161" providerId="LiveId" clId="{42CAA576-E9BF-4D80-A8C2-9F062544F89E}" dt="2021-08-31T16:01:24.797" v="3168" actId="478"/>
          <ac:spMkLst>
            <pc:docMk/>
            <pc:sldMk cId="766320546" sldId="283"/>
            <ac:spMk id="28" creationId="{267F8DAB-643A-469C-94E6-61324F477C3C}"/>
          </ac:spMkLst>
        </pc:spChg>
        <pc:spChg chg="mod">
          <ac:chgData name="thơ nguyễn" userId="1d70a463e08dd161" providerId="LiveId" clId="{42CAA576-E9BF-4D80-A8C2-9F062544F89E}" dt="2021-08-31T16:01:26.801" v="3169" actId="478"/>
          <ac:spMkLst>
            <pc:docMk/>
            <pc:sldMk cId="766320546" sldId="283"/>
            <ac:spMk id="29" creationId="{8A6B81A0-7526-4AD4-B168-2815B6774F0B}"/>
          </ac:spMkLst>
        </pc:spChg>
        <pc:spChg chg="mod">
          <ac:chgData name="thơ nguyễn" userId="1d70a463e08dd161" providerId="LiveId" clId="{42CAA576-E9BF-4D80-A8C2-9F062544F89E}" dt="2021-08-31T16:01:26.801" v="3169" actId="478"/>
          <ac:spMkLst>
            <pc:docMk/>
            <pc:sldMk cId="766320546" sldId="283"/>
            <ac:spMk id="30" creationId="{5855A489-0074-4D95-A192-673DDF0C989E}"/>
          </ac:spMkLst>
        </pc:spChg>
        <pc:spChg chg="mod">
          <ac:chgData name="thơ nguyễn" userId="1d70a463e08dd161" providerId="LiveId" clId="{42CAA576-E9BF-4D80-A8C2-9F062544F89E}" dt="2021-08-31T16:01:26.801" v="3169" actId="478"/>
          <ac:spMkLst>
            <pc:docMk/>
            <pc:sldMk cId="766320546" sldId="283"/>
            <ac:spMk id="31" creationId="{891A9741-2B23-4E59-A7B8-B21AD9E0DE91}"/>
          </ac:spMkLst>
        </pc:spChg>
        <pc:spChg chg="mod">
          <ac:chgData name="thơ nguyễn" userId="1d70a463e08dd161" providerId="LiveId" clId="{42CAA576-E9BF-4D80-A8C2-9F062544F89E}" dt="2021-08-31T16:01:26.801" v="3169" actId="478"/>
          <ac:spMkLst>
            <pc:docMk/>
            <pc:sldMk cId="766320546" sldId="283"/>
            <ac:spMk id="32" creationId="{F5F2254E-34A8-4F53-9C6D-95923EEDD4BB}"/>
          </ac:spMkLst>
        </pc:spChg>
        <pc:spChg chg="del mod">
          <ac:chgData name="thơ nguyễn" userId="1d70a463e08dd161" providerId="LiveId" clId="{42CAA576-E9BF-4D80-A8C2-9F062544F89E}" dt="2021-08-31T16:01:18.800" v="3166" actId="478"/>
          <ac:spMkLst>
            <pc:docMk/>
            <pc:sldMk cId="766320546" sldId="283"/>
            <ac:spMk id="33" creationId="{948EFD2F-F01F-418C-8E9B-3EF0FC26482F}"/>
          </ac:spMkLst>
        </pc:spChg>
        <pc:spChg chg="del topLvl">
          <ac:chgData name="thơ nguyễn" userId="1d70a463e08dd161" providerId="LiveId" clId="{42CAA576-E9BF-4D80-A8C2-9F062544F89E}" dt="2021-08-31T16:01:20.558" v="3167" actId="478"/>
          <ac:spMkLst>
            <pc:docMk/>
            <pc:sldMk cId="766320546" sldId="283"/>
            <ac:spMk id="34" creationId="{17908798-3B64-4E26-BE4B-483C0178A90A}"/>
          </ac:spMkLst>
        </pc:spChg>
        <pc:spChg chg="mod">
          <ac:chgData name="thơ nguyễn" userId="1d70a463e08dd161" providerId="LiveId" clId="{42CAA576-E9BF-4D80-A8C2-9F062544F89E}" dt="2021-08-31T16:08:00.966" v="3595" actId="1076"/>
          <ac:spMkLst>
            <pc:docMk/>
            <pc:sldMk cId="766320546" sldId="283"/>
            <ac:spMk id="49" creationId="{4F42386F-7816-442E-8C72-FF085819CB81}"/>
          </ac:spMkLst>
        </pc:spChg>
        <pc:spChg chg="mod">
          <ac:chgData name="thơ nguyễn" userId="1d70a463e08dd161" providerId="LiveId" clId="{42CAA576-E9BF-4D80-A8C2-9F062544F89E}" dt="2021-08-31T16:08:00.966" v="3595" actId="1076"/>
          <ac:spMkLst>
            <pc:docMk/>
            <pc:sldMk cId="766320546" sldId="283"/>
            <ac:spMk id="50" creationId="{1919B488-9092-4BC1-B4BF-F106BAE5F229}"/>
          </ac:spMkLst>
        </pc:spChg>
        <pc:spChg chg="mod">
          <ac:chgData name="thơ nguyễn" userId="1d70a463e08dd161" providerId="LiveId" clId="{42CAA576-E9BF-4D80-A8C2-9F062544F89E}" dt="2021-08-31T16:08:00.966" v="3595" actId="1076"/>
          <ac:spMkLst>
            <pc:docMk/>
            <pc:sldMk cId="766320546" sldId="283"/>
            <ac:spMk id="51" creationId="{6434BAED-E1B0-420C-9815-EBA2752B692D}"/>
          </ac:spMkLst>
        </pc:spChg>
        <pc:spChg chg="mod">
          <ac:chgData name="thơ nguyễn" userId="1d70a463e08dd161" providerId="LiveId" clId="{42CAA576-E9BF-4D80-A8C2-9F062544F89E}" dt="2021-08-31T16:08:00.966" v="3595" actId="1076"/>
          <ac:spMkLst>
            <pc:docMk/>
            <pc:sldMk cId="766320546" sldId="283"/>
            <ac:spMk id="52" creationId="{0C3AD1B0-22D3-410C-94BB-D17B5B6D3F07}"/>
          </ac:spMkLst>
        </pc:spChg>
        <pc:spChg chg="mod">
          <ac:chgData name="thơ nguyễn" userId="1d70a463e08dd161" providerId="LiveId" clId="{42CAA576-E9BF-4D80-A8C2-9F062544F89E}" dt="2021-08-31T16:08:00.966" v="3595" actId="1076"/>
          <ac:spMkLst>
            <pc:docMk/>
            <pc:sldMk cId="766320546" sldId="283"/>
            <ac:spMk id="53" creationId="{814C077B-B5A8-4F40-B5C5-404F57080BF6}"/>
          </ac:spMkLst>
        </pc:spChg>
        <pc:spChg chg="mod">
          <ac:chgData name="thơ nguyễn" userId="1d70a463e08dd161" providerId="LiveId" clId="{42CAA576-E9BF-4D80-A8C2-9F062544F89E}" dt="2021-08-31T16:08:00.966" v="3595" actId="1076"/>
          <ac:spMkLst>
            <pc:docMk/>
            <pc:sldMk cId="766320546" sldId="283"/>
            <ac:spMk id="54" creationId="{120B0386-6539-498C-BF0C-BF76C6A361EE}"/>
          </ac:spMkLst>
        </pc:spChg>
        <pc:spChg chg="mod">
          <ac:chgData name="thơ nguyễn" userId="1d70a463e08dd161" providerId="LiveId" clId="{42CAA576-E9BF-4D80-A8C2-9F062544F89E}" dt="2021-08-31T16:08:00.966" v="3595" actId="1076"/>
          <ac:spMkLst>
            <pc:docMk/>
            <pc:sldMk cId="766320546" sldId="283"/>
            <ac:spMk id="55" creationId="{D0DA88B0-7875-4823-8E02-24C20A89207A}"/>
          </ac:spMkLst>
        </pc:spChg>
        <pc:spChg chg="del mod">
          <ac:chgData name="thơ nguyễn" userId="1d70a463e08dd161" providerId="LiveId" clId="{42CAA576-E9BF-4D80-A8C2-9F062544F89E}" dt="2021-08-31T16:02:43.100" v="3307" actId="478"/>
          <ac:spMkLst>
            <pc:docMk/>
            <pc:sldMk cId="766320546" sldId="283"/>
            <ac:spMk id="56" creationId="{019B6A01-7197-4E3E-B087-5BA2E9E14A50}"/>
          </ac:spMkLst>
        </pc:spChg>
        <pc:spChg chg="mod">
          <ac:chgData name="thơ nguyễn" userId="1d70a463e08dd161" providerId="LiveId" clId="{42CAA576-E9BF-4D80-A8C2-9F062544F89E}" dt="2021-08-31T16:08:03.159" v="3596" actId="1076"/>
          <ac:spMkLst>
            <pc:docMk/>
            <pc:sldMk cId="766320546" sldId="283"/>
            <ac:spMk id="60" creationId="{4C856805-FAF6-43FB-BA71-5B0F6689F512}"/>
          </ac:spMkLst>
        </pc:spChg>
        <pc:spChg chg="mod">
          <ac:chgData name="thơ nguyễn" userId="1d70a463e08dd161" providerId="LiveId" clId="{42CAA576-E9BF-4D80-A8C2-9F062544F89E}" dt="2021-08-31T16:08:03.159" v="3596" actId="1076"/>
          <ac:spMkLst>
            <pc:docMk/>
            <pc:sldMk cId="766320546" sldId="283"/>
            <ac:spMk id="61" creationId="{1060AA1C-E75A-4110-AC3D-C7626EA99C3E}"/>
          </ac:spMkLst>
        </pc:spChg>
        <pc:spChg chg="mod">
          <ac:chgData name="thơ nguyễn" userId="1d70a463e08dd161" providerId="LiveId" clId="{42CAA576-E9BF-4D80-A8C2-9F062544F89E}" dt="2021-08-31T16:08:03.159" v="3596" actId="1076"/>
          <ac:spMkLst>
            <pc:docMk/>
            <pc:sldMk cId="766320546" sldId="283"/>
            <ac:spMk id="62" creationId="{45C9AB9D-E083-450C-9506-CC6346347AEB}"/>
          </ac:spMkLst>
        </pc:spChg>
        <pc:spChg chg="mod">
          <ac:chgData name="thơ nguyễn" userId="1d70a463e08dd161" providerId="LiveId" clId="{42CAA576-E9BF-4D80-A8C2-9F062544F89E}" dt="2021-08-31T16:08:03.159" v="3596" actId="1076"/>
          <ac:spMkLst>
            <pc:docMk/>
            <pc:sldMk cId="766320546" sldId="283"/>
            <ac:spMk id="63" creationId="{2BDEBFB8-FDAF-4C2D-9D09-97D90B941DA8}"/>
          </ac:spMkLst>
        </pc:spChg>
        <pc:spChg chg="mod">
          <ac:chgData name="thơ nguyễn" userId="1d70a463e08dd161" providerId="LiveId" clId="{42CAA576-E9BF-4D80-A8C2-9F062544F89E}" dt="2021-08-31T16:08:03.159" v="3596" actId="1076"/>
          <ac:spMkLst>
            <pc:docMk/>
            <pc:sldMk cId="766320546" sldId="283"/>
            <ac:spMk id="64" creationId="{0C08AE05-5F6D-4447-BA75-09CBB511CC22}"/>
          </ac:spMkLst>
        </pc:spChg>
        <pc:spChg chg="mod">
          <ac:chgData name="thơ nguyễn" userId="1d70a463e08dd161" providerId="LiveId" clId="{42CAA576-E9BF-4D80-A8C2-9F062544F89E}" dt="2021-08-31T16:08:03.159" v="3596" actId="1076"/>
          <ac:spMkLst>
            <pc:docMk/>
            <pc:sldMk cId="766320546" sldId="283"/>
            <ac:spMk id="65" creationId="{E33B37B9-2511-4C6C-9027-DE695FBA7CB8}"/>
          </ac:spMkLst>
        </pc:spChg>
        <pc:spChg chg="mod">
          <ac:chgData name="thơ nguyễn" userId="1d70a463e08dd161" providerId="LiveId" clId="{42CAA576-E9BF-4D80-A8C2-9F062544F89E}" dt="2021-08-31T16:08:03.159" v="3596" actId="1076"/>
          <ac:spMkLst>
            <pc:docMk/>
            <pc:sldMk cId="766320546" sldId="283"/>
            <ac:spMk id="66" creationId="{0516BF65-9BFD-485E-A060-035705502DDC}"/>
          </ac:spMkLst>
        </pc:spChg>
        <pc:spChg chg="del mod">
          <ac:chgData name="thơ nguyễn" userId="1d70a463e08dd161" providerId="LiveId" clId="{42CAA576-E9BF-4D80-A8C2-9F062544F89E}" dt="2021-08-31T16:05:09.465" v="3533" actId="478"/>
          <ac:spMkLst>
            <pc:docMk/>
            <pc:sldMk cId="766320546" sldId="283"/>
            <ac:spMk id="67" creationId="{6C890810-3AD9-4716-BFFB-3ACA3CD2653A}"/>
          </ac:spMkLst>
        </pc:spChg>
        <pc:grpChg chg="del mod">
          <ac:chgData name="thơ nguyễn" userId="1d70a463e08dd161" providerId="LiveId" clId="{42CAA576-E9BF-4D80-A8C2-9F062544F89E}" dt="2021-08-31T16:07:54.422" v="3593" actId="478"/>
          <ac:grpSpMkLst>
            <pc:docMk/>
            <pc:sldMk cId="766320546" sldId="283"/>
            <ac:grpSpMk id="2" creationId="{2DA7CCDA-47A8-425D-A1DB-5E71CBAF4AFE}"/>
          </ac:grpSpMkLst>
        </pc:grpChg>
        <pc:grpChg chg="del">
          <ac:chgData name="thơ nguyễn" userId="1d70a463e08dd161" providerId="LiveId" clId="{42CAA576-E9BF-4D80-A8C2-9F062544F89E}" dt="2021-08-31T16:01:20.558" v="3167" actId="478"/>
          <ac:grpSpMkLst>
            <pc:docMk/>
            <pc:sldMk cId="766320546" sldId="283"/>
            <ac:grpSpMk id="24" creationId="{827ACE9A-D21E-4123-BF79-5E74CCD0C7E5}"/>
          </ac:grpSpMkLst>
        </pc:grpChg>
        <pc:grpChg chg="del">
          <ac:chgData name="thơ nguyễn" userId="1d70a463e08dd161" providerId="LiveId" clId="{42CAA576-E9BF-4D80-A8C2-9F062544F89E}" dt="2021-08-31T16:01:18.800" v="3166" actId="478"/>
          <ac:grpSpMkLst>
            <pc:docMk/>
            <pc:sldMk cId="766320546" sldId="283"/>
            <ac:grpSpMk id="25" creationId="{D418179E-5D84-4E02-9C5F-57E2EDB112E8}"/>
          </ac:grpSpMkLst>
        </pc:grpChg>
        <pc:grpChg chg="del mod topLvl">
          <ac:chgData name="thơ nguyễn" userId="1d70a463e08dd161" providerId="LiveId" clId="{42CAA576-E9BF-4D80-A8C2-9F062544F89E}" dt="2021-08-31T16:01:27.616" v="3170" actId="478"/>
          <ac:grpSpMkLst>
            <pc:docMk/>
            <pc:sldMk cId="766320546" sldId="283"/>
            <ac:grpSpMk id="26" creationId="{1B92F78E-893C-4254-86F8-EF4A0ED41B44}"/>
          </ac:grpSpMkLst>
        </pc:grpChg>
        <pc:grpChg chg="mod">
          <ac:chgData name="thơ nguyễn" userId="1d70a463e08dd161" providerId="LiveId" clId="{42CAA576-E9BF-4D80-A8C2-9F062544F89E}" dt="2021-08-31T16:08:00.966" v="3595" actId="1076"/>
          <ac:grpSpMkLst>
            <pc:docMk/>
            <pc:sldMk cId="766320546" sldId="283"/>
            <ac:grpSpMk id="46" creationId="{603490FF-D8AD-4907-ACF2-0E367633A5D4}"/>
          </ac:grpSpMkLst>
        </pc:grpChg>
        <pc:grpChg chg="del mod">
          <ac:chgData name="thơ nguyễn" userId="1d70a463e08dd161" providerId="LiveId" clId="{42CAA576-E9BF-4D80-A8C2-9F062544F89E}" dt="2021-08-31T16:02:43.100" v="3307" actId="478"/>
          <ac:grpSpMkLst>
            <pc:docMk/>
            <pc:sldMk cId="766320546" sldId="283"/>
            <ac:grpSpMk id="47" creationId="{AF335A99-0864-42BC-AD7E-8D60E53B048C}"/>
          </ac:grpSpMkLst>
        </pc:grpChg>
        <pc:grpChg chg="mod">
          <ac:chgData name="thơ nguyễn" userId="1d70a463e08dd161" providerId="LiveId" clId="{42CAA576-E9BF-4D80-A8C2-9F062544F89E}" dt="2021-08-31T16:08:00.966" v="3595" actId="1076"/>
          <ac:grpSpMkLst>
            <pc:docMk/>
            <pc:sldMk cId="766320546" sldId="283"/>
            <ac:grpSpMk id="48" creationId="{0A785791-4903-46FC-B6DB-5A60900A3ECE}"/>
          </ac:grpSpMkLst>
        </pc:grpChg>
        <pc:grpChg chg="mod">
          <ac:chgData name="thơ nguyễn" userId="1d70a463e08dd161" providerId="LiveId" clId="{42CAA576-E9BF-4D80-A8C2-9F062544F89E}" dt="2021-08-31T16:08:03.159" v="3596" actId="1076"/>
          <ac:grpSpMkLst>
            <pc:docMk/>
            <pc:sldMk cId="766320546" sldId="283"/>
            <ac:grpSpMk id="57" creationId="{CEF04A32-007D-4DA2-8D96-BF2481D7AC3C}"/>
          </ac:grpSpMkLst>
        </pc:grpChg>
        <pc:grpChg chg="del mod">
          <ac:chgData name="thơ nguyễn" userId="1d70a463e08dd161" providerId="LiveId" clId="{42CAA576-E9BF-4D80-A8C2-9F062544F89E}" dt="2021-08-31T16:05:09.465" v="3533" actId="478"/>
          <ac:grpSpMkLst>
            <pc:docMk/>
            <pc:sldMk cId="766320546" sldId="283"/>
            <ac:grpSpMk id="58" creationId="{AED71A68-4DF2-460D-BEDA-74BA875A89ED}"/>
          </ac:grpSpMkLst>
        </pc:grpChg>
        <pc:grpChg chg="mod">
          <ac:chgData name="thơ nguyễn" userId="1d70a463e08dd161" providerId="LiveId" clId="{42CAA576-E9BF-4D80-A8C2-9F062544F89E}" dt="2021-08-31T16:08:03.159" v="3596" actId="1076"/>
          <ac:grpSpMkLst>
            <pc:docMk/>
            <pc:sldMk cId="766320546" sldId="283"/>
            <ac:grpSpMk id="59" creationId="{77EF94EC-5838-471D-968D-D141FAEF081B}"/>
          </ac:grpSpMkLst>
        </pc:grpChg>
      </pc:sldChg>
      <pc:sldChg chg="del modTransition">
        <pc:chgData name="thơ nguyễn" userId="1d70a463e08dd161" providerId="LiveId" clId="{42CAA576-E9BF-4D80-A8C2-9F062544F89E}" dt="2021-08-18T14:48:17.403" v="2727" actId="47"/>
        <pc:sldMkLst>
          <pc:docMk/>
          <pc:sldMk cId="1456819039" sldId="346"/>
        </pc:sldMkLst>
      </pc:sldChg>
      <pc:sldChg chg="del modTransition">
        <pc:chgData name="thơ nguyễn" userId="1d70a463e08dd161" providerId="LiveId" clId="{42CAA576-E9BF-4D80-A8C2-9F062544F89E}" dt="2021-08-18T14:04:15.890" v="989" actId="47"/>
        <pc:sldMkLst>
          <pc:docMk/>
          <pc:sldMk cId="4217104296" sldId="11529"/>
        </pc:sldMkLst>
      </pc:sldChg>
      <pc:sldChg chg="del modTransition">
        <pc:chgData name="thơ nguyễn" userId="1d70a463e08dd161" providerId="LiveId" clId="{42CAA576-E9BF-4D80-A8C2-9F062544F89E}" dt="2021-08-18T14:04:15.890" v="989" actId="47"/>
        <pc:sldMkLst>
          <pc:docMk/>
          <pc:sldMk cId="405450701" sldId="11533"/>
        </pc:sldMkLst>
      </pc:sldChg>
      <pc:sldChg chg="delSp modSp mod modTransition delAnim modAnim">
        <pc:chgData name="thơ nguyễn" userId="1d70a463e08dd161" providerId="LiveId" clId="{42CAA576-E9BF-4D80-A8C2-9F062544F89E}" dt="2021-08-18T14:58:56.433" v="2749"/>
        <pc:sldMkLst>
          <pc:docMk/>
          <pc:sldMk cId="1896840480" sldId="11088558"/>
        </pc:sldMkLst>
        <pc:spChg chg="del">
          <ac:chgData name="thơ nguyễn" userId="1d70a463e08dd161" providerId="LiveId" clId="{42CAA576-E9BF-4D80-A8C2-9F062544F89E}" dt="2021-08-18T13:23:16.760" v="1" actId="478"/>
          <ac:spMkLst>
            <pc:docMk/>
            <pc:sldMk cId="1896840480" sldId="11088558"/>
            <ac:spMk id="11" creationId="{54246431-D0BB-42B0-AEAE-2100A4F9787E}"/>
          </ac:spMkLst>
        </pc:spChg>
        <pc:spChg chg="mod">
          <ac:chgData name="thơ nguyễn" userId="1d70a463e08dd161" providerId="LiveId" clId="{42CAA576-E9BF-4D80-A8C2-9F062544F89E}" dt="2021-08-18T13:26:04.946" v="143" actId="1076"/>
          <ac:spMkLst>
            <pc:docMk/>
            <pc:sldMk cId="1896840480" sldId="11088558"/>
            <ac:spMk id="23" creationId="{283234CB-4591-471B-968F-14185F1B5B07}"/>
          </ac:spMkLst>
        </pc:spChg>
        <pc:spChg chg="del">
          <ac:chgData name="thơ nguyễn" userId="1d70a463e08dd161" providerId="LiveId" clId="{42CAA576-E9BF-4D80-A8C2-9F062544F89E}" dt="2021-08-18T13:23:13.889" v="0" actId="478"/>
          <ac:spMkLst>
            <pc:docMk/>
            <pc:sldMk cId="1896840480" sldId="11088558"/>
            <ac:spMk id="24" creationId="{6967D7B2-FEC5-4A4B-A445-00D2BB9B9750}"/>
          </ac:spMkLst>
        </pc:spChg>
        <pc:spChg chg="del">
          <ac:chgData name="thơ nguyễn" userId="1d70a463e08dd161" providerId="LiveId" clId="{42CAA576-E9BF-4D80-A8C2-9F062544F89E}" dt="2021-08-18T13:23:18.589" v="2" actId="478"/>
          <ac:spMkLst>
            <pc:docMk/>
            <pc:sldMk cId="1896840480" sldId="11088558"/>
            <ac:spMk id="42" creationId="{A2EF9926-BE45-47CF-87DC-A988082DCF17}"/>
          </ac:spMkLst>
        </pc:spChg>
        <pc:picChg chg="mod">
          <ac:chgData name="thơ nguyễn" userId="1d70a463e08dd161" providerId="LiveId" clId="{42CAA576-E9BF-4D80-A8C2-9F062544F89E}" dt="2021-08-18T13:34:27.360" v="246" actId="1076"/>
          <ac:picMkLst>
            <pc:docMk/>
            <pc:sldMk cId="1896840480" sldId="11088558"/>
            <ac:picMk id="7" creationId="{EBC25264-FF3D-49C7-A09E-CE66E0A5E342}"/>
          </ac:picMkLst>
        </pc:picChg>
        <pc:picChg chg="mod">
          <ac:chgData name="thơ nguyễn" userId="1d70a463e08dd161" providerId="LiveId" clId="{42CAA576-E9BF-4D80-A8C2-9F062544F89E}" dt="2021-08-18T13:26:22.157" v="147" actId="196"/>
          <ac:picMkLst>
            <pc:docMk/>
            <pc:sldMk cId="1896840480" sldId="11088558"/>
            <ac:picMk id="33" creationId="{C7C05520-E8EA-48A6-8CA5-8EAD1C61038C}"/>
          </ac:picMkLst>
        </pc:picChg>
        <pc:picChg chg="mod">
          <ac:chgData name="thơ nguyễn" userId="1d70a463e08dd161" providerId="LiveId" clId="{42CAA576-E9BF-4D80-A8C2-9F062544F89E}" dt="2021-08-18T13:26:09.393" v="144" actId="1076"/>
          <ac:picMkLst>
            <pc:docMk/>
            <pc:sldMk cId="1896840480" sldId="11088558"/>
            <ac:picMk id="44" creationId="{5FE75726-15E2-4054-92F6-81C36645587F}"/>
          </ac:picMkLst>
        </pc:picChg>
      </pc:sldChg>
      <pc:sldChg chg="addSp delSp modSp mod modTransition delAnim modAnim">
        <pc:chgData name="thơ nguyễn" userId="1d70a463e08dd161" providerId="LiveId" clId="{42CAA576-E9BF-4D80-A8C2-9F062544F89E}" dt="2021-08-18T14:59:33.982" v="2762"/>
        <pc:sldMkLst>
          <pc:docMk/>
          <pc:sldMk cId="1581645371" sldId="11088559"/>
        </pc:sldMkLst>
        <pc:grpChg chg="del">
          <ac:chgData name="thơ nguyễn" userId="1d70a463e08dd161" providerId="LiveId" clId="{42CAA576-E9BF-4D80-A8C2-9F062544F89E}" dt="2021-08-18T13:26:57.874" v="148" actId="478"/>
          <ac:grpSpMkLst>
            <pc:docMk/>
            <pc:sldMk cId="1581645371" sldId="11088559"/>
            <ac:grpSpMk id="2" creationId="{8DB2CA57-FFCC-49AB-AE2F-E8C875FF5A63}"/>
          </ac:grpSpMkLst>
        </pc:grpChg>
        <pc:grpChg chg="del">
          <ac:chgData name="thơ nguyễn" userId="1d70a463e08dd161" providerId="LiveId" clId="{42CAA576-E9BF-4D80-A8C2-9F062544F89E}" dt="2021-08-18T13:27:10.627" v="150" actId="478"/>
          <ac:grpSpMkLst>
            <pc:docMk/>
            <pc:sldMk cId="1581645371" sldId="11088559"/>
            <ac:grpSpMk id="58" creationId="{A76287E3-A9DF-4F9A-A8B9-C68F9814E483}"/>
          </ac:grpSpMkLst>
        </pc:grpChg>
        <pc:picChg chg="add mod">
          <ac:chgData name="thơ nguyễn" userId="1d70a463e08dd161" providerId="LiveId" clId="{42CAA576-E9BF-4D80-A8C2-9F062544F89E}" dt="2021-08-18T13:39:34.843" v="324"/>
          <ac:picMkLst>
            <pc:docMk/>
            <pc:sldMk cId="1581645371" sldId="11088559"/>
            <ac:picMk id="3" creationId="{A1DFA51C-EB4B-456A-9AC2-423806F9C697}"/>
          </ac:picMkLst>
        </pc:picChg>
        <pc:picChg chg="del mod">
          <ac:chgData name="thơ nguyễn" userId="1d70a463e08dd161" providerId="LiveId" clId="{42CAA576-E9BF-4D80-A8C2-9F062544F89E}" dt="2021-08-18T13:32:58.280" v="163" actId="478"/>
          <ac:picMkLst>
            <pc:docMk/>
            <pc:sldMk cId="1581645371" sldId="11088559"/>
            <ac:picMk id="9" creationId="{C491589C-DC45-48CF-B252-3F820F9C5F74}"/>
          </ac:picMkLst>
        </pc:picChg>
        <pc:picChg chg="add del mod">
          <ac:chgData name="thơ nguyễn" userId="1d70a463e08dd161" providerId="LiveId" clId="{42CAA576-E9BF-4D80-A8C2-9F062544F89E}" dt="2021-08-18T13:32:59.986" v="164" actId="1076"/>
          <ac:picMkLst>
            <pc:docMk/>
            <pc:sldMk cId="1581645371" sldId="11088559"/>
            <ac:picMk id="34" creationId="{ACA4ED5E-8B0F-4B30-A378-2B0AD5FAA85B}"/>
          </ac:picMkLst>
        </pc:picChg>
        <pc:picChg chg="mod">
          <ac:chgData name="thơ nguyễn" userId="1d70a463e08dd161" providerId="LiveId" clId="{42CAA576-E9BF-4D80-A8C2-9F062544F89E}" dt="2021-08-18T13:33:03.615" v="165" actId="1076"/>
          <ac:picMkLst>
            <pc:docMk/>
            <pc:sldMk cId="1581645371" sldId="11088559"/>
            <ac:picMk id="39" creationId="{622BE147-986F-4E1E-B0E0-C8EFBFF78270}"/>
          </ac:picMkLst>
        </pc:picChg>
        <pc:cxnChg chg="del">
          <ac:chgData name="thơ nguyễn" userId="1d70a463e08dd161" providerId="LiveId" clId="{42CAA576-E9BF-4D80-A8C2-9F062544F89E}" dt="2021-08-18T13:33:06.512" v="166" actId="478"/>
          <ac:cxnSpMkLst>
            <pc:docMk/>
            <pc:sldMk cId="1581645371" sldId="11088559"/>
            <ac:cxnSpMk id="61" creationId="{9C38C856-AE43-49A9-AB7A-4CAC77A054A3}"/>
          </ac:cxnSpMkLst>
        </pc:cxnChg>
      </pc:sldChg>
      <pc:sldChg chg="addSp delSp modSp mod ord modTransition delAnim modAnim">
        <pc:chgData name="thơ nguyễn" userId="1d70a463e08dd161" providerId="LiveId" clId="{42CAA576-E9BF-4D80-A8C2-9F062544F89E}" dt="2021-08-31T16:46:53.276" v="3674" actId="1076"/>
        <pc:sldMkLst>
          <pc:docMk/>
          <pc:sldMk cId="3023719417" sldId="11088560"/>
        </pc:sldMkLst>
        <pc:spChg chg="del">
          <ac:chgData name="thơ nguyễn" userId="1d70a463e08dd161" providerId="LiveId" clId="{42CAA576-E9BF-4D80-A8C2-9F062544F89E}" dt="2021-08-18T13:43:33.073" v="365" actId="478"/>
          <ac:spMkLst>
            <pc:docMk/>
            <pc:sldMk cId="3023719417" sldId="11088560"/>
            <ac:spMk id="2" creationId="{8BF97213-672E-437E-AD62-9E3B760AD32F}"/>
          </ac:spMkLst>
        </pc:spChg>
        <pc:spChg chg="add mod">
          <ac:chgData name="thơ nguyễn" userId="1d70a463e08dd161" providerId="LiveId" clId="{42CAA576-E9BF-4D80-A8C2-9F062544F89E}" dt="2021-08-31T16:18:56.934" v="3636" actId="1076"/>
          <ac:spMkLst>
            <pc:docMk/>
            <pc:sldMk cId="3023719417" sldId="11088560"/>
            <ac:spMk id="3" creationId="{D1A6D1AA-C388-4A1E-87FC-387198CC9B78}"/>
          </ac:spMkLst>
        </pc:spChg>
        <pc:spChg chg="add del mod">
          <ac:chgData name="thơ nguyễn" userId="1d70a463e08dd161" providerId="LiveId" clId="{42CAA576-E9BF-4D80-A8C2-9F062544F89E}" dt="2021-08-18T13:46:14.046" v="431"/>
          <ac:spMkLst>
            <pc:docMk/>
            <pc:sldMk cId="3023719417" sldId="11088560"/>
            <ac:spMk id="4" creationId="{6F22B184-4804-453C-A3C3-C8982687FF23}"/>
          </ac:spMkLst>
        </pc:spChg>
        <pc:spChg chg="add mod">
          <ac:chgData name="thơ nguyễn" userId="1d70a463e08dd161" providerId="LiveId" clId="{42CAA576-E9BF-4D80-A8C2-9F062544F89E}" dt="2021-08-18T13:54:33.744" v="532" actId="1076"/>
          <ac:spMkLst>
            <pc:docMk/>
            <pc:sldMk cId="3023719417" sldId="11088560"/>
            <ac:spMk id="10" creationId="{0CA89FDD-F60D-416C-A58D-393C7EDC022B}"/>
          </ac:spMkLst>
        </pc:spChg>
        <pc:spChg chg="del">
          <ac:chgData name="thơ nguyễn" userId="1d70a463e08dd161" providerId="LiveId" clId="{42CAA576-E9BF-4D80-A8C2-9F062544F89E}" dt="2021-08-18T13:43:34.331" v="366" actId="478"/>
          <ac:spMkLst>
            <pc:docMk/>
            <pc:sldMk cId="3023719417" sldId="11088560"/>
            <ac:spMk id="36" creationId="{7E42FB8B-2CF1-496D-B6D8-56EDD2E38456}"/>
          </ac:spMkLst>
        </pc:spChg>
        <pc:picChg chg="add del mod">
          <ac:chgData name="thơ nguyễn" userId="1d70a463e08dd161" providerId="LiveId" clId="{42CAA576-E9BF-4D80-A8C2-9F062544F89E}" dt="2021-08-31T16:46:23.592" v="3665" actId="478"/>
          <ac:picMkLst>
            <pc:docMk/>
            <pc:sldMk cId="3023719417" sldId="11088560"/>
            <ac:picMk id="2" creationId="{4EFE4F8D-F529-4307-925B-2F2137A76A30}"/>
          </ac:picMkLst>
        </pc:picChg>
        <pc:picChg chg="add mod">
          <ac:chgData name="thơ nguyễn" userId="1d70a463e08dd161" providerId="LiveId" clId="{42CAA576-E9BF-4D80-A8C2-9F062544F89E}" dt="2021-08-18T13:50:50.919" v="457" actId="1076"/>
          <ac:picMkLst>
            <pc:docMk/>
            <pc:sldMk cId="3023719417" sldId="11088560"/>
            <ac:picMk id="5" creationId="{5F1B54B9-38E4-4FD7-AC53-DD315EFDE7DA}"/>
          </ac:picMkLst>
        </pc:picChg>
        <pc:picChg chg="add del mod">
          <ac:chgData name="thơ nguyễn" userId="1d70a463e08dd161" providerId="LiveId" clId="{42CAA576-E9BF-4D80-A8C2-9F062544F89E}" dt="2021-08-18T13:43:58.358" v="369" actId="478"/>
          <ac:picMkLst>
            <pc:docMk/>
            <pc:sldMk cId="3023719417" sldId="11088560"/>
            <ac:picMk id="11" creationId="{AC40DC10-B76E-492A-8CB6-C4AAFF46FC11}"/>
          </ac:picMkLst>
        </pc:picChg>
        <pc:picChg chg="del">
          <ac:chgData name="thơ nguyễn" userId="1d70a463e08dd161" providerId="LiveId" clId="{42CAA576-E9BF-4D80-A8C2-9F062544F89E}" dt="2021-08-18T13:43:20.608" v="363" actId="478"/>
          <ac:picMkLst>
            <pc:docMk/>
            <pc:sldMk cId="3023719417" sldId="11088560"/>
            <ac:picMk id="19" creationId="{96D9E7D1-840D-432C-A5F4-B4C777C21704}"/>
          </ac:picMkLst>
        </pc:picChg>
        <pc:picChg chg="add del mod">
          <ac:chgData name="thơ nguyễn" userId="1d70a463e08dd161" providerId="LiveId" clId="{42CAA576-E9BF-4D80-A8C2-9F062544F89E}" dt="2021-08-31T16:18:51.050" v="3634" actId="478"/>
          <ac:picMkLst>
            <pc:docMk/>
            <pc:sldMk cId="3023719417" sldId="11088560"/>
            <ac:picMk id="1026" creationId="{954D26B8-AC39-4A71-96DE-D1E768799892}"/>
          </ac:picMkLst>
        </pc:picChg>
        <pc:picChg chg="add mod">
          <ac:chgData name="thơ nguyễn" userId="1d70a463e08dd161" providerId="LiveId" clId="{42CAA576-E9BF-4D80-A8C2-9F062544F89E}" dt="2021-08-31T16:46:53.276" v="3674" actId="1076"/>
          <ac:picMkLst>
            <pc:docMk/>
            <pc:sldMk cId="3023719417" sldId="11088560"/>
            <ac:picMk id="1028" creationId="{5DD59B5C-6EA2-4C81-80A8-4F4D9E9046CD}"/>
          </ac:picMkLst>
        </pc:picChg>
      </pc:sldChg>
      <pc:sldChg chg="del modTransition">
        <pc:chgData name="thơ nguyễn" userId="1d70a463e08dd161" providerId="LiveId" clId="{42CAA576-E9BF-4D80-A8C2-9F062544F89E}" dt="2021-08-18T14:04:15.890" v="989" actId="47"/>
        <pc:sldMkLst>
          <pc:docMk/>
          <pc:sldMk cId="2332813206" sldId="11088561"/>
        </pc:sldMkLst>
      </pc:sldChg>
      <pc:sldChg chg="del modTransition">
        <pc:chgData name="thơ nguyễn" userId="1d70a463e08dd161" providerId="LiveId" clId="{42CAA576-E9BF-4D80-A8C2-9F062544F89E}" dt="2021-08-18T14:04:15.890" v="989" actId="47"/>
        <pc:sldMkLst>
          <pc:docMk/>
          <pc:sldMk cId="2454149261" sldId="11088562"/>
        </pc:sldMkLst>
      </pc:sldChg>
      <pc:sldChg chg="del modTransition">
        <pc:chgData name="thơ nguyễn" userId="1d70a463e08dd161" providerId="LiveId" clId="{42CAA576-E9BF-4D80-A8C2-9F062544F89E}" dt="2021-08-18T14:04:15.890" v="989" actId="47"/>
        <pc:sldMkLst>
          <pc:docMk/>
          <pc:sldMk cId="1487940201" sldId="11088563"/>
        </pc:sldMkLst>
      </pc:sldChg>
      <pc:sldChg chg="del modTransition">
        <pc:chgData name="thơ nguyễn" userId="1d70a463e08dd161" providerId="LiveId" clId="{42CAA576-E9BF-4D80-A8C2-9F062544F89E}" dt="2021-08-18T14:48:18.670" v="2728" actId="47"/>
        <pc:sldMkLst>
          <pc:docMk/>
          <pc:sldMk cId="58216134" sldId="11088564"/>
        </pc:sldMkLst>
      </pc:sldChg>
      <pc:sldChg chg="addSp delSp modSp mod modTransition delAnim modAnim">
        <pc:chgData name="thơ nguyễn" userId="1d70a463e08dd161" providerId="LiveId" clId="{42CAA576-E9BF-4D80-A8C2-9F062544F89E}" dt="2021-08-31T16:44:07.500" v="3663" actId="1076"/>
        <pc:sldMkLst>
          <pc:docMk/>
          <pc:sldMk cId="3547772107" sldId="11088673"/>
        </pc:sldMkLst>
        <pc:spChg chg="add del mod">
          <ac:chgData name="thơ nguyễn" userId="1d70a463e08dd161" providerId="LiveId" clId="{42CAA576-E9BF-4D80-A8C2-9F062544F89E}" dt="2021-08-31T15:46:04.332" v="2828"/>
          <ac:spMkLst>
            <pc:docMk/>
            <pc:sldMk cId="3547772107" sldId="11088673"/>
            <ac:spMk id="2" creationId="{C8152989-C0B5-4519-B60B-D30F490417EA}"/>
          </ac:spMkLst>
        </pc:spChg>
        <pc:spChg chg="del">
          <ac:chgData name="thơ nguyễn" userId="1d70a463e08dd161" providerId="LiveId" clId="{42CAA576-E9BF-4D80-A8C2-9F062544F89E}" dt="2021-08-18T13:54:24.524" v="529" actId="478"/>
          <ac:spMkLst>
            <pc:docMk/>
            <pc:sldMk cId="3547772107" sldId="11088673"/>
            <ac:spMk id="2" creationId="{FAF958FE-68EB-4CBC-8C41-52016FA191E1}"/>
          </ac:spMkLst>
        </pc:spChg>
        <pc:spChg chg="add mod">
          <ac:chgData name="thơ nguyễn" userId="1d70a463e08dd161" providerId="LiveId" clId="{42CAA576-E9BF-4D80-A8C2-9F062544F89E}" dt="2021-08-31T15:48:12.503" v="2901" actId="1076"/>
          <ac:spMkLst>
            <pc:docMk/>
            <pc:sldMk cId="3547772107" sldId="11088673"/>
            <ac:spMk id="4" creationId="{89308F5E-3DEC-45CF-8AEA-AA4AD5890A71}"/>
          </ac:spMkLst>
        </pc:spChg>
        <pc:spChg chg="add mod">
          <ac:chgData name="thơ nguyễn" userId="1d70a463e08dd161" providerId="LiveId" clId="{42CAA576-E9BF-4D80-A8C2-9F062544F89E}" dt="2021-08-18T13:55:33.618" v="688" actId="1076"/>
          <ac:spMkLst>
            <pc:docMk/>
            <pc:sldMk cId="3547772107" sldId="11088673"/>
            <ac:spMk id="6" creationId="{EA4F55C0-68D5-44C6-8732-0E23D03D1754}"/>
          </ac:spMkLst>
        </pc:spChg>
        <pc:spChg chg="add mod">
          <ac:chgData name="thơ nguyễn" userId="1d70a463e08dd161" providerId="LiveId" clId="{42CAA576-E9BF-4D80-A8C2-9F062544F89E}" dt="2021-08-18T13:55:37.112" v="689" actId="1076"/>
          <ac:spMkLst>
            <pc:docMk/>
            <pc:sldMk cId="3547772107" sldId="11088673"/>
            <ac:spMk id="7" creationId="{EBBD1AFF-6B69-4988-8872-A05501EE0BDF}"/>
          </ac:spMkLst>
        </pc:spChg>
        <pc:spChg chg="add mod">
          <ac:chgData name="thơ nguyễn" userId="1d70a463e08dd161" providerId="LiveId" clId="{42CAA576-E9BF-4D80-A8C2-9F062544F89E}" dt="2021-08-31T15:48:47.343" v="2926" actId="1076"/>
          <ac:spMkLst>
            <pc:docMk/>
            <pc:sldMk cId="3547772107" sldId="11088673"/>
            <ac:spMk id="10" creationId="{A200A214-6DBA-4AE6-91F3-5ADFDA516255}"/>
          </ac:spMkLst>
        </pc:spChg>
        <pc:grpChg chg="del">
          <ac:chgData name="thơ nguyễn" userId="1d70a463e08dd161" providerId="LiveId" clId="{42CAA576-E9BF-4D80-A8C2-9F062544F89E}" dt="2021-08-18T13:54:26.133" v="530" actId="478"/>
          <ac:grpSpMkLst>
            <pc:docMk/>
            <pc:sldMk cId="3547772107" sldId="11088673"/>
            <ac:grpSpMk id="5" creationId="{60204D96-EB35-4A19-A0B5-89A98EE2DABB}"/>
          </ac:grpSpMkLst>
        </pc:grpChg>
        <pc:graphicFrameChg chg="add mod modGraphic">
          <ac:chgData name="thơ nguyễn" userId="1d70a463e08dd161" providerId="LiveId" clId="{42CAA576-E9BF-4D80-A8C2-9F062544F89E}" dt="2021-08-31T15:48:42.726" v="2925" actId="1076"/>
          <ac:graphicFrameMkLst>
            <pc:docMk/>
            <pc:sldMk cId="3547772107" sldId="11088673"/>
            <ac:graphicFrameMk id="3" creationId="{47750161-D8CE-4F38-8DC7-ABB2F985D597}"/>
          </ac:graphicFrameMkLst>
        </pc:graphicFrameChg>
        <pc:picChg chg="add mod modCrop">
          <ac:chgData name="thơ nguyễn" userId="1d70a463e08dd161" providerId="LiveId" clId="{42CAA576-E9BF-4D80-A8C2-9F062544F89E}" dt="2021-08-31T16:44:07.500" v="3663" actId="1076"/>
          <ac:picMkLst>
            <pc:docMk/>
            <pc:sldMk cId="3547772107" sldId="11088673"/>
            <ac:picMk id="8" creationId="{EE2CBF08-C44F-41C4-A20A-E013C1DCD1B3}"/>
          </ac:picMkLst>
        </pc:picChg>
        <pc:picChg chg="add del mod modCrop">
          <ac:chgData name="thơ nguyễn" userId="1d70a463e08dd161" providerId="LiveId" clId="{42CAA576-E9BF-4D80-A8C2-9F062544F89E}" dt="2021-08-31T16:43:11.786" v="3649" actId="478"/>
          <ac:picMkLst>
            <pc:docMk/>
            <pc:sldMk cId="3547772107" sldId="11088673"/>
            <ac:picMk id="9" creationId="{E66AC347-0B7D-40F3-A413-7C9653613B9C}"/>
          </ac:picMkLst>
        </pc:picChg>
        <pc:picChg chg="add del">
          <ac:chgData name="thơ nguyễn" userId="1d70a463e08dd161" providerId="LiveId" clId="{42CAA576-E9BF-4D80-A8C2-9F062544F89E}" dt="2021-08-31T16:43:14.420" v="3651" actId="478"/>
          <ac:picMkLst>
            <pc:docMk/>
            <pc:sldMk cId="3547772107" sldId="11088673"/>
            <ac:picMk id="2050" creationId="{153CC143-E2C5-41D1-BA54-0D8C360343FC}"/>
          </ac:picMkLst>
        </pc:picChg>
        <pc:cxnChg chg="add mod">
          <ac:chgData name="thơ nguyễn" userId="1d70a463e08dd161" providerId="LiveId" clId="{42CAA576-E9BF-4D80-A8C2-9F062544F89E}" dt="2021-08-18T13:57:36.262" v="750" actId="13822"/>
          <ac:cxnSpMkLst>
            <pc:docMk/>
            <pc:sldMk cId="3547772107" sldId="11088673"/>
            <ac:cxnSpMk id="11" creationId="{66C0A1B4-FC1B-4991-8C5D-D74C112CF506}"/>
          </ac:cxnSpMkLst>
        </pc:cxnChg>
        <pc:cxnChg chg="add mod">
          <ac:chgData name="thơ nguyễn" userId="1d70a463e08dd161" providerId="LiveId" clId="{42CAA576-E9BF-4D80-A8C2-9F062544F89E}" dt="2021-08-18T13:57:47.762" v="753" actId="14100"/>
          <ac:cxnSpMkLst>
            <pc:docMk/>
            <pc:sldMk cId="3547772107" sldId="11088673"/>
            <ac:cxnSpMk id="12" creationId="{D4BFC3AE-3823-44CF-8BD1-45919CD22E80}"/>
          </ac:cxnSpMkLst>
        </pc:cxnChg>
      </pc:sldChg>
      <pc:sldChg chg="addSp delSp modSp mod modTransition modAnim">
        <pc:chgData name="thơ nguyễn" userId="1d70a463e08dd161" providerId="LiveId" clId="{42CAA576-E9BF-4D80-A8C2-9F062544F89E}" dt="2021-09-01T05:14:26.663" v="6478"/>
        <pc:sldMkLst>
          <pc:docMk/>
          <pc:sldMk cId="3800744440" sldId="11088722"/>
        </pc:sldMkLst>
        <pc:spChg chg="add mod">
          <ac:chgData name="thơ nguyễn" userId="1d70a463e08dd161" providerId="LiveId" clId="{42CAA576-E9BF-4D80-A8C2-9F062544F89E}" dt="2021-09-01T05:10:21.897" v="6278" actId="164"/>
          <ac:spMkLst>
            <pc:docMk/>
            <pc:sldMk cId="3800744440" sldId="11088722"/>
            <ac:spMk id="3" creationId="{1A6D00F4-E849-44F3-AF5E-4951619634B8}"/>
          </ac:spMkLst>
        </pc:spChg>
        <pc:spChg chg="add mod">
          <ac:chgData name="thơ nguyễn" userId="1d70a463e08dd161" providerId="LiveId" clId="{42CAA576-E9BF-4D80-A8C2-9F062544F89E}" dt="2021-09-01T05:10:21.897" v="6278" actId="164"/>
          <ac:spMkLst>
            <pc:docMk/>
            <pc:sldMk cId="3800744440" sldId="11088722"/>
            <ac:spMk id="4" creationId="{E305BCC2-4AAE-4635-8DAD-6F8341F74196}"/>
          </ac:spMkLst>
        </pc:spChg>
        <pc:spChg chg="add mod">
          <ac:chgData name="thơ nguyễn" userId="1d70a463e08dd161" providerId="LiveId" clId="{42CAA576-E9BF-4D80-A8C2-9F062544F89E}" dt="2021-08-18T14:02:11.315" v="904"/>
          <ac:spMkLst>
            <pc:docMk/>
            <pc:sldMk cId="3800744440" sldId="11088722"/>
            <ac:spMk id="6" creationId="{C940E7F0-5D4C-4A4E-966B-B92C3F4A9D43}"/>
          </ac:spMkLst>
        </pc:spChg>
        <pc:spChg chg="add mod">
          <ac:chgData name="thơ nguyễn" userId="1d70a463e08dd161" providerId="LiveId" clId="{42CAA576-E9BF-4D80-A8C2-9F062544F89E}" dt="2021-08-18T14:02:36.585" v="970" actId="20577"/>
          <ac:spMkLst>
            <pc:docMk/>
            <pc:sldMk cId="3800744440" sldId="11088722"/>
            <ac:spMk id="7" creationId="{417727B2-05BB-4ABB-91FF-257C32118B94}"/>
          </ac:spMkLst>
        </pc:spChg>
        <pc:spChg chg="add del">
          <ac:chgData name="thơ nguyễn" userId="1d70a463e08dd161" providerId="LiveId" clId="{42CAA576-E9BF-4D80-A8C2-9F062544F89E}" dt="2021-09-01T05:03:21.738" v="6218" actId="478"/>
          <ac:spMkLst>
            <pc:docMk/>
            <pc:sldMk cId="3800744440" sldId="11088722"/>
            <ac:spMk id="9" creationId="{03221AA5-3B3F-4ADC-A78E-0CF4402FFD75}"/>
          </ac:spMkLst>
        </pc:spChg>
        <pc:spChg chg="mod">
          <ac:chgData name="thơ nguyễn" userId="1d70a463e08dd161" providerId="LiveId" clId="{42CAA576-E9BF-4D80-A8C2-9F062544F89E}" dt="2021-09-01T05:10:37.073" v="6284" actId="208"/>
          <ac:spMkLst>
            <pc:docMk/>
            <pc:sldMk cId="3800744440" sldId="11088722"/>
            <ac:spMk id="13" creationId="{CEBFBB25-D24C-47E7-A902-857FBB92DE40}"/>
          </ac:spMkLst>
        </pc:spChg>
        <pc:spChg chg="mod">
          <ac:chgData name="thơ nguyễn" userId="1d70a463e08dd161" providerId="LiveId" clId="{42CAA576-E9BF-4D80-A8C2-9F062544F89E}" dt="2021-09-01T05:14:14.156" v="6477" actId="1076"/>
          <ac:spMkLst>
            <pc:docMk/>
            <pc:sldMk cId="3800744440" sldId="11088722"/>
            <ac:spMk id="14" creationId="{48555DD9-5951-46B6-838D-10AA3C484E32}"/>
          </ac:spMkLst>
        </pc:spChg>
        <pc:spChg chg="del">
          <ac:chgData name="thơ nguyễn" userId="1d70a463e08dd161" providerId="LiveId" clId="{42CAA576-E9BF-4D80-A8C2-9F062544F89E}" dt="2021-08-18T14:01:48.477" v="902" actId="478"/>
          <ac:spMkLst>
            <pc:docMk/>
            <pc:sldMk cId="3800744440" sldId="11088722"/>
            <ac:spMk id="14" creationId="{ECC653AB-43F2-4655-8174-1A305A262CD7}"/>
          </ac:spMkLst>
        </pc:spChg>
        <pc:spChg chg="mod">
          <ac:chgData name="thơ nguyễn" userId="1d70a463e08dd161" providerId="LiveId" clId="{42CAA576-E9BF-4D80-A8C2-9F062544F89E}" dt="2021-09-01T05:11:21.736" v="6367" actId="208"/>
          <ac:spMkLst>
            <pc:docMk/>
            <pc:sldMk cId="3800744440" sldId="11088722"/>
            <ac:spMk id="16" creationId="{4DC93A57-2A0A-420E-AC0E-8D0E75E92203}"/>
          </ac:spMkLst>
        </pc:spChg>
        <pc:spChg chg="mod">
          <ac:chgData name="thơ nguyễn" userId="1d70a463e08dd161" providerId="LiveId" clId="{42CAA576-E9BF-4D80-A8C2-9F062544F89E}" dt="2021-09-01T05:11:56.349" v="6405" actId="1076"/>
          <ac:spMkLst>
            <pc:docMk/>
            <pc:sldMk cId="3800744440" sldId="11088722"/>
            <ac:spMk id="17" creationId="{C81EA4EC-1B92-4F28-AFB4-ABEADCD5C3F8}"/>
          </ac:spMkLst>
        </pc:spChg>
        <pc:spChg chg="mod">
          <ac:chgData name="thơ nguyễn" userId="1d70a463e08dd161" providerId="LiveId" clId="{42CAA576-E9BF-4D80-A8C2-9F062544F89E}" dt="2021-09-01T05:13:01.504" v="6411" actId="208"/>
          <ac:spMkLst>
            <pc:docMk/>
            <pc:sldMk cId="3800744440" sldId="11088722"/>
            <ac:spMk id="19" creationId="{7E24BD2B-3CF3-4736-9035-59A03D480B59}"/>
          </ac:spMkLst>
        </pc:spChg>
        <pc:spChg chg="mod">
          <ac:chgData name="thơ nguyễn" userId="1d70a463e08dd161" providerId="LiveId" clId="{42CAA576-E9BF-4D80-A8C2-9F062544F89E}" dt="2021-09-01T05:14:06.184" v="6475" actId="2085"/>
          <ac:spMkLst>
            <pc:docMk/>
            <pc:sldMk cId="3800744440" sldId="11088722"/>
            <ac:spMk id="20" creationId="{A656DACB-7910-4FF0-BF85-392730F67FA4}"/>
          </ac:spMkLst>
        </pc:spChg>
        <pc:grpChg chg="del">
          <ac:chgData name="thơ nguyễn" userId="1d70a463e08dd161" providerId="LiveId" clId="{42CAA576-E9BF-4D80-A8C2-9F062544F89E}" dt="2021-08-18T14:01:50.338" v="903" actId="478"/>
          <ac:grpSpMkLst>
            <pc:docMk/>
            <pc:sldMk cId="3800744440" sldId="11088722"/>
            <ac:grpSpMk id="3" creationId="{4B750702-BF3A-4998-9AE0-509726F97AC4}"/>
          </ac:grpSpMkLst>
        </pc:grpChg>
        <pc:grpChg chg="add mod">
          <ac:chgData name="thơ nguyễn" userId="1d70a463e08dd161" providerId="LiveId" clId="{42CAA576-E9BF-4D80-A8C2-9F062544F89E}" dt="2021-09-01T05:13:10.861" v="6412" actId="1076"/>
          <ac:grpSpMkLst>
            <pc:docMk/>
            <pc:sldMk cId="3800744440" sldId="11088722"/>
            <ac:grpSpMk id="5" creationId="{0B8617F9-5F58-491E-89D2-23FE5F14AEC2}"/>
          </ac:grpSpMkLst>
        </pc:grpChg>
        <pc:grpChg chg="add mod">
          <ac:chgData name="thơ nguyễn" userId="1d70a463e08dd161" providerId="LiveId" clId="{42CAA576-E9BF-4D80-A8C2-9F062544F89E}" dt="2021-09-01T05:13:12.900" v="6413" actId="1076"/>
          <ac:grpSpMkLst>
            <pc:docMk/>
            <pc:sldMk cId="3800744440" sldId="11088722"/>
            <ac:grpSpMk id="11" creationId="{02E6765D-8009-4BF0-99FB-E9DEEA5949DE}"/>
          </ac:grpSpMkLst>
        </pc:grpChg>
        <pc:grpChg chg="add mod">
          <ac:chgData name="thơ nguyễn" userId="1d70a463e08dd161" providerId="LiveId" clId="{42CAA576-E9BF-4D80-A8C2-9F062544F89E}" dt="2021-09-01T05:13:15.061" v="6414" actId="1076"/>
          <ac:grpSpMkLst>
            <pc:docMk/>
            <pc:sldMk cId="3800744440" sldId="11088722"/>
            <ac:grpSpMk id="15" creationId="{E5950EEC-AA79-484A-B82E-004D47EB8F92}"/>
          </ac:grpSpMkLst>
        </pc:grpChg>
        <pc:grpChg chg="add mod">
          <ac:chgData name="thơ nguyễn" userId="1d70a463e08dd161" providerId="LiveId" clId="{42CAA576-E9BF-4D80-A8C2-9F062544F89E}" dt="2021-09-01T05:13:17.604" v="6415" actId="1076"/>
          <ac:grpSpMkLst>
            <pc:docMk/>
            <pc:sldMk cId="3800744440" sldId="11088722"/>
            <ac:grpSpMk id="18" creationId="{9680910E-2C8E-4FC6-A728-7C010318C02F}"/>
          </ac:grpSpMkLst>
        </pc:grpChg>
        <pc:cxnChg chg="add mod">
          <ac:chgData name="thơ nguyễn" userId="1d70a463e08dd161" providerId="LiveId" clId="{42CAA576-E9BF-4D80-A8C2-9F062544F89E}" dt="2021-08-18T14:03:34.386" v="986" actId="1035"/>
          <ac:cxnSpMkLst>
            <pc:docMk/>
            <pc:sldMk cId="3800744440" sldId="11088722"/>
            <ac:cxnSpMk id="8" creationId="{4276177A-CEE3-442F-87D5-924FF727FDD0}"/>
          </ac:cxnSpMkLst>
        </pc:cxnChg>
        <pc:cxnChg chg="add mod">
          <ac:chgData name="thơ nguyễn" userId="1d70a463e08dd161" providerId="LiveId" clId="{42CAA576-E9BF-4D80-A8C2-9F062544F89E}" dt="2021-08-18T14:03:27.166" v="982" actId="1076"/>
          <ac:cxnSpMkLst>
            <pc:docMk/>
            <pc:sldMk cId="3800744440" sldId="11088722"/>
            <ac:cxnSpMk id="12" creationId="{C2D0CC76-FFC9-482C-B3B1-FEA9E3D4CCA7}"/>
          </ac:cxnSpMkLst>
        </pc:cxnChg>
      </pc:sldChg>
      <pc:sldChg chg="del modTransition">
        <pc:chgData name="thơ nguyễn" userId="1d70a463e08dd161" providerId="LiveId" clId="{42CAA576-E9BF-4D80-A8C2-9F062544F89E}" dt="2021-08-18T14:04:15.890" v="989" actId="47"/>
        <pc:sldMkLst>
          <pc:docMk/>
          <pc:sldMk cId="0" sldId="11088743"/>
        </pc:sldMkLst>
      </pc:sldChg>
      <pc:sldChg chg="del modTransition">
        <pc:chgData name="thơ nguyễn" userId="1d70a463e08dd161" providerId="LiveId" clId="{42CAA576-E9BF-4D80-A8C2-9F062544F89E}" dt="2021-08-18T14:04:15.890" v="989" actId="47"/>
        <pc:sldMkLst>
          <pc:docMk/>
          <pc:sldMk cId="2201950312" sldId="11088752"/>
        </pc:sldMkLst>
      </pc:sldChg>
      <pc:sldChg chg="del modTransition">
        <pc:chgData name="thơ nguyễn" userId="1d70a463e08dd161" providerId="LiveId" clId="{42CAA576-E9BF-4D80-A8C2-9F062544F89E}" dt="2021-08-18T14:04:15.890" v="989" actId="47"/>
        <pc:sldMkLst>
          <pc:docMk/>
          <pc:sldMk cId="2763592719" sldId="11088871"/>
        </pc:sldMkLst>
      </pc:sldChg>
      <pc:sldChg chg="del modTransition">
        <pc:chgData name="thơ nguyễn" userId="1d70a463e08dd161" providerId="LiveId" clId="{42CAA576-E9BF-4D80-A8C2-9F062544F89E}" dt="2021-08-18T14:04:15.890" v="989" actId="47"/>
        <pc:sldMkLst>
          <pc:docMk/>
          <pc:sldMk cId="1125818022" sldId="11088893"/>
        </pc:sldMkLst>
      </pc:sldChg>
      <pc:sldChg chg="del modTransition">
        <pc:chgData name="thơ nguyễn" userId="1d70a463e08dd161" providerId="LiveId" clId="{42CAA576-E9BF-4D80-A8C2-9F062544F89E}" dt="2021-08-18T14:04:15.890" v="989" actId="47"/>
        <pc:sldMkLst>
          <pc:docMk/>
          <pc:sldMk cId="4282267159" sldId="11088894"/>
        </pc:sldMkLst>
      </pc:sldChg>
      <pc:sldChg chg="del modTransition">
        <pc:chgData name="thơ nguyễn" userId="1d70a463e08dd161" providerId="LiveId" clId="{42CAA576-E9BF-4D80-A8C2-9F062544F89E}" dt="2021-08-18T14:04:15.890" v="989" actId="47"/>
        <pc:sldMkLst>
          <pc:docMk/>
          <pc:sldMk cId="112894626" sldId="11088896"/>
        </pc:sldMkLst>
      </pc:sldChg>
      <pc:sldChg chg="del modTransition">
        <pc:chgData name="thơ nguyễn" userId="1d70a463e08dd161" providerId="LiveId" clId="{42CAA576-E9BF-4D80-A8C2-9F062544F89E}" dt="2021-08-18T14:04:15.890" v="989" actId="47"/>
        <pc:sldMkLst>
          <pc:docMk/>
          <pc:sldMk cId="600878601" sldId="11088897"/>
        </pc:sldMkLst>
      </pc:sldChg>
      <pc:sldChg chg="del modTransition">
        <pc:chgData name="thơ nguyễn" userId="1d70a463e08dd161" providerId="LiveId" clId="{42CAA576-E9BF-4D80-A8C2-9F062544F89E}" dt="2021-08-18T14:04:15.890" v="989" actId="47"/>
        <pc:sldMkLst>
          <pc:docMk/>
          <pc:sldMk cId="1446318934" sldId="11088898"/>
        </pc:sldMkLst>
      </pc:sldChg>
      <pc:sldChg chg="del modTransition">
        <pc:chgData name="thơ nguyễn" userId="1d70a463e08dd161" providerId="LiveId" clId="{42CAA576-E9BF-4D80-A8C2-9F062544F89E}" dt="2021-08-18T14:04:15.890" v="989" actId="47"/>
        <pc:sldMkLst>
          <pc:docMk/>
          <pc:sldMk cId="1774663661" sldId="11088899"/>
        </pc:sldMkLst>
      </pc:sldChg>
      <pc:sldChg chg="del modTransition">
        <pc:chgData name="thơ nguyễn" userId="1d70a463e08dd161" providerId="LiveId" clId="{42CAA576-E9BF-4D80-A8C2-9F062544F89E}" dt="2021-08-18T14:04:15.890" v="989" actId="47"/>
        <pc:sldMkLst>
          <pc:docMk/>
          <pc:sldMk cId="2306427714" sldId="11088900"/>
        </pc:sldMkLst>
      </pc:sldChg>
      <pc:sldChg chg="del modTransition">
        <pc:chgData name="thơ nguyễn" userId="1d70a463e08dd161" providerId="LiveId" clId="{42CAA576-E9BF-4D80-A8C2-9F062544F89E}" dt="2021-08-18T14:04:15.890" v="989" actId="47"/>
        <pc:sldMkLst>
          <pc:docMk/>
          <pc:sldMk cId="2422638204" sldId="11088901"/>
        </pc:sldMkLst>
      </pc:sldChg>
      <pc:sldChg chg="del modTransition">
        <pc:chgData name="thơ nguyễn" userId="1d70a463e08dd161" providerId="LiveId" clId="{42CAA576-E9BF-4D80-A8C2-9F062544F89E}" dt="2021-08-18T14:04:15.890" v="989" actId="47"/>
        <pc:sldMkLst>
          <pc:docMk/>
          <pc:sldMk cId="50844606" sldId="11088902"/>
        </pc:sldMkLst>
      </pc:sldChg>
      <pc:sldChg chg="del modTransition">
        <pc:chgData name="thơ nguyễn" userId="1d70a463e08dd161" providerId="LiveId" clId="{42CAA576-E9BF-4D80-A8C2-9F062544F89E}" dt="2021-08-18T14:04:15.890" v="989" actId="47"/>
        <pc:sldMkLst>
          <pc:docMk/>
          <pc:sldMk cId="4220778945" sldId="11088903"/>
        </pc:sldMkLst>
      </pc:sldChg>
      <pc:sldChg chg="delSp new del mod modClrScheme chgLayout">
        <pc:chgData name="thơ nguyễn" userId="1d70a463e08dd161" providerId="LiveId" clId="{42CAA576-E9BF-4D80-A8C2-9F062544F89E}" dt="2021-08-18T13:32:44.804" v="156" actId="47"/>
        <pc:sldMkLst>
          <pc:docMk/>
          <pc:sldMk cId="2822470554" sldId="11088904"/>
        </pc:sldMkLst>
        <pc:spChg chg="del">
          <ac:chgData name="thơ nguyễn" userId="1d70a463e08dd161" providerId="LiveId" clId="{42CAA576-E9BF-4D80-A8C2-9F062544F89E}" dt="2021-08-18T13:32:28.831" v="155" actId="700"/>
          <ac:spMkLst>
            <pc:docMk/>
            <pc:sldMk cId="2822470554" sldId="11088904"/>
            <ac:spMk id="2" creationId="{103639FB-99B6-4B53-BABD-11E9F352DD86}"/>
          </ac:spMkLst>
        </pc:spChg>
        <pc:spChg chg="del">
          <ac:chgData name="thơ nguyễn" userId="1d70a463e08dd161" providerId="LiveId" clId="{42CAA576-E9BF-4D80-A8C2-9F062544F89E}" dt="2021-08-18T13:32:28.831" v="155" actId="700"/>
          <ac:spMkLst>
            <pc:docMk/>
            <pc:sldMk cId="2822470554" sldId="11088904"/>
            <ac:spMk id="3" creationId="{7FABF95D-CE8D-423E-8725-4D7297C8E168}"/>
          </ac:spMkLst>
        </pc:spChg>
      </pc:sldChg>
      <pc:sldChg chg="addSp delSp modSp add mod modTransition delAnim modAnim">
        <pc:chgData name="thơ nguyễn" userId="1d70a463e08dd161" providerId="LiveId" clId="{42CAA576-E9BF-4D80-A8C2-9F062544F89E}" dt="2021-08-18T14:58:56.433" v="2749"/>
        <pc:sldMkLst>
          <pc:docMk/>
          <pc:sldMk cId="3324311711" sldId="11088904"/>
        </pc:sldMkLst>
        <pc:spChg chg="add mod">
          <ac:chgData name="thơ nguyễn" userId="1d70a463e08dd161" providerId="LiveId" clId="{42CAA576-E9BF-4D80-A8C2-9F062544F89E}" dt="2021-08-18T13:35:51.945" v="268" actId="1076"/>
          <ac:spMkLst>
            <pc:docMk/>
            <pc:sldMk cId="3324311711" sldId="11088904"/>
            <ac:spMk id="2" creationId="{58033972-AA30-446B-9B82-C547CB8A9F8E}"/>
          </ac:spMkLst>
        </pc:spChg>
        <pc:spChg chg="add mod ord">
          <ac:chgData name="thơ nguyễn" userId="1d70a463e08dd161" providerId="LiveId" clId="{42CAA576-E9BF-4D80-A8C2-9F062544F89E}" dt="2021-08-18T13:36:39.589" v="274"/>
          <ac:spMkLst>
            <pc:docMk/>
            <pc:sldMk cId="3324311711" sldId="11088904"/>
            <ac:spMk id="3" creationId="{4606C873-B0DE-4FA3-80B5-BA1BECC58657}"/>
          </ac:spMkLst>
        </pc:spChg>
        <pc:spChg chg="add mod">
          <ac:chgData name="thơ nguyễn" userId="1d70a463e08dd161" providerId="LiveId" clId="{42CAA576-E9BF-4D80-A8C2-9F062544F89E}" dt="2021-08-18T13:42:17.824" v="350" actId="20577"/>
          <ac:spMkLst>
            <pc:docMk/>
            <pc:sldMk cId="3324311711" sldId="11088904"/>
            <ac:spMk id="4" creationId="{D1959264-CDC3-46F4-AC98-C6AB592D5296}"/>
          </ac:spMkLst>
        </pc:spChg>
        <pc:spChg chg="add del mod ord">
          <ac:chgData name="thơ nguyễn" userId="1d70a463e08dd161" providerId="LiveId" clId="{42CAA576-E9BF-4D80-A8C2-9F062544F89E}" dt="2021-08-18T13:35:06.319" v="257" actId="478"/>
          <ac:spMkLst>
            <pc:docMk/>
            <pc:sldMk cId="3324311711" sldId="11088904"/>
            <ac:spMk id="6" creationId="{43777DCA-9670-4A83-AB13-4015AA7165C2}"/>
          </ac:spMkLst>
        </pc:spChg>
        <pc:picChg chg="add del mod modCrop">
          <ac:chgData name="thơ nguyễn" userId="1d70a463e08dd161" providerId="LiveId" clId="{42CAA576-E9BF-4D80-A8C2-9F062544F89E}" dt="2021-08-18T13:46:18.992" v="432" actId="478"/>
          <ac:picMkLst>
            <pc:docMk/>
            <pc:sldMk cId="3324311711" sldId="11088904"/>
            <ac:picMk id="7" creationId="{B7F4D81F-581C-41B5-809E-21E862A7C3B7}"/>
          </ac:picMkLst>
        </pc:picChg>
        <pc:picChg chg="add del mod modCrop">
          <ac:chgData name="thơ nguyễn" userId="1d70a463e08dd161" providerId="LiveId" clId="{42CAA576-E9BF-4D80-A8C2-9F062544F89E}" dt="2021-08-18T13:46:18.992" v="432" actId="478"/>
          <ac:picMkLst>
            <pc:docMk/>
            <pc:sldMk cId="3324311711" sldId="11088904"/>
            <ac:picMk id="9" creationId="{A1A779AA-B037-4228-B268-287A1D747C88}"/>
          </ac:picMkLst>
        </pc:picChg>
        <pc:picChg chg="add del mod">
          <ac:chgData name="thơ nguyễn" userId="1d70a463e08dd161" providerId="LiveId" clId="{42CAA576-E9BF-4D80-A8C2-9F062544F89E}" dt="2021-08-18T13:42:49.505" v="353" actId="478"/>
          <ac:picMkLst>
            <pc:docMk/>
            <pc:sldMk cId="3324311711" sldId="11088904"/>
            <ac:picMk id="10" creationId="{92A388B1-89B4-4EE1-AFBF-F7C554DBA2C9}"/>
          </ac:picMkLst>
        </pc:picChg>
        <pc:picChg chg="ord">
          <ac:chgData name="thơ nguyễn" userId="1d70a463e08dd161" providerId="LiveId" clId="{42CAA576-E9BF-4D80-A8C2-9F062544F89E}" dt="2021-08-18T13:35:32.310" v="263" actId="167"/>
          <ac:picMkLst>
            <pc:docMk/>
            <pc:sldMk cId="3324311711" sldId="11088904"/>
            <ac:picMk id="11" creationId="{39A473C7-BA9D-4C8B-972A-523E46F8D76E}"/>
          </ac:picMkLst>
        </pc:picChg>
        <pc:picChg chg="ord">
          <ac:chgData name="thơ nguyễn" userId="1d70a463e08dd161" providerId="LiveId" clId="{42CAA576-E9BF-4D80-A8C2-9F062544F89E}" dt="2021-08-18T13:35:23.002" v="261" actId="167"/>
          <ac:picMkLst>
            <pc:docMk/>
            <pc:sldMk cId="3324311711" sldId="11088904"/>
            <ac:picMk id="34" creationId="{ACA4ED5E-8B0F-4B30-A378-2B0AD5FAA85B}"/>
          </ac:picMkLst>
        </pc:picChg>
        <pc:picChg chg="mod">
          <ac:chgData name="thơ nguyễn" userId="1d70a463e08dd161" providerId="LiveId" clId="{42CAA576-E9BF-4D80-A8C2-9F062544F89E}" dt="2021-08-18T13:35:47.478" v="267" actId="1076"/>
          <ac:picMkLst>
            <pc:docMk/>
            <pc:sldMk cId="3324311711" sldId="11088904"/>
            <ac:picMk id="39" creationId="{622BE147-986F-4E1E-B0E0-C8EFBFF78270}"/>
          </ac:picMkLst>
        </pc:picChg>
      </pc:sldChg>
      <pc:sldChg chg="new del">
        <pc:chgData name="thơ nguyễn" userId="1d70a463e08dd161" providerId="LiveId" clId="{42CAA576-E9BF-4D80-A8C2-9F062544F89E}" dt="2021-08-18T13:33:23.779" v="168" actId="47"/>
        <pc:sldMkLst>
          <pc:docMk/>
          <pc:sldMk cId="3382391066" sldId="11088904"/>
        </pc:sldMkLst>
      </pc:sldChg>
      <pc:sldChg chg="delSp new del mod modClrScheme chgLayout">
        <pc:chgData name="thơ nguyễn" userId="1d70a463e08dd161" providerId="LiveId" clId="{42CAA576-E9BF-4D80-A8C2-9F062544F89E}" dt="2021-08-18T13:39:59.863" v="327" actId="47"/>
        <pc:sldMkLst>
          <pc:docMk/>
          <pc:sldMk cId="1021982559" sldId="11088905"/>
        </pc:sldMkLst>
        <pc:spChg chg="del">
          <ac:chgData name="thơ nguyễn" userId="1d70a463e08dd161" providerId="LiveId" clId="{42CAA576-E9BF-4D80-A8C2-9F062544F89E}" dt="2021-08-18T13:39:53.130" v="326" actId="700"/>
          <ac:spMkLst>
            <pc:docMk/>
            <pc:sldMk cId="1021982559" sldId="11088905"/>
            <ac:spMk id="2" creationId="{51551FCC-5129-42A6-9A8B-BDB7D94A6B18}"/>
          </ac:spMkLst>
        </pc:spChg>
        <pc:spChg chg="del">
          <ac:chgData name="thơ nguyễn" userId="1d70a463e08dd161" providerId="LiveId" clId="{42CAA576-E9BF-4D80-A8C2-9F062544F89E}" dt="2021-08-18T13:39:53.130" v="326" actId="700"/>
          <ac:spMkLst>
            <pc:docMk/>
            <pc:sldMk cId="1021982559" sldId="11088905"/>
            <ac:spMk id="3" creationId="{03EA2234-A14B-4111-B13D-6420F8F60CBF}"/>
          </ac:spMkLst>
        </pc:spChg>
      </pc:sldChg>
      <pc:sldChg chg="delSp new del mod ord modTransition modClrScheme chgLayout">
        <pc:chgData name="thơ nguyễn" userId="1d70a463e08dd161" providerId="LiveId" clId="{42CAA576-E9BF-4D80-A8C2-9F062544F89E}" dt="2021-09-06T03:59:00.640" v="6483" actId="47"/>
        <pc:sldMkLst>
          <pc:docMk/>
          <pc:sldMk cId="1083793366" sldId="11088905"/>
        </pc:sldMkLst>
        <pc:spChg chg="del">
          <ac:chgData name="thơ nguyễn" userId="1d70a463e08dd161" providerId="LiveId" clId="{42CAA576-E9BF-4D80-A8C2-9F062544F89E}" dt="2021-08-31T16:18:03.330" v="3631" actId="700"/>
          <ac:spMkLst>
            <pc:docMk/>
            <pc:sldMk cId="1083793366" sldId="11088905"/>
            <ac:spMk id="2" creationId="{EB5E9A81-0DFB-42FB-BBDF-63B63F3EBE40}"/>
          </ac:spMkLst>
        </pc:spChg>
        <pc:spChg chg="del">
          <ac:chgData name="thơ nguyễn" userId="1d70a463e08dd161" providerId="LiveId" clId="{42CAA576-E9BF-4D80-A8C2-9F062544F89E}" dt="2021-08-31T16:18:03.330" v="3631" actId="700"/>
          <ac:spMkLst>
            <pc:docMk/>
            <pc:sldMk cId="1083793366" sldId="11088905"/>
            <ac:spMk id="3" creationId="{C8C95E6B-66EF-49C1-871F-5BCC3BCB1D97}"/>
          </ac:spMkLst>
        </pc:spChg>
      </pc:sldChg>
      <pc:sldChg chg="addSp delSp modSp new del mod">
        <pc:chgData name="thơ nguyễn" userId="1d70a463e08dd161" providerId="LiveId" clId="{42CAA576-E9BF-4D80-A8C2-9F062544F89E}" dt="2021-08-18T13:51:03.390" v="459" actId="47"/>
        <pc:sldMkLst>
          <pc:docMk/>
          <pc:sldMk cId="3291657205" sldId="11088906"/>
        </pc:sldMkLst>
        <pc:spChg chg="del">
          <ac:chgData name="thơ nguyễn" userId="1d70a463e08dd161" providerId="LiveId" clId="{42CAA576-E9BF-4D80-A8C2-9F062544F89E}" dt="2021-08-18T13:43:07.293" v="359" actId="478"/>
          <ac:spMkLst>
            <pc:docMk/>
            <pc:sldMk cId="3291657205" sldId="11088906"/>
            <ac:spMk id="2" creationId="{5CBF236B-B4A2-40C5-B6E4-14065BE6AE4F}"/>
          </ac:spMkLst>
        </pc:spChg>
        <pc:spChg chg="del">
          <ac:chgData name="thơ nguyễn" userId="1d70a463e08dd161" providerId="LiveId" clId="{42CAA576-E9BF-4D80-A8C2-9F062544F89E}" dt="2021-08-18T13:43:08.921" v="360" actId="478"/>
          <ac:spMkLst>
            <pc:docMk/>
            <pc:sldMk cId="3291657205" sldId="11088906"/>
            <ac:spMk id="3" creationId="{B50B6297-8896-4540-B67D-858F9F0C035C}"/>
          </ac:spMkLst>
        </pc:spChg>
        <pc:picChg chg="add del mod">
          <ac:chgData name="thơ nguyễn" userId="1d70a463e08dd161" providerId="LiveId" clId="{42CAA576-E9BF-4D80-A8C2-9F062544F89E}" dt="2021-08-18T13:43:03.823" v="358" actId="478"/>
          <ac:picMkLst>
            <pc:docMk/>
            <pc:sldMk cId="3291657205" sldId="11088906"/>
            <ac:picMk id="5" creationId="{FC5EB9D8-A3C0-40D7-AAA4-857E96F50AEE}"/>
          </ac:picMkLst>
        </pc:picChg>
      </pc:sldChg>
      <pc:sldChg chg="addSp delSp modSp add mod modTransition addAnim delAnim modAnim">
        <pc:chgData name="thơ nguyễn" userId="1d70a463e08dd161" providerId="LiveId" clId="{42CAA576-E9BF-4D80-A8C2-9F062544F89E}" dt="2021-08-31T16:42:01.423" v="3648" actId="478"/>
        <pc:sldMkLst>
          <pc:docMk/>
          <pc:sldMk cId="1018101656" sldId="11088907"/>
        </pc:sldMkLst>
        <pc:spChg chg="mod">
          <ac:chgData name="thơ nguyễn" userId="1d70a463e08dd161" providerId="LiveId" clId="{42CAA576-E9BF-4D80-A8C2-9F062544F89E}" dt="2021-08-18T13:53:11.383" v="519" actId="1076"/>
          <ac:spMkLst>
            <pc:docMk/>
            <pc:sldMk cId="1018101656" sldId="11088907"/>
            <ac:spMk id="2" creationId="{58033972-AA30-446B-9B82-C547CB8A9F8E}"/>
          </ac:spMkLst>
        </pc:spChg>
        <pc:picChg chg="add del mod modCrop">
          <ac:chgData name="thơ nguyễn" userId="1d70a463e08dd161" providerId="LiveId" clId="{42CAA576-E9BF-4D80-A8C2-9F062544F89E}" dt="2021-08-31T16:42:01.423" v="3648" actId="478"/>
          <ac:picMkLst>
            <pc:docMk/>
            <pc:sldMk cId="1018101656" sldId="11088907"/>
            <ac:picMk id="6" creationId="{DBBA6E2D-3855-4ABA-A0EA-54734125DFD7}"/>
          </ac:picMkLst>
        </pc:picChg>
        <pc:picChg chg="add mod modCrop">
          <ac:chgData name="thơ nguyễn" userId="1d70a463e08dd161" providerId="LiveId" clId="{42CAA576-E9BF-4D80-A8C2-9F062544F89E}" dt="2021-08-18T13:53:43.975" v="525" actId="1076"/>
          <ac:picMkLst>
            <pc:docMk/>
            <pc:sldMk cId="1018101656" sldId="11088907"/>
            <ac:picMk id="8" creationId="{7985DD4D-B8DF-4F40-BEF0-0E900738C687}"/>
          </ac:picMkLst>
        </pc:picChg>
      </pc:sldChg>
      <pc:sldChg chg="addSp delSp modSp new mod modTransition modClrScheme chgLayout">
        <pc:chgData name="thơ nguyễn" userId="1d70a463e08dd161" providerId="LiveId" clId="{42CAA576-E9BF-4D80-A8C2-9F062544F89E}" dt="2021-09-01T04:52:24.676" v="6017" actId="14100"/>
        <pc:sldMkLst>
          <pc:docMk/>
          <pc:sldMk cId="2633404665" sldId="11088908"/>
        </pc:sldMkLst>
        <pc:spChg chg="add del mod">
          <ac:chgData name="thơ nguyễn" userId="1d70a463e08dd161" providerId="LiveId" clId="{42CAA576-E9BF-4D80-A8C2-9F062544F89E}" dt="2021-08-31T16:54:29.388" v="3902" actId="478"/>
          <ac:spMkLst>
            <pc:docMk/>
            <pc:sldMk cId="2633404665" sldId="11088908"/>
            <ac:spMk id="2" creationId="{3980CB94-2B17-4D54-8D22-8420394E3B38}"/>
          </ac:spMkLst>
        </pc:spChg>
        <pc:spChg chg="add mod">
          <ac:chgData name="thơ nguyễn" userId="1d70a463e08dd161" providerId="LiveId" clId="{42CAA576-E9BF-4D80-A8C2-9F062544F89E}" dt="2021-08-18T14:00:31.206" v="899" actId="1076"/>
          <ac:spMkLst>
            <pc:docMk/>
            <pc:sldMk cId="2633404665" sldId="11088908"/>
            <ac:spMk id="4" creationId="{848C3EB5-DDE6-4757-8701-91E079AAED16}"/>
          </ac:spMkLst>
        </pc:spChg>
        <pc:picChg chg="add mod">
          <ac:chgData name="thơ nguyễn" userId="1d70a463e08dd161" providerId="LiveId" clId="{42CAA576-E9BF-4D80-A8C2-9F062544F89E}" dt="2021-09-01T04:52:24.676" v="6017" actId="14100"/>
          <ac:picMkLst>
            <pc:docMk/>
            <pc:sldMk cId="2633404665" sldId="11088908"/>
            <ac:picMk id="3" creationId="{41E3E249-41D5-4636-BAB9-055F5D084FA3}"/>
          </ac:picMkLst>
        </pc:picChg>
        <pc:picChg chg="add mod">
          <ac:chgData name="thơ nguyễn" userId="1d70a463e08dd161" providerId="LiveId" clId="{42CAA576-E9BF-4D80-A8C2-9F062544F89E}" dt="2021-08-31T15:40:40.288" v="2764" actId="1076"/>
          <ac:picMkLst>
            <pc:docMk/>
            <pc:sldMk cId="2633404665" sldId="11088908"/>
            <ac:picMk id="3" creationId="{7E280F69-C680-454E-B236-FF8CA0AC50E0}"/>
          </ac:picMkLst>
        </pc:picChg>
        <pc:picChg chg="del mod">
          <ac:chgData name="thơ nguyễn" userId="1d70a463e08dd161" providerId="LiveId" clId="{42CAA576-E9BF-4D80-A8C2-9F062544F89E}" dt="2021-09-01T04:51:35.534" v="6004" actId="478"/>
          <ac:picMkLst>
            <pc:docMk/>
            <pc:sldMk cId="2633404665" sldId="11088908"/>
            <ac:picMk id="6" creationId="{8289FD4B-1DDA-4FE0-9C7A-93A1B1BE8AF5}"/>
          </ac:picMkLst>
        </pc:picChg>
      </pc:sldChg>
      <pc:sldChg chg="new del">
        <pc:chgData name="thơ nguyễn" userId="1d70a463e08dd161" providerId="LiveId" clId="{42CAA576-E9BF-4D80-A8C2-9F062544F89E}" dt="2021-08-18T13:54:18.123" v="528" actId="47"/>
        <pc:sldMkLst>
          <pc:docMk/>
          <pc:sldMk cId="3946737639" sldId="11088908"/>
        </pc:sldMkLst>
      </pc:sldChg>
      <pc:sldChg chg="new modTransition">
        <pc:chgData name="thơ nguyễn" userId="1d70a463e08dd161" providerId="LiveId" clId="{42CAA576-E9BF-4D80-A8C2-9F062544F89E}" dt="2021-08-18T14:58:56.433" v="2749"/>
        <pc:sldMkLst>
          <pc:docMk/>
          <pc:sldMk cId="1738917349" sldId="11088909"/>
        </pc:sldMkLst>
      </pc:sldChg>
      <pc:sldChg chg="delSp new del mod ord modTransition">
        <pc:chgData name="thơ nguyễn" userId="1d70a463e08dd161" providerId="LiveId" clId="{42CAA576-E9BF-4D80-A8C2-9F062544F89E}" dt="2021-09-06T03:59:06.520" v="6484" actId="47"/>
        <pc:sldMkLst>
          <pc:docMk/>
          <pc:sldMk cId="3468832038" sldId="11088910"/>
        </pc:sldMkLst>
        <pc:spChg chg="del">
          <ac:chgData name="thơ nguyễn" userId="1d70a463e08dd161" providerId="LiveId" clId="{42CAA576-E9BF-4D80-A8C2-9F062544F89E}" dt="2021-08-18T14:48:25.954" v="2730" actId="478"/>
          <ac:spMkLst>
            <pc:docMk/>
            <pc:sldMk cId="3468832038" sldId="11088910"/>
            <ac:spMk id="2" creationId="{1D1EB6F1-2C2F-41F1-9341-56D71F22D5DD}"/>
          </ac:spMkLst>
        </pc:spChg>
        <pc:spChg chg="del">
          <ac:chgData name="thơ nguyễn" userId="1d70a463e08dd161" providerId="LiveId" clId="{42CAA576-E9BF-4D80-A8C2-9F062544F89E}" dt="2021-08-18T14:53:03.400" v="2731" actId="478"/>
          <ac:spMkLst>
            <pc:docMk/>
            <pc:sldMk cId="3468832038" sldId="11088910"/>
            <ac:spMk id="3" creationId="{16265741-E801-4918-9B48-252E6CC87F6E}"/>
          </ac:spMkLst>
        </pc:spChg>
      </pc:sldChg>
      <pc:sldChg chg="addSp delSp modSp new mod ord modTransition">
        <pc:chgData name="thơ nguyễn" userId="1d70a463e08dd161" providerId="LiveId" clId="{42CAA576-E9BF-4D80-A8C2-9F062544F89E}" dt="2021-09-06T03:59:09.480" v="6486"/>
        <pc:sldMkLst>
          <pc:docMk/>
          <pc:sldMk cId="1463727360" sldId="11088911"/>
        </pc:sldMkLst>
        <pc:spChg chg="del">
          <ac:chgData name="thơ nguyễn" userId="1d70a463e08dd161" providerId="LiveId" clId="{42CAA576-E9BF-4D80-A8C2-9F062544F89E}" dt="2021-08-18T14:53:30.215" v="2738" actId="478"/>
          <ac:spMkLst>
            <pc:docMk/>
            <pc:sldMk cId="1463727360" sldId="11088911"/>
            <ac:spMk id="2" creationId="{3D184848-E593-4453-8E45-DFACCE34EDE2}"/>
          </ac:spMkLst>
        </pc:spChg>
        <pc:spChg chg="del">
          <ac:chgData name="thơ nguyễn" userId="1d70a463e08dd161" providerId="LiveId" clId="{42CAA576-E9BF-4D80-A8C2-9F062544F89E}" dt="2021-08-18T14:53:29.380" v="2737" actId="478"/>
          <ac:spMkLst>
            <pc:docMk/>
            <pc:sldMk cId="1463727360" sldId="11088911"/>
            <ac:spMk id="3" creationId="{0A1B3A70-170F-437C-80A9-186CDF03C241}"/>
          </ac:spMkLst>
        </pc:spChg>
        <pc:picChg chg="add mod">
          <ac:chgData name="thơ nguyễn" userId="1d70a463e08dd161" providerId="LiveId" clId="{42CAA576-E9BF-4D80-A8C2-9F062544F89E}" dt="2021-08-18T14:54:50.655" v="2743" actId="14100"/>
          <ac:picMkLst>
            <pc:docMk/>
            <pc:sldMk cId="1463727360" sldId="11088911"/>
            <ac:picMk id="6146" creationId="{EABDD439-BE8A-4BAE-A56E-E16282745053}"/>
          </ac:picMkLst>
        </pc:picChg>
      </pc:sldChg>
      <pc:sldChg chg="addSp delSp modSp new del mod modClrScheme chgLayout">
        <pc:chgData name="thơ nguyễn" userId="1d70a463e08dd161" providerId="LiveId" clId="{42CAA576-E9BF-4D80-A8C2-9F062544F89E}" dt="2021-09-03T03:56:27.150" v="6480" actId="47"/>
        <pc:sldMkLst>
          <pc:docMk/>
          <pc:sldMk cId="978291681" sldId="11088912"/>
        </pc:sldMkLst>
        <pc:spChg chg="mod">
          <ac:chgData name="thơ nguyễn" userId="1d70a463e08dd161" providerId="LiveId" clId="{42CAA576-E9BF-4D80-A8C2-9F062544F89E}" dt="2021-09-01T04:51:49.629" v="6010" actId="1076"/>
          <ac:spMkLst>
            <pc:docMk/>
            <pc:sldMk cId="978291681" sldId="11088912"/>
            <ac:spMk id="2" creationId="{17006221-E166-4168-8649-1AD7F33A207B}"/>
          </ac:spMkLst>
        </pc:spChg>
        <pc:spChg chg="del">
          <ac:chgData name="thơ nguyễn" userId="1d70a463e08dd161" providerId="LiveId" clId="{42CAA576-E9BF-4D80-A8C2-9F062544F89E}" dt="2021-08-31T15:51:12.721" v="2931" actId="700"/>
          <ac:spMkLst>
            <pc:docMk/>
            <pc:sldMk cId="978291681" sldId="11088912"/>
            <ac:spMk id="2" creationId="{879FBFD7-9C9F-4818-BA65-C25BCC6372B5}"/>
          </ac:spMkLst>
        </pc:spChg>
        <pc:spChg chg="add mod">
          <ac:chgData name="thơ nguyễn" userId="1d70a463e08dd161" providerId="LiveId" clId="{42CAA576-E9BF-4D80-A8C2-9F062544F89E}" dt="2021-09-01T04:51:21.951" v="6003" actId="5793"/>
          <ac:spMkLst>
            <pc:docMk/>
            <pc:sldMk cId="978291681" sldId="11088912"/>
            <ac:spMk id="3" creationId="{124CDF09-3587-4352-B581-D76F0377CABF}"/>
          </ac:spMkLst>
        </pc:spChg>
        <pc:spChg chg="del">
          <ac:chgData name="thơ nguyễn" userId="1d70a463e08dd161" providerId="LiveId" clId="{42CAA576-E9BF-4D80-A8C2-9F062544F89E}" dt="2021-08-31T15:51:12.721" v="2931" actId="700"/>
          <ac:spMkLst>
            <pc:docMk/>
            <pc:sldMk cId="978291681" sldId="11088912"/>
            <ac:spMk id="3" creationId="{4F168607-BEF6-44DF-B513-9B8E021015DA}"/>
          </ac:spMkLst>
        </pc:spChg>
        <pc:spChg chg="add mod">
          <ac:chgData name="thơ nguyễn" userId="1d70a463e08dd161" providerId="LiveId" clId="{42CAA576-E9BF-4D80-A8C2-9F062544F89E}" dt="2021-08-31T16:55:07.053" v="3913" actId="1076"/>
          <ac:spMkLst>
            <pc:docMk/>
            <pc:sldMk cId="978291681" sldId="11088912"/>
            <ac:spMk id="4" creationId="{11D61065-08F0-4B00-8CC2-AE869DD5479D}"/>
          </ac:spMkLst>
        </pc:spChg>
        <pc:spChg chg="add del mod">
          <ac:chgData name="thơ nguyễn" userId="1d70a463e08dd161" providerId="LiveId" clId="{42CAA576-E9BF-4D80-A8C2-9F062544F89E}" dt="2021-08-31T15:56:00.678" v="3094" actId="478"/>
          <ac:spMkLst>
            <pc:docMk/>
            <pc:sldMk cId="978291681" sldId="11088912"/>
            <ac:spMk id="6" creationId="{5DAFF72A-C417-42AB-8253-9A8D6A9B8742}"/>
          </ac:spMkLst>
        </pc:spChg>
        <pc:spChg chg="add mod">
          <ac:chgData name="thơ nguyễn" userId="1d70a463e08dd161" providerId="LiveId" clId="{42CAA576-E9BF-4D80-A8C2-9F062544F89E}" dt="2021-08-31T16:49:33.830" v="3687" actId="1076"/>
          <ac:spMkLst>
            <pc:docMk/>
            <pc:sldMk cId="978291681" sldId="11088912"/>
            <ac:spMk id="7" creationId="{37BB74E6-939C-4DE5-95FA-56538CB5093E}"/>
          </ac:spMkLst>
        </pc:spChg>
        <pc:spChg chg="add mod">
          <ac:chgData name="thơ nguyễn" userId="1d70a463e08dd161" providerId="LiveId" clId="{42CAA576-E9BF-4D80-A8C2-9F062544F89E}" dt="2021-08-31T17:01:25.122" v="4154" actId="20577"/>
          <ac:spMkLst>
            <pc:docMk/>
            <pc:sldMk cId="978291681" sldId="11088912"/>
            <ac:spMk id="10" creationId="{FE6FA6F4-EE5B-47B9-B259-D1C2D2930B78}"/>
          </ac:spMkLst>
        </pc:spChg>
        <pc:spChg chg="add del mod">
          <ac:chgData name="thơ nguyễn" userId="1d70a463e08dd161" providerId="LiveId" clId="{42CAA576-E9BF-4D80-A8C2-9F062544F89E}" dt="2021-08-31T17:03:22.503" v="4370" actId="478"/>
          <ac:spMkLst>
            <pc:docMk/>
            <pc:sldMk cId="978291681" sldId="11088912"/>
            <ac:spMk id="16" creationId="{CB273ABF-397F-48A6-9FDF-5CFDCE993B4F}"/>
          </ac:spMkLst>
        </pc:spChg>
        <pc:spChg chg="add mod">
          <ac:chgData name="thơ nguyễn" userId="1d70a463e08dd161" providerId="LiveId" clId="{42CAA576-E9BF-4D80-A8C2-9F062544F89E}" dt="2021-09-01T04:51:47.029" v="6008" actId="1076"/>
          <ac:spMkLst>
            <pc:docMk/>
            <pc:sldMk cId="978291681" sldId="11088912"/>
            <ac:spMk id="18" creationId="{3107A1E1-5D2B-4B11-837C-38A4516F0B07}"/>
          </ac:spMkLst>
        </pc:spChg>
        <pc:spChg chg="add mod">
          <ac:chgData name="thơ nguyễn" userId="1d70a463e08dd161" providerId="LiveId" clId="{42CAA576-E9BF-4D80-A8C2-9F062544F89E}" dt="2021-09-01T04:51:44.484" v="6007" actId="1076"/>
          <ac:spMkLst>
            <pc:docMk/>
            <pc:sldMk cId="978291681" sldId="11088912"/>
            <ac:spMk id="19" creationId="{DA38E0F7-7687-48FB-9F2D-697ED2BA8571}"/>
          </ac:spMkLst>
        </pc:spChg>
        <pc:spChg chg="add del mod">
          <ac:chgData name="thơ nguyễn" userId="1d70a463e08dd161" providerId="LiveId" clId="{42CAA576-E9BF-4D80-A8C2-9F062544F89E}" dt="2021-09-01T04:49:06.203" v="5732" actId="478"/>
          <ac:spMkLst>
            <pc:docMk/>
            <pc:sldMk cId="978291681" sldId="11088912"/>
            <ac:spMk id="20" creationId="{BA86957A-735E-4BE1-B64B-D888AD70E411}"/>
          </ac:spMkLst>
        </pc:spChg>
        <pc:graphicFrameChg chg="add del mod modGraphic">
          <ac:chgData name="thơ nguyễn" userId="1d70a463e08dd161" providerId="LiveId" clId="{42CAA576-E9BF-4D80-A8C2-9F062544F89E}" dt="2021-09-01T04:49:02.926" v="5731" actId="478"/>
          <ac:graphicFrameMkLst>
            <pc:docMk/>
            <pc:sldMk cId="978291681" sldId="11088912"/>
            <ac:graphicFrameMk id="15" creationId="{5A7FC249-DB9C-456D-9628-5FB0773C22AF}"/>
          </ac:graphicFrameMkLst>
        </pc:graphicFrameChg>
        <pc:picChg chg="add del mod">
          <ac:chgData name="thơ nguyễn" userId="1d70a463e08dd161" providerId="LiveId" clId="{42CAA576-E9BF-4D80-A8C2-9F062544F89E}" dt="2021-08-31T15:56:03.920" v="3095" actId="478"/>
          <ac:picMkLst>
            <pc:docMk/>
            <pc:sldMk cId="978291681" sldId="11088912"/>
            <ac:picMk id="5" creationId="{5AC08686-9F0B-4EC5-81BF-E8C1B9558EB4}"/>
          </ac:picMkLst>
        </pc:picChg>
        <pc:picChg chg="mod">
          <ac:chgData name="thơ nguyễn" userId="1d70a463e08dd161" providerId="LiveId" clId="{42CAA576-E9BF-4D80-A8C2-9F062544F89E}" dt="2021-09-01T04:49:44.333" v="5744" actId="1076"/>
          <ac:picMkLst>
            <pc:docMk/>
            <pc:sldMk cId="978291681" sldId="11088912"/>
            <ac:picMk id="5" creationId="{7D33C754-54B5-4B06-B6D6-D8CD763AE7E2}"/>
          </ac:picMkLst>
        </pc:picChg>
        <pc:picChg chg="add del mod">
          <ac:chgData name="thơ nguyễn" userId="1d70a463e08dd161" providerId="LiveId" clId="{42CAA576-E9BF-4D80-A8C2-9F062544F89E}" dt="2021-08-31T16:55:34.335" v="3919" actId="478"/>
          <ac:picMkLst>
            <pc:docMk/>
            <pc:sldMk cId="978291681" sldId="11088912"/>
            <ac:picMk id="9" creationId="{0D58F737-7C78-4B53-B987-6B09033B618F}"/>
          </ac:picMkLst>
        </pc:picChg>
        <pc:picChg chg="mod">
          <ac:chgData name="thơ nguyễn" userId="1d70a463e08dd161" providerId="LiveId" clId="{42CAA576-E9BF-4D80-A8C2-9F062544F89E}" dt="2021-09-01T04:49:38.237" v="5741" actId="1076"/>
          <ac:picMkLst>
            <pc:docMk/>
            <pc:sldMk cId="978291681" sldId="11088912"/>
            <ac:picMk id="11" creationId="{5A2E839E-F917-4675-AB14-846BD3B417C3}"/>
          </ac:picMkLst>
        </pc:picChg>
        <pc:picChg chg="mod">
          <ac:chgData name="thơ nguyễn" userId="1d70a463e08dd161" providerId="LiveId" clId="{42CAA576-E9BF-4D80-A8C2-9F062544F89E}" dt="2021-09-01T04:49:40.533" v="5742" actId="1076"/>
          <ac:picMkLst>
            <pc:docMk/>
            <pc:sldMk cId="978291681" sldId="11088912"/>
            <ac:picMk id="12" creationId="{68AA3B6A-EF46-4FB7-BA51-864B62E50782}"/>
          </ac:picMkLst>
        </pc:picChg>
        <pc:picChg chg="add del mod">
          <ac:chgData name="thơ nguyễn" userId="1d70a463e08dd161" providerId="LiveId" clId="{42CAA576-E9BF-4D80-A8C2-9F062544F89E}" dt="2021-08-31T16:55:43.214" v="3923" actId="478"/>
          <ac:picMkLst>
            <pc:docMk/>
            <pc:sldMk cId="978291681" sldId="11088912"/>
            <ac:picMk id="12" creationId="{FAFC07C2-C79E-4AD0-801B-0070F873BCB4}"/>
          </ac:picMkLst>
        </pc:picChg>
        <pc:picChg chg="add del mod ord modCrop">
          <ac:chgData name="thơ nguyễn" userId="1d70a463e08dd161" providerId="LiveId" clId="{42CAA576-E9BF-4D80-A8C2-9F062544F89E}" dt="2021-08-31T16:59:31.878" v="4098" actId="478"/>
          <ac:picMkLst>
            <pc:docMk/>
            <pc:sldMk cId="978291681" sldId="11088912"/>
            <ac:picMk id="14" creationId="{2BB5E654-AB44-4963-991B-F9BA0E8B916F}"/>
          </ac:picMkLst>
        </pc:picChg>
        <pc:picChg chg="mod">
          <ac:chgData name="thơ nguyễn" userId="1d70a463e08dd161" providerId="LiveId" clId="{42CAA576-E9BF-4D80-A8C2-9F062544F89E}" dt="2021-09-01T04:49:41.765" v="5743" actId="1076"/>
          <ac:picMkLst>
            <pc:docMk/>
            <pc:sldMk cId="978291681" sldId="11088912"/>
            <ac:picMk id="14" creationId="{BDB2EB73-F2ED-40B2-ADCB-418858167ACE}"/>
          </ac:picMkLst>
        </pc:picChg>
        <pc:picChg chg="add del mod ord modCrop">
          <ac:chgData name="thơ nguyễn" userId="1d70a463e08dd161" providerId="LiveId" clId="{42CAA576-E9BF-4D80-A8C2-9F062544F89E}" dt="2021-08-31T16:59:45.368" v="4101" actId="478"/>
          <ac:picMkLst>
            <pc:docMk/>
            <pc:sldMk cId="978291681" sldId="11088912"/>
            <ac:picMk id="17" creationId="{54F05B8A-B0AC-4F78-885A-A5E81DDBA8A8}"/>
          </ac:picMkLst>
        </pc:picChg>
        <pc:picChg chg="add del mod">
          <ac:chgData name="thơ nguyễn" userId="1d70a463e08dd161" providerId="LiveId" clId="{42CAA576-E9BF-4D80-A8C2-9F062544F89E}" dt="2021-08-31T16:48:34.365" v="3677" actId="478"/>
          <ac:picMkLst>
            <pc:docMk/>
            <pc:sldMk cId="978291681" sldId="11088912"/>
            <ac:picMk id="3074" creationId="{7CCA5619-9946-4C9A-8445-BF60FBA1CBD3}"/>
          </ac:picMkLst>
        </pc:picChg>
        <pc:picChg chg="add mod">
          <ac:chgData name="thơ nguyễn" userId="1d70a463e08dd161" providerId="LiveId" clId="{42CAA576-E9BF-4D80-A8C2-9F062544F89E}" dt="2021-08-31T16:49:33.830" v="3687" actId="1076"/>
          <ac:picMkLst>
            <pc:docMk/>
            <pc:sldMk cId="978291681" sldId="11088912"/>
            <ac:picMk id="3076" creationId="{4AE1207B-1C42-4C97-A7B5-8D2A3E7242DE}"/>
          </ac:picMkLst>
        </pc:picChg>
      </pc:sldChg>
      <pc:sldChg chg="addSp delSp modSp new del mod">
        <pc:chgData name="thơ nguyễn" userId="1d70a463e08dd161" providerId="LiveId" clId="{42CAA576-E9BF-4D80-A8C2-9F062544F89E}" dt="2021-09-06T03:58:56.923" v="6482" actId="47"/>
        <pc:sldMkLst>
          <pc:docMk/>
          <pc:sldMk cId="2430981780" sldId="11088913"/>
        </pc:sldMkLst>
        <pc:spChg chg="del">
          <ac:chgData name="thơ nguyễn" userId="1d70a463e08dd161" providerId="LiveId" clId="{42CAA576-E9BF-4D80-A8C2-9F062544F89E}" dt="2021-08-31T16:08:23.123" v="3600" actId="478"/>
          <ac:spMkLst>
            <pc:docMk/>
            <pc:sldMk cId="2430981780" sldId="11088913"/>
            <ac:spMk id="2" creationId="{15B92C41-2D76-4A55-961A-56DDB6185C72}"/>
          </ac:spMkLst>
        </pc:spChg>
        <pc:spChg chg="del">
          <ac:chgData name="thơ nguyễn" userId="1d70a463e08dd161" providerId="LiveId" clId="{42CAA576-E9BF-4D80-A8C2-9F062544F89E}" dt="2021-08-31T16:08:24.313" v="3601" actId="478"/>
          <ac:spMkLst>
            <pc:docMk/>
            <pc:sldMk cId="2430981780" sldId="11088913"/>
            <ac:spMk id="3" creationId="{AB6E7B4B-9116-4D92-9E9C-09D10128FD91}"/>
          </ac:spMkLst>
        </pc:spChg>
        <pc:picChg chg="add del mod modCrop">
          <ac:chgData name="thơ nguyễn" userId="1d70a463e08dd161" providerId="LiveId" clId="{42CAA576-E9BF-4D80-A8C2-9F062544F89E}" dt="2021-08-31T16:16:18.283" v="3608" actId="478"/>
          <ac:picMkLst>
            <pc:docMk/>
            <pc:sldMk cId="2430981780" sldId="11088913"/>
            <ac:picMk id="5" creationId="{46294110-E5AD-4F7D-BED3-988B403BD0BA}"/>
          </ac:picMkLst>
        </pc:picChg>
        <pc:picChg chg="add mod modCrop">
          <ac:chgData name="thơ nguyễn" userId="1d70a463e08dd161" providerId="LiveId" clId="{42CAA576-E9BF-4D80-A8C2-9F062544F89E}" dt="2021-08-31T16:16:46.759" v="3619" actId="14100"/>
          <ac:picMkLst>
            <pc:docMk/>
            <pc:sldMk cId="2430981780" sldId="11088913"/>
            <ac:picMk id="7" creationId="{12254A7C-928D-4BCF-A9B3-B8762ED372AB}"/>
          </ac:picMkLst>
        </pc:picChg>
      </pc:sldChg>
      <pc:sldChg chg="delSp new del mod">
        <pc:chgData name="thơ nguyễn" userId="1d70a463e08dd161" providerId="LiveId" clId="{42CAA576-E9BF-4D80-A8C2-9F062544F89E}" dt="2021-08-31T16:06:42.622" v="3557" actId="47"/>
        <pc:sldMkLst>
          <pc:docMk/>
          <pc:sldMk cId="2463987516" sldId="11088913"/>
        </pc:sldMkLst>
        <pc:spChg chg="del">
          <ac:chgData name="thơ nguyễn" userId="1d70a463e08dd161" providerId="LiveId" clId="{42CAA576-E9BF-4D80-A8C2-9F062544F89E}" dt="2021-08-31T15:54:38.976" v="3032" actId="478"/>
          <ac:spMkLst>
            <pc:docMk/>
            <pc:sldMk cId="2463987516" sldId="11088913"/>
            <ac:spMk id="2" creationId="{8D4817E3-0DFA-4ABF-B5F5-F126C6E04759}"/>
          </ac:spMkLst>
        </pc:spChg>
        <pc:spChg chg="del">
          <ac:chgData name="thơ nguyễn" userId="1d70a463e08dd161" providerId="LiveId" clId="{42CAA576-E9BF-4D80-A8C2-9F062544F89E}" dt="2021-08-31T15:54:40.406" v="3033" actId="478"/>
          <ac:spMkLst>
            <pc:docMk/>
            <pc:sldMk cId="2463987516" sldId="11088913"/>
            <ac:spMk id="3" creationId="{1C6CE05F-84BA-4E7E-AC62-0103CCE7A69B}"/>
          </ac:spMkLst>
        </pc:spChg>
      </pc:sldChg>
      <pc:sldChg chg="new del">
        <pc:chgData name="thơ nguyễn" userId="1d70a463e08dd161" providerId="LiveId" clId="{42CAA576-E9BF-4D80-A8C2-9F062544F89E}" dt="2021-08-31T16:08:16.253" v="3598" actId="47"/>
        <pc:sldMkLst>
          <pc:docMk/>
          <pc:sldMk cId="3032988521" sldId="11088913"/>
        </pc:sldMkLst>
      </pc:sldChg>
      <pc:sldChg chg="addSp delSp modSp new del mod modClrScheme chgLayout">
        <pc:chgData name="thơ nguyễn" userId="1d70a463e08dd161" providerId="LiveId" clId="{42CAA576-E9BF-4D80-A8C2-9F062544F89E}" dt="2021-09-06T03:58:55.919" v="6481" actId="47"/>
        <pc:sldMkLst>
          <pc:docMk/>
          <pc:sldMk cId="3115313968" sldId="11088914"/>
        </pc:sldMkLst>
        <pc:spChg chg="del">
          <ac:chgData name="thơ nguyễn" userId="1d70a463e08dd161" providerId="LiveId" clId="{42CAA576-E9BF-4D80-A8C2-9F062544F89E}" dt="2021-08-31T16:17:29.059" v="3621" actId="700"/>
          <ac:spMkLst>
            <pc:docMk/>
            <pc:sldMk cId="3115313968" sldId="11088914"/>
            <ac:spMk id="2" creationId="{F52A96F2-543A-48A1-9E44-AC66D1351794}"/>
          </ac:spMkLst>
        </pc:spChg>
        <pc:spChg chg="del">
          <ac:chgData name="thơ nguyễn" userId="1d70a463e08dd161" providerId="LiveId" clId="{42CAA576-E9BF-4D80-A8C2-9F062544F89E}" dt="2021-08-31T16:17:29.059" v="3621" actId="700"/>
          <ac:spMkLst>
            <pc:docMk/>
            <pc:sldMk cId="3115313968" sldId="11088914"/>
            <ac:spMk id="3" creationId="{1FEEFF12-34DC-46D9-BBA3-438307B2B913}"/>
          </ac:spMkLst>
        </pc:spChg>
        <pc:picChg chg="add mod modCrop">
          <ac:chgData name="thơ nguyễn" userId="1d70a463e08dd161" providerId="LiveId" clId="{42CAA576-E9BF-4D80-A8C2-9F062544F89E}" dt="2021-08-31T16:17:50.894" v="3630" actId="1076"/>
          <ac:picMkLst>
            <pc:docMk/>
            <pc:sldMk cId="3115313968" sldId="11088914"/>
            <ac:picMk id="5" creationId="{338B6ABE-27B3-43CD-89CB-00F2C185E7F3}"/>
          </ac:picMkLst>
        </pc:picChg>
      </pc:sldChg>
      <pc:sldChg chg="del">
        <pc:chgData name="thơ nguyễn" userId="1d70a463e08dd161" providerId="LiveId" clId="{42CAA576-E9BF-4D80-A8C2-9F062544F89E}" dt="2021-09-01T05:00:59.166" v="6216" actId="47"/>
        <pc:sldMkLst>
          <pc:docMk/>
          <pc:sldMk cId="3045825107" sldId="11088915"/>
        </pc:sldMkLst>
      </pc:sldChg>
      <pc:sldChg chg="addSp modSp new del mod">
        <pc:chgData name="thơ nguyễn" userId="1d70a463e08dd161" providerId="LiveId" clId="{42CAA576-E9BF-4D80-A8C2-9F062544F89E}" dt="2021-09-01T04:44:29.821" v="5725" actId="47"/>
        <pc:sldMkLst>
          <pc:docMk/>
          <pc:sldMk cId="1117132986" sldId="11088916"/>
        </pc:sldMkLst>
        <pc:spChg chg="mod">
          <ac:chgData name="thơ nguyễn" userId="1d70a463e08dd161" providerId="LiveId" clId="{42CAA576-E9BF-4D80-A8C2-9F062544F89E}" dt="2021-09-01T04:44:19.555" v="5723"/>
          <ac:spMkLst>
            <pc:docMk/>
            <pc:sldMk cId="1117132986" sldId="11088916"/>
            <ac:spMk id="3" creationId="{D6553A53-C144-4AD5-8365-724068045402}"/>
          </ac:spMkLst>
        </pc:spChg>
        <pc:spChg chg="mod">
          <ac:chgData name="thơ nguyễn" userId="1d70a463e08dd161" providerId="LiveId" clId="{42CAA576-E9BF-4D80-A8C2-9F062544F89E}" dt="2021-09-01T04:44:19.555" v="5723"/>
          <ac:spMkLst>
            <pc:docMk/>
            <pc:sldMk cId="1117132986" sldId="11088916"/>
            <ac:spMk id="4" creationId="{F240DB89-C325-4C79-86D8-0910221967BC}"/>
          </ac:spMkLst>
        </pc:spChg>
        <pc:grpChg chg="add mod">
          <ac:chgData name="thơ nguyễn" userId="1d70a463e08dd161" providerId="LiveId" clId="{42CAA576-E9BF-4D80-A8C2-9F062544F89E}" dt="2021-09-01T04:44:27.359" v="5724" actId="1076"/>
          <ac:grpSpMkLst>
            <pc:docMk/>
            <pc:sldMk cId="1117132986" sldId="11088916"/>
            <ac:grpSpMk id="2" creationId="{A425B4D3-838E-45AF-8815-C611F237520A}"/>
          </ac:grpSpMkLst>
        </pc:grpChg>
      </pc:sldChg>
      <pc:sldChg chg="addSp modSp new del">
        <pc:chgData name="thơ nguyễn" userId="1d70a463e08dd161" providerId="LiveId" clId="{42CAA576-E9BF-4D80-A8C2-9F062544F89E}" dt="2021-09-03T03:56:25.953" v="6479" actId="47"/>
        <pc:sldMkLst>
          <pc:docMk/>
          <pc:sldMk cId="2663920144" sldId="11088916"/>
        </pc:sldMkLst>
        <pc:picChg chg="add mod">
          <ac:chgData name="thơ nguyễn" userId="1d70a463e08dd161" providerId="LiveId" clId="{42CAA576-E9BF-4D80-A8C2-9F062544F89E}" dt="2021-09-01T04:51:40.059" v="6006"/>
          <ac:picMkLst>
            <pc:docMk/>
            <pc:sldMk cId="2663920144" sldId="11088916"/>
            <ac:picMk id="2" creationId="{23C76DD7-570F-4BA0-841C-A23501AB9128}"/>
          </ac:picMkLst>
        </pc:picChg>
      </pc:sldChg>
      <pc:sldMasterChg chg="modTransition delSldLayout modSldLayout">
        <pc:chgData name="thơ nguyễn" userId="1d70a463e08dd161" providerId="LiveId" clId="{42CAA576-E9BF-4D80-A8C2-9F062544F89E}" dt="2021-09-06T03:59:00.640" v="6483" actId="47"/>
        <pc:sldMasterMkLst>
          <pc:docMk/>
          <pc:sldMasterMk cId="115963991" sldId="2147483648"/>
        </pc:sldMasterMkLst>
        <pc:sldLayoutChg chg="modTransition">
          <pc:chgData name="thơ nguyễn" userId="1d70a463e08dd161" providerId="LiveId" clId="{42CAA576-E9BF-4D80-A8C2-9F062544F89E}" dt="2021-08-18T13:23:53.637" v="10"/>
          <pc:sldLayoutMkLst>
            <pc:docMk/>
            <pc:sldMasterMk cId="115963991" sldId="2147483648"/>
            <pc:sldLayoutMk cId="893218338" sldId="2147483649"/>
          </pc:sldLayoutMkLst>
        </pc:sldLayoutChg>
        <pc:sldLayoutChg chg="modTransition">
          <pc:chgData name="thơ nguyễn" userId="1d70a463e08dd161" providerId="LiveId" clId="{42CAA576-E9BF-4D80-A8C2-9F062544F89E}" dt="2021-08-18T13:23:53.637" v="10"/>
          <pc:sldLayoutMkLst>
            <pc:docMk/>
            <pc:sldMasterMk cId="115963991" sldId="2147483648"/>
            <pc:sldLayoutMk cId="3205671848" sldId="2147483650"/>
          </pc:sldLayoutMkLst>
        </pc:sldLayoutChg>
        <pc:sldLayoutChg chg="modTransition">
          <pc:chgData name="thơ nguyễn" userId="1d70a463e08dd161" providerId="LiveId" clId="{42CAA576-E9BF-4D80-A8C2-9F062544F89E}" dt="2021-08-18T13:23:53.637" v="10"/>
          <pc:sldLayoutMkLst>
            <pc:docMk/>
            <pc:sldMasterMk cId="115963991" sldId="2147483648"/>
            <pc:sldLayoutMk cId="1309633714" sldId="2147483651"/>
          </pc:sldLayoutMkLst>
        </pc:sldLayoutChg>
        <pc:sldLayoutChg chg="modTransition">
          <pc:chgData name="thơ nguyễn" userId="1d70a463e08dd161" providerId="LiveId" clId="{42CAA576-E9BF-4D80-A8C2-9F062544F89E}" dt="2021-08-18T13:23:53.637" v="10"/>
          <pc:sldLayoutMkLst>
            <pc:docMk/>
            <pc:sldMasterMk cId="115963991" sldId="2147483648"/>
            <pc:sldLayoutMk cId="1300422693" sldId="2147483652"/>
          </pc:sldLayoutMkLst>
        </pc:sldLayoutChg>
        <pc:sldLayoutChg chg="modTransition">
          <pc:chgData name="thơ nguyễn" userId="1d70a463e08dd161" providerId="LiveId" clId="{42CAA576-E9BF-4D80-A8C2-9F062544F89E}" dt="2021-08-18T13:23:53.637" v="10"/>
          <pc:sldLayoutMkLst>
            <pc:docMk/>
            <pc:sldMasterMk cId="115963991" sldId="2147483648"/>
            <pc:sldLayoutMk cId="1879509545" sldId="2147483653"/>
          </pc:sldLayoutMkLst>
        </pc:sldLayoutChg>
        <pc:sldLayoutChg chg="modTransition">
          <pc:chgData name="thơ nguyễn" userId="1d70a463e08dd161" providerId="LiveId" clId="{42CAA576-E9BF-4D80-A8C2-9F062544F89E}" dt="2021-08-18T13:23:53.637" v="10"/>
          <pc:sldLayoutMkLst>
            <pc:docMk/>
            <pc:sldMasterMk cId="115963991" sldId="2147483648"/>
            <pc:sldLayoutMk cId="4096588083" sldId="2147483654"/>
          </pc:sldLayoutMkLst>
        </pc:sldLayoutChg>
        <pc:sldLayoutChg chg="modTransition">
          <pc:chgData name="thơ nguyễn" userId="1d70a463e08dd161" providerId="LiveId" clId="{42CAA576-E9BF-4D80-A8C2-9F062544F89E}" dt="2021-08-18T13:23:53.637" v="10"/>
          <pc:sldLayoutMkLst>
            <pc:docMk/>
            <pc:sldMasterMk cId="115963991" sldId="2147483648"/>
            <pc:sldLayoutMk cId="3409885761" sldId="2147483655"/>
          </pc:sldLayoutMkLst>
        </pc:sldLayoutChg>
        <pc:sldLayoutChg chg="modTransition">
          <pc:chgData name="thơ nguyễn" userId="1d70a463e08dd161" providerId="LiveId" clId="{42CAA576-E9BF-4D80-A8C2-9F062544F89E}" dt="2021-08-18T13:23:53.637" v="10"/>
          <pc:sldLayoutMkLst>
            <pc:docMk/>
            <pc:sldMasterMk cId="115963991" sldId="2147483648"/>
            <pc:sldLayoutMk cId="745973695" sldId="2147483656"/>
          </pc:sldLayoutMkLst>
        </pc:sldLayoutChg>
        <pc:sldLayoutChg chg="modTransition">
          <pc:chgData name="thơ nguyễn" userId="1d70a463e08dd161" providerId="LiveId" clId="{42CAA576-E9BF-4D80-A8C2-9F062544F89E}" dt="2021-08-18T13:23:53.637" v="10"/>
          <pc:sldLayoutMkLst>
            <pc:docMk/>
            <pc:sldMasterMk cId="115963991" sldId="2147483648"/>
            <pc:sldLayoutMk cId="4013969455" sldId="2147483657"/>
          </pc:sldLayoutMkLst>
        </pc:sldLayoutChg>
        <pc:sldLayoutChg chg="modTransition">
          <pc:chgData name="thơ nguyễn" userId="1d70a463e08dd161" providerId="LiveId" clId="{42CAA576-E9BF-4D80-A8C2-9F062544F89E}" dt="2021-08-18T13:23:53.637" v="10"/>
          <pc:sldLayoutMkLst>
            <pc:docMk/>
            <pc:sldMasterMk cId="115963991" sldId="2147483648"/>
            <pc:sldLayoutMk cId="2493237801" sldId="2147483658"/>
          </pc:sldLayoutMkLst>
        </pc:sldLayoutChg>
        <pc:sldLayoutChg chg="modTransition">
          <pc:chgData name="thơ nguyễn" userId="1d70a463e08dd161" providerId="LiveId" clId="{42CAA576-E9BF-4D80-A8C2-9F062544F89E}" dt="2021-08-18T13:23:53.637" v="10"/>
          <pc:sldLayoutMkLst>
            <pc:docMk/>
            <pc:sldMasterMk cId="115963991" sldId="2147483648"/>
            <pc:sldLayoutMk cId="3300360838" sldId="2147483659"/>
          </pc:sldLayoutMkLst>
        </pc:sldLayoutChg>
        <pc:sldLayoutChg chg="modTransition">
          <pc:chgData name="thơ nguyễn" userId="1d70a463e08dd161" providerId="LiveId" clId="{42CAA576-E9BF-4D80-A8C2-9F062544F89E}" dt="2021-08-18T13:23:53.637" v="10"/>
          <pc:sldLayoutMkLst>
            <pc:docMk/>
            <pc:sldMasterMk cId="115963991" sldId="2147483648"/>
            <pc:sldLayoutMk cId="3207861892" sldId="2147483660"/>
          </pc:sldLayoutMkLst>
        </pc:sldLayoutChg>
        <pc:sldLayoutChg chg="del modTransition">
          <pc:chgData name="thơ nguyễn" userId="1d70a463e08dd161" providerId="LiveId" clId="{42CAA576-E9BF-4D80-A8C2-9F062544F89E}" dt="2021-09-06T03:59:00.640" v="6483" actId="47"/>
          <pc:sldLayoutMkLst>
            <pc:docMk/>
            <pc:sldMasterMk cId="115963991" sldId="2147483648"/>
            <pc:sldLayoutMk cId="2216831327" sldId="2147483661"/>
          </pc:sldLayoutMkLst>
        </pc:sldLayoutChg>
        <pc:sldLayoutChg chg="modTransition">
          <pc:chgData name="thơ nguyễn" userId="1d70a463e08dd161" providerId="LiveId" clId="{42CAA576-E9BF-4D80-A8C2-9F062544F89E}" dt="2021-08-18T13:23:53.637" v="10"/>
          <pc:sldLayoutMkLst>
            <pc:docMk/>
            <pc:sldMasterMk cId="115963991" sldId="2147483648"/>
            <pc:sldLayoutMk cId="570011287" sldId="2147483662"/>
          </pc:sldLayoutMkLst>
        </pc:sldLayoutChg>
        <pc:sldLayoutChg chg="del modTransition">
          <pc:chgData name="thơ nguyễn" userId="1d70a463e08dd161" providerId="LiveId" clId="{42CAA576-E9BF-4D80-A8C2-9F062544F89E}" dt="2021-08-18T14:48:17.403" v="2727" actId="47"/>
          <pc:sldLayoutMkLst>
            <pc:docMk/>
            <pc:sldMasterMk cId="115963991" sldId="2147483648"/>
            <pc:sldLayoutMk cId="1517758052" sldId="214748366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4F6EB0-7C24-48E9-A5AD-42DCB1376409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6DDE45-7B91-4B6D-818F-0A047675D5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549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E9367-C5E0-440B-8486-D7D7442281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72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DE45-7B91-4B6D-818F-0A047675D5D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1798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E9367-C5E0-440B-8486-D7D7442281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09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28ECF-F6FA-4F34-A2DD-11C7AD5D529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553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E9367-C5E0-440B-8486-D7D7442281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105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E9367-C5E0-440B-8486-D7D7442281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731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E9367-C5E0-440B-8486-D7D7442281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597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F1427D-8137-4459-80F1-3720014D30E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5189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DE45-7B91-4B6D-818F-0A047675D5D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217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DA9F50-8F14-4044-835A-D401F0436B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D4B0A26-E565-41CC-AEF3-39411AAE5E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39067F-1F4E-46C1-8834-1FA0E7BE5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75A604-C020-4BEE-8324-3E25615AF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7D1E39-02AA-45E0-82A9-E2E656872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321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5CBA5D-7FE8-4488-B1BB-09213DCFE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33F1B5-26D7-412E-AF0F-CB50B85B8F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0F846B-9C31-45A7-8225-E34EEC27F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4E5BD9-B880-4099-B43B-ECE6A17FA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1A6B96-DB3E-4C44-8F96-7CEF55CCF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32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AFD379-E6F9-4815-8148-0DE5170FA4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223E13-A933-4799-B4A7-3D25780B83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6EFF6D-0991-42C9-B163-B3A9AEFA9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6BE54B-90C3-4BD8-B305-D477EDE55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7E7AEE-0361-461E-8350-E28268D39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36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603FCE3-FDB9-45E4-A885-57ED98BD88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8" t="131" r="17556" b="27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854D391-6AEA-4540-B544-67F2A8B342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44" y="18995"/>
            <a:ext cx="1463708" cy="140172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2DAFDB-B959-47C0-AD8E-ACD1D83FF2E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11" y="4243171"/>
            <a:ext cx="1311375" cy="261482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A32D0DE-B445-4926-92F8-08B717FF63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491" y="4243171"/>
            <a:ext cx="1585588" cy="159270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B0CA456-B950-4F81-90A4-38C7E2F0197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806" y="5550585"/>
            <a:ext cx="3758194" cy="131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6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001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F51A8EF-1F66-406F-A6C5-DB56E3BE9808}"/>
              </a:ext>
            </a:extLst>
          </p:cNvPr>
          <p:cNvGrpSpPr/>
          <p:nvPr userDrawn="1"/>
        </p:nvGrpSpPr>
        <p:grpSpPr>
          <a:xfrm>
            <a:off x="193817" y="6109909"/>
            <a:ext cx="11804366" cy="783792"/>
            <a:chOff x="-223793" y="6027003"/>
            <a:chExt cx="12515307" cy="830998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9A76589-D815-4663-8E9A-B5B5B39AC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39918" y="6161352"/>
              <a:ext cx="1778001" cy="683759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08142ED-1600-4346-80B8-273F5EA35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3943" y="6145230"/>
              <a:ext cx="1778001" cy="68375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92D4869-48CE-4836-A87C-A67F99F35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23793" y="6159753"/>
              <a:ext cx="1778001" cy="683759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2B9C48FE-BA5A-41EF-A602-99B8B2987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7387" y="6133429"/>
              <a:ext cx="1884127" cy="7245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B034AF5-8FC6-48EB-889A-63A7DE40D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0134" y="6353420"/>
              <a:ext cx="1278560" cy="49169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28549D5-D0C8-46B5-BA8C-A63951C8E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89781" y="6027003"/>
              <a:ext cx="2160868" cy="830997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3C23D8F7-8DD1-4DBA-A786-88DA559FB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5235" y="6304742"/>
              <a:ext cx="1326871" cy="510270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C2AD7EEF-70E9-46FE-924D-0359C83C7D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1085" y="388084"/>
            <a:ext cx="1566018" cy="11081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D3E009C-E504-449D-BD3B-6B44FA79A5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4164" y="616491"/>
            <a:ext cx="646843" cy="45772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9971F97-9756-41B3-8351-3932A33BD1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897" y="400737"/>
            <a:ext cx="1119046" cy="79187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F44E0F99-7FAC-450C-9553-DCAE7E9C0A42}"/>
              </a:ext>
            </a:extLst>
          </p:cNvPr>
          <p:cNvSpPr txBox="1"/>
          <p:nvPr userDrawn="1"/>
        </p:nvSpPr>
        <p:spPr>
          <a:xfrm>
            <a:off x="1778001" y="607840"/>
            <a:ext cx="2602523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2400" b="1" dirty="0">
                <a:ln w="12700">
                  <a:noFill/>
                </a:ln>
                <a:solidFill>
                  <a:srgbClr val="44424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TITLE</a:t>
            </a:r>
            <a:endParaRPr lang="zh-CN" altLang="en-US" sz="2400" b="1" dirty="0">
              <a:ln w="12700">
                <a:noFill/>
              </a:ln>
              <a:solidFill>
                <a:srgbClr val="44424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655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1B90BA-E76B-4CB3-9CB4-2079E4122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ED429E0-9C33-4948-BDE5-92B4124831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7A5DC9-8397-4911-B741-C0F126A23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28D48D-B258-4E0B-9F2E-19309BEB6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9BDDB-B719-4FF6-A219-30DDC8605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567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5E0B39-5814-4509-A359-F4DF39DA9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BDCFA8-D372-49F2-8700-F3BDA1F858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B11AC7-2BAD-48D0-9377-E1338FA14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41E421-0251-4C8B-917E-E8A3E5C77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024617-B40B-413A-825B-26E48CC47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63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66559E-1E34-42AD-9C40-2DAC309D1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4F00ACE-AC3D-40E7-BCD1-94837DA19F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96CBF9D-AA12-4BC4-AEC9-05A6235F6F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24209B-4B70-4622-8ED7-14227BF2E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B11191D-7025-467E-8F0D-3F0551ACE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01B5E55-3A86-4D52-A85D-68574FAC4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042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FE9D88-F4E5-41FE-95DC-CA11D89A6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D550A71-AD90-4290-B3FD-429E13637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428313-02C4-4E35-8877-762B280CAC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F3D701D-0CAA-4DD0-B810-AABFAA3B5D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F4C2FAB-3990-4774-B756-F50899C979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047236F-214C-492B-9861-F8F8934A4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706CDCF-E369-4646-939D-3F5054636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CF7BDFA-94D8-4C1C-9A7F-78D17D3FC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50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2DDC1D-D760-433E-9BC2-581FE7EA5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FCD8C61-FB3C-46D3-9FB5-4C35561FD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BCB085D-9D15-4D0F-9AC9-834541F9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0BB21C4-DC0F-414B-B780-D3E9EE0F6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58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CFB52DA-3E8A-4E57-85C2-BF9657EF7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E445A1D-5B12-40DD-A1CE-84BA5E29D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08B5151-692E-4624-ABB5-2AC82EBD9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88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B630C9-6FA2-48E0-B953-A122132F1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8DAAF6B-3BCA-41FA-BF6B-28D153A70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75946EB-5D02-47EB-B9EE-35C7C1BD98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F30BD2C-6952-4379-BF3D-815A8E659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DE12664-40DB-4223-89F0-1BE753E20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CA18DA-FC78-4728-852A-8229CED28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597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D5913C-BAF3-4DCD-8626-A3B77CB57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F190B-2C4C-448A-8B2A-D3FDF2E306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CAED8A7-1323-481A-9794-8E19C78960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3C867FF-F784-4970-86CE-92B011BA7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450FB7A-4BA9-4D8D-9DB3-04A698BB3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FA0F801-BB50-421B-B887-837C59F49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396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0ACE8A9-EB49-472A-A710-3EF18B34A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8B44506-AD7D-422D-9DC0-0F4E33A83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1FAA17-C4A6-49C4-BD36-73E21F7F8E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8DAC2-186E-4964-AFBF-DCF0482D2A66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1AAD58-BCB8-4A74-89AB-FF6BAA718A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A81653-4CDA-4CAC-8B48-491749B19E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63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3" Type="http://schemas.microsoft.com/office/2007/relationships/hdphoto" Target="../media/hdphoto7.wdp"/><Relationship Id="rId18" Type="http://schemas.openxmlformats.org/officeDocument/2006/relationships/image" Target="../media/image26.png"/><Relationship Id="rId26" Type="http://schemas.openxmlformats.org/officeDocument/2006/relationships/slide" Target="slide15.xml"/><Relationship Id="rId39" Type="http://schemas.microsoft.com/office/2007/relationships/hdphoto" Target="../media/hdphoto17.wdp"/><Relationship Id="rId21" Type="http://schemas.microsoft.com/office/2007/relationships/hdphoto" Target="../media/hdphoto11.wdp"/><Relationship Id="rId34" Type="http://schemas.openxmlformats.org/officeDocument/2006/relationships/image" Target="../media/image33.png"/><Relationship Id="rId7" Type="http://schemas.microsoft.com/office/2007/relationships/hdphoto" Target="../media/hdphoto4.wdp"/><Relationship Id="rId12" Type="http://schemas.openxmlformats.org/officeDocument/2006/relationships/image" Target="../media/image23.png"/><Relationship Id="rId17" Type="http://schemas.microsoft.com/office/2007/relationships/hdphoto" Target="../media/hdphoto9.wdp"/><Relationship Id="rId25" Type="http://schemas.openxmlformats.org/officeDocument/2006/relationships/slide" Target="slide14.xml"/><Relationship Id="rId33" Type="http://schemas.microsoft.com/office/2007/relationships/hdphoto" Target="../media/hdphoto14.wdp"/><Relationship Id="rId38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29" Type="http://schemas.openxmlformats.org/officeDocument/2006/relationships/image" Target="../media/image30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microsoft.com/office/2007/relationships/hdphoto" Target="../media/hdphoto6.wdp"/><Relationship Id="rId24" Type="http://schemas.openxmlformats.org/officeDocument/2006/relationships/slide" Target="slide12.xml"/><Relationship Id="rId32" Type="http://schemas.openxmlformats.org/officeDocument/2006/relationships/image" Target="../media/image32.png"/><Relationship Id="rId37" Type="http://schemas.microsoft.com/office/2007/relationships/hdphoto" Target="../media/hdphoto16.wdp"/><Relationship Id="rId5" Type="http://schemas.microsoft.com/office/2007/relationships/hdphoto" Target="../media/hdphoto3.wdp"/><Relationship Id="rId15" Type="http://schemas.microsoft.com/office/2007/relationships/hdphoto" Target="../media/hdphoto8.wdp"/><Relationship Id="rId23" Type="http://schemas.microsoft.com/office/2007/relationships/hdphoto" Target="../media/hdphoto12.wdp"/><Relationship Id="rId28" Type="http://schemas.openxmlformats.org/officeDocument/2006/relationships/image" Target="../media/image29.png"/><Relationship Id="rId36" Type="http://schemas.openxmlformats.org/officeDocument/2006/relationships/image" Target="../media/image34.png"/><Relationship Id="rId10" Type="http://schemas.openxmlformats.org/officeDocument/2006/relationships/image" Target="../media/image22.png"/><Relationship Id="rId19" Type="http://schemas.microsoft.com/office/2007/relationships/hdphoto" Target="../media/hdphoto10.wdp"/><Relationship Id="rId31" Type="http://schemas.microsoft.com/office/2007/relationships/hdphoto" Target="../media/hdphoto13.wdp"/><Relationship Id="rId4" Type="http://schemas.openxmlformats.org/officeDocument/2006/relationships/image" Target="../media/image19.png"/><Relationship Id="rId9" Type="http://schemas.microsoft.com/office/2007/relationships/hdphoto" Target="../media/hdphoto5.wdp"/><Relationship Id="rId14" Type="http://schemas.openxmlformats.org/officeDocument/2006/relationships/image" Target="../media/image24.png"/><Relationship Id="rId22" Type="http://schemas.openxmlformats.org/officeDocument/2006/relationships/image" Target="../media/image28.png"/><Relationship Id="rId27" Type="http://schemas.openxmlformats.org/officeDocument/2006/relationships/slide" Target="slide13.xml"/><Relationship Id="rId30" Type="http://schemas.openxmlformats.org/officeDocument/2006/relationships/image" Target="../media/image31.png"/><Relationship Id="rId35" Type="http://schemas.microsoft.com/office/2007/relationships/hdphoto" Target="../media/hdphoto15.wdp"/><Relationship Id="rId8" Type="http://schemas.openxmlformats.org/officeDocument/2006/relationships/image" Target="../media/image21.png"/><Relationship Id="rId3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microsoft.com/office/2007/relationships/hdphoto" Target="../media/hdphoto18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audio" Target="../media/audio3.wav"/><Relationship Id="rId10" Type="http://schemas.openxmlformats.org/officeDocument/2006/relationships/slide" Target="slide11.xml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slide" Target="slide11.xml"/><Relationship Id="rId12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11" Type="http://schemas.openxmlformats.org/officeDocument/2006/relationships/image" Target="../media/image38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5" Type="http://schemas.openxmlformats.org/officeDocument/2006/relationships/image" Target="../media/image36.png"/><Relationship Id="rId10" Type="http://schemas.openxmlformats.org/officeDocument/2006/relationships/image" Target="../media/image42.png"/><Relationship Id="rId4" Type="http://schemas.openxmlformats.org/officeDocument/2006/relationships/audio" Target="../media/audio3.wav"/><Relationship Id="rId9" Type="http://schemas.openxmlformats.org/officeDocument/2006/relationships/slide" Target="slide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5" Type="http://schemas.openxmlformats.org/officeDocument/2006/relationships/image" Target="../media/image36.png"/><Relationship Id="rId4" Type="http://schemas.openxmlformats.org/officeDocument/2006/relationships/audio" Target="../media/audio3.wav"/><Relationship Id="rId9" Type="http://schemas.openxmlformats.org/officeDocument/2006/relationships/slide" Target="slide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microsoft.com/office/2007/relationships/hdphoto" Target="../media/hdphoto1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>
            <a:extLst>
              <a:ext uri="{FF2B5EF4-FFF2-40B4-BE49-F238E27FC236}">
                <a16:creationId xmlns:a16="http://schemas.microsoft.com/office/drawing/2014/main" id="{4AE7ECC6-C9CB-44C1-8C7C-70BF4FC746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3" r="9998" b="131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283234CB-4591-471B-968F-14185F1B5B07}"/>
              </a:ext>
            </a:extLst>
          </p:cNvPr>
          <p:cNvSpPr/>
          <p:nvPr/>
        </p:nvSpPr>
        <p:spPr>
          <a:xfrm>
            <a:off x="2207933" y="871994"/>
            <a:ext cx="8498337" cy="322005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noFill/>
          </a:ln>
          <a:effectLst>
            <a:outerShdw blurRad="203200" dist="101600" dir="2700000" algn="tl" rotWithShape="0">
              <a:srgbClr val="0070C0">
                <a:alpha val="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anUp">
              <a:avLst/>
            </a:prstTxWarp>
          </a:bodyPr>
          <a:lstStyle/>
          <a:p>
            <a:pPr algn="ctr" defTabSz="914126"/>
            <a:r>
              <a:rPr lang="en-US" altLang="zh-CN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Chào</a:t>
            </a:r>
            <a:r>
              <a:rPr lang="en-US" altLang="zh-CN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 </a:t>
            </a:r>
            <a:r>
              <a:rPr lang="en-US" altLang="zh-CN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mừng</a:t>
            </a:r>
            <a:r>
              <a:rPr lang="en-US" altLang="zh-CN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 </a:t>
            </a:r>
            <a:r>
              <a:rPr lang="en-US" altLang="zh-CN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các</a:t>
            </a:r>
            <a:r>
              <a:rPr lang="en-US" altLang="zh-CN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 </a:t>
            </a:r>
            <a:r>
              <a:rPr lang="en-US" altLang="zh-CN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em</a:t>
            </a:r>
            <a:r>
              <a:rPr lang="en-US" altLang="zh-CN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 </a:t>
            </a:r>
          </a:p>
          <a:p>
            <a:pPr algn="ctr" defTabSz="914126"/>
            <a:r>
              <a:rPr lang="en-US" altLang="zh-CN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đến</a:t>
            </a:r>
            <a:r>
              <a:rPr lang="en-US" altLang="zh-CN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 </a:t>
            </a:r>
            <a:r>
              <a:rPr lang="en-US" altLang="zh-CN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với</a:t>
            </a:r>
            <a:r>
              <a:rPr lang="en-US" altLang="zh-CN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 </a:t>
            </a:r>
            <a:r>
              <a:rPr lang="en-US" altLang="zh-CN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tiết</a:t>
            </a:r>
            <a:r>
              <a:rPr lang="en-US" altLang="zh-CN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 </a:t>
            </a:r>
            <a:r>
              <a:rPr lang="en-US" altLang="zh-CN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Đạo</a:t>
            </a:r>
            <a:r>
              <a:rPr lang="en-US" altLang="zh-CN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 </a:t>
            </a:r>
            <a:r>
              <a:rPr lang="en-US" altLang="zh-CN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đức</a:t>
            </a:r>
            <a:endParaRPr lang="zh-CN" alt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  <a:sym typeface="字魂17号-萌趣果冻体" panose="020000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BC25264-FF3D-49C7-A09E-CE66E0A5E3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899" y="4382586"/>
            <a:ext cx="1942721" cy="218487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7C05520-E8EA-48A6-8CA5-8EAD1C6103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2203" y="3112658"/>
            <a:ext cx="2213700" cy="347454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E0503D03-76CA-4668-A01C-6CA303E0D8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733" y="5061459"/>
            <a:ext cx="5283148" cy="1852925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5FE75726-15E2-4054-92F6-81C3664558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713" y="171130"/>
            <a:ext cx="1463708" cy="1401727"/>
          </a:xfrm>
          <a:prstGeom prst="rect">
            <a:avLst/>
          </a:prstGeom>
        </p:spPr>
      </p:pic>
      <p:pic>
        <p:nvPicPr>
          <p:cNvPr id="45" name="1分40秒 ">
            <a:hlinkClick r:id="" action="ppaction://media"/>
            <a:extLst>
              <a:ext uri="{FF2B5EF4-FFF2-40B4-BE49-F238E27FC236}">
                <a16:creationId xmlns:a16="http://schemas.microsoft.com/office/drawing/2014/main" id="{79317AC1-7F29-4792-8D1A-6D97BA16B3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-7088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4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mũi tên vector - Google Tìm kiếm | Thiệp sinh nhật, Mũi tên, Thiệp">
            <a:extLst>
              <a:ext uri="{FF2B5EF4-FFF2-40B4-BE49-F238E27FC236}">
                <a16:creationId xmlns:a16="http://schemas.microsoft.com/office/drawing/2014/main" id="{E44D45BB-B61E-4084-B6D7-EF276A183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50" b="99861" l="10000" r="90000">
                        <a14:foregroundMark x1="13889" y1="1250" x2="30278" y2="9722"/>
                        <a14:foregroundMark x1="61111" y1="87083" x2="65000" y2="97778"/>
                        <a14:foregroundMark x1="61389" y1="97639" x2="60000" y2="99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08840" flipV="1">
            <a:off x="6899414" y="3337838"/>
            <a:ext cx="391451" cy="130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3B9A86-15B2-40F5-B082-FEAB1FC77EB0}"/>
              </a:ext>
            </a:extLst>
          </p:cNvPr>
          <p:cNvSpPr txBox="1"/>
          <p:nvPr/>
        </p:nvSpPr>
        <p:spPr>
          <a:xfrm>
            <a:off x="697818" y="826464"/>
            <a:ext cx="2400558" cy="1815882"/>
          </a:xfrm>
          <a:custGeom>
            <a:avLst/>
            <a:gdLst>
              <a:gd name="connsiteX0" fmla="*/ 0 w 2400558"/>
              <a:gd name="connsiteY0" fmla="*/ 0 h 1815882"/>
              <a:gd name="connsiteX1" fmla="*/ 624145 w 2400558"/>
              <a:gd name="connsiteY1" fmla="*/ 0 h 1815882"/>
              <a:gd name="connsiteX2" fmla="*/ 1224285 w 2400558"/>
              <a:gd name="connsiteY2" fmla="*/ 0 h 1815882"/>
              <a:gd name="connsiteX3" fmla="*/ 1800419 w 2400558"/>
              <a:gd name="connsiteY3" fmla="*/ 0 h 1815882"/>
              <a:gd name="connsiteX4" fmla="*/ 2400558 w 2400558"/>
              <a:gd name="connsiteY4" fmla="*/ 0 h 1815882"/>
              <a:gd name="connsiteX5" fmla="*/ 2400558 w 2400558"/>
              <a:gd name="connsiteY5" fmla="*/ 641612 h 1815882"/>
              <a:gd name="connsiteX6" fmla="*/ 2400558 w 2400558"/>
              <a:gd name="connsiteY6" fmla="*/ 1228747 h 1815882"/>
              <a:gd name="connsiteX7" fmla="*/ 2400558 w 2400558"/>
              <a:gd name="connsiteY7" fmla="*/ 1815882 h 1815882"/>
              <a:gd name="connsiteX8" fmla="*/ 1752407 w 2400558"/>
              <a:gd name="connsiteY8" fmla="*/ 1815882 h 1815882"/>
              <a:gd name="connsiteX9" fmla="*/ 1176273 w 2400558"/>
              <a:gd name="connsiteY9" fmla="*/ 1815882 h 1815882"/>
              <a:gd name="connsiteX10" fmla="*/ 552128 w 2400558"/>
              <a:gd name="connsiteY10" fmla="*/ 1815882 h 1815882"/>
              <a:gd name="connsiteX11" fmla="*/ 0 w 2400558"/>
              <a:gd name="connsiteY11" fmla="*/ 1815882 h 1815882"/>
              <a:gd name="connsiteX12" fmla="*/ 0 w 2400558"/>
              <a:gd name="connsiteY12" fmla="*/ 1246906 h 1815882"/>
              <a:gd name="connsiteX13" fmla="*/ 0 w 2400558"/>
              <a:gd name="connsiteY13" fmla="*/ 623453 h 1815882"/>
              <a:gd name="connsiteX14" fmla="*/ 0 w 2400558"/>
              <a:gd name="connsiteY14" fmla="*/ 0 h 181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00558" h="1815882" extrusionOk="0">
                <a:moveTo>
                  <a:pt x="0" y="0"/>
                </a:moveTo>
                <a:cubicBezTo>
                  <a:pt x="135111" y="20824"/>
                  <a:pt x="426204" y="-18317"/>
                  <a:pt x="624145" y="0"/>
                </a:cubicBezTo>
                <a:cubicBezTo>
                  <a:pt x="822086" y="18317"/>
                  <a:pt x="996513" y="-7918"/>
                  <a:pt x="1224285" y="0"/>
                </a:cubicBezTo>
                <a:cubicBezTo>
                  <a:pt x="1452057" y="7918"/>
                  <a:pt x="1532770" y="2236"/>
                  <a:pt x="1800419" y="0"/>
                </a:cubicBezTo>
                <a:cubicBezTo>
                  <a:pt x="2068068" y="-2236"/>
                  <a:pt x="2203639" y="-23801"/>
                  <a:pt x="2400558" y="0"/>
                </a:cubicBezTo>
                <a:cubicBezTo>
                  <a:pt x="2411966" y="311829"/>
                  <a:pt x="2404908" y="335999"/>
                  <a:pt x="2400558" y="641612"/>
                </a:cubicBezTo>
                <a:cubicBezTo>
                  <a:pt x="2396208" y="947225"/>
                  <a:pt x="2423197" y="1056502"/>
                  <a:pt x="2400558" y="1228747"/>
                </a:cubicBezTo>
                <a:cubicBezTo>
                  <a:pt x="2377919" y="1400993"/>
                  <a:pt x="2373835" y="1588905"/>
                  <a:pt x="2400558" y="1815882"/>
                </a:cubicBezTo>
                <a:cubicBezTo>
                  <a:pt x="2185210" y="1784302"/>
                  <a:pt x="2065276" y="1806613"/>
                  <a:pt x="1752407" y="1815882"/>
                </a:cubicBezTo>
                <a:cubicBezTo>
                  <a:pt x="1439538" y="1825151"/>
                  <a:pt x="1423489" y="1819101"/>
                  <a:pt x="1176273" y="1815882"/>
                </a:cubicBezTo>
                <a:cubicBezTo>
                  <a:pt x="929057" y="1812663"/>
                  <a:pt x="786350" y="1828400"/>
                  <a:pt x="552128" y="1815882"/>
                </a:cubicBezTo>
                <a:cubicBezTo>
                  <a:pt x="317906" y="1803364"/>
                  <a:pt x="121979" y="1813655"/>
                  <a:pt x="0" y="1815882"/>
                </a:cubicBezTo>
                <a:cubicBezTo>
                  <a:pt x="20084" y="1592241"/>
                  <a:pt x="22254" y="1514034"/>
                  <a:pt x="0" y="1246906"/>
                </a:cubicBezTo>
                <a:cubicBezTo>
                  <a:pt x="-22254" y="979778"/>
                  <a:pt x="-3507" y="853788"/>
                  <a:pt x="0" y="623453"/>
                </a:cubicBezTo>
                <a:cubicBezTo>
                  <a:pt x="3507" y="393118"/>
                  <a:pt x="-2739" y="179821"/>
                  <a:pt x="0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0423685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endParaRPr lang="en-US" sz="2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mũi tên vector - Google Tìm kiếm | Thiệp sinh nhật, Mũi tên, Thiệp">
            <a:extLst>
              <a:ext uri="{FF2B5EF4-FFF2-40B4-BE49-F238E27FC236}">
                <a16:creationId xmlns:a16="http://schemas.microsoft.com/office/drawing/2014/main" id="{47EC4AE6-D544-44B8-80F7-D09E0D1B2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50" b="99861" l="10000" r="90000">
                        <a14:foregroundMark x1="13889" y1="1250" x2="30278" y2="9722"/>
                        <a14:foregroundMark x1="61111" y1="87083" x2="65000" y2="97778"/>
                        <a14:foregroundMark x1="61389" y1="97639" x2="60000" y2="99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43200" flipH="1" flipV="1">
            <a:off x="4214782" y="3240173"/>
            <a:ext cx="570808" cy="190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mũi tên vector - Google Tìm kiếm | Thiệp sinh nhật, Mũi tên, Thiệp">
            <a:extLst>
              <a:ext uri="{FF2B5EF4-FFF2-40B4-BE49-F238E27FC236}">
                <a16:creationId xmlns:a16="http://schemas.microsoft.com/office/drawing/2014/main" id="{BDF44E4D-9061-4068-BA07-33D882C96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50" b="99861" l="10000" r="90000">
                        <a14:foregroundMark x1="13889" y1="1250" x2="30278" y2="9722"/>
                        <a14:foregroundMark x1="61111" y1="87083" x2="65000" y2="97778"/>
                        <a14:foregroundMark x1="61389" y1="97639" x2="60000" y2="99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83396">
            <a:off x="7155645" y="1080245"/>
            <a:ext cx="391451" cy="130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ũi tên vector - Google Tìm kiếm | Thiệp sinh nhật, Mũi tên, Thiệp">
            <a:extLst>
              <a:ext uri="{FF2B5EF4-FFF2-40B4-BE49-F238E27FC236}">
                <a16:creationId xmlns:a16="http://schemas.microsoft.com/office/drawing/2014/main" id="{7B87D05B-EE28-4223-B248-0800DE3C5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50" b="99861" l="10000" r="90000">
                        <a14:foregroundMark x1="13889" y1="1250" x2="30278" y2="9722"/>
                        <a14:foregroundMark x1="61111" y1="87083" x2="65000" y2="97778"/>
                        <a14:foregroundMark x1="61389" y1="97639" x2="60000" y2="99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16604" flipH="1">
            <a:off x="3997391" y="757639"/>
            <a:ext cx="769239" cy="257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F11941E-8707-4755-8A90-E5F2E447D52A}"/>
              </a:ext>
            </a:extLst>
          </p:cNvPr>
          <p:cNvGrpSpPr/>
          <p:nvPr/>
        </p:nvGrpSpPr>
        <p:grpSpPr>
          <a:xfrm>
            <a:off x="3766679" y="1878635"/>
            <a:ext cx="4138347" cy="2238616"/>
            <a:chOff x="4322315" y="2062606"/>
            <a:chExt cx="3799644" cy="1899822"/>
          </a:xfrm>
        </p:grpSpPr>
        <p:sp>
          <p:nvSpPr>
            <p:cNvPr id="3" name="Cloud 2">
              <a:extLst>
                <a:ext uri="{FF2B5EF4-FFF2-40B4-BE49-F238E27FC236}">
                  <a16:creationId xmlns:a16="http://schemas.microsoft.com/office/drawing/2014/main" id="{4EC58027-2FB8-4C2F-BF56-9DE3074CEFCA}"/>
                </a:ext>
              </a:extLst>
            </p:cNvPr>
            <p:cNvSpPr/>
            <p:nvPr/>
          </p:nvSpPr>
          <p:spPr>
            <a:xfrm>
              <a:off x="4322315" y="2062606"/>
              <a:ext cx="3799644" cy="1899822"/>
            </a:xfrm>
            <a:custGeom>
              <a:avLst/>
              <a:gdLst>
                <a:gd name="connsiteX0" fmla="*/ 343023 w 3799644"/>
                <a:gd name="connsiteY0" fmla="*/ 631954 h 1899822"/>
                <a:gd name="connsiteX1" fmla="*/ 494569 w 3799644"/>
                <a:gd name="connsiteY1" fmla="*/ 303751 h 1899822"/>
                <a:gd name="connsiteX2" fmla="*/ 1231805 w 3799644"/>
                <a:gd name="connsiteY2" fmla="*/ 228770 h 1899822"/>
                <a:gd name="connsiteX3" fmla="*/ 1975111 w 3799644"/>
                <a:gd name="connsiteY3" fmla="*/ 150930 h 1899822"/>
                <a:gd name="connsiteX4" fmla="*/ 2264746 w 3799644"/>
                <a:gd name="connsiteY4" fmla="*/ 8795 h 1899822"/>
                <a:gd name="connsiteX5" fmla="*/ 2623953 w 3799644"/>
                <a:gd name="connsiteY5" fmla="*/ 109107 h 1899822"/>
                <a:gd name="connsiteX6" fmla="*/ 3119138 w 3799644"/>
                <a:gd name="connsiteY6" fmla="*/ 30344 h 1899822"/>
                <a:gd name="connsiteX7" fmla="*/ 3370249 w 3799644"/>
                <a:gd name="connsiteY7" fmla="*/ 245217 h 1899822"/>
                <a:gd name="connsiteX8" fmla="*/ 3692515 w 3799644"/>
                <a:gd name="connsiteY8" fmla="*/ 453758 h 1899822"/>
                <a:gd name="connsiteX9" fmla="*/ 3678090 w 3799644"/>
                <a:gd name="connsiteY9" fmla="*/ 679890 h 1899822"/>
                <a:gd name="connsiteX10" fmla="*/ 3783460 w 3799644"/>
                <a:gd name="connsiteY10" fmla="*/ 1025640 h 1899822"/>
                <a:gd name="connsiteX11" fmla="*/ 3289858 w 3799644"/>
                <a:gd name="connsiteY11" fmla="*/ 1328292 h 1899822"/>
                <a:gd name="connsiteX12" fmla="*/ 3113157 w 3799644"/>
                <a:gd name="connsiteY12" fmla="*/ 1587626 h 1899822"/>
                <a:gd name="connsiteX13" fmla="*/ 2511547 w 3799644"/>
                <a:gd name="connsiteY13" fmla="*/ 1619026 h 1899822"/>
                <a:gd name="connsiteX14" fmla="*/ 2081624 w 3799644"/>
                <a:gd name="connsiteY14" fmla="*/ 1895688 h 1899822"/>
                <a:gd name="connsiteX15" fmla="*/ 1449493 w 3799644"/>
                <a:gd name="connsiteY15" fmla="*/ 1726815 h 1899822"/>
                <a:gd name="connsiteX16" fmla="*/ 510489 w 3799644"/>
                <a:gd name="connsiteY16" fmla="*/ 1559964 h 1899822"/>
                <a:gd name="connsiteX17" fmla="*/ 97629 w 3799644"/>
                <a:gd name="connsiteY17" fmla="*/ 1374292 h 1899822"/>
                <a:gd name="connsiteX18" fmla="*/ 185848 w 3799644"/>
                <a:gd name="connsiteY18" fmla="*/ 1123665 h 1899822"/>
                <a:gd name="connsiteX19" fmla="*/ -440 w 3799644"/>
                <a:gd name="connsiteY19" fmla="*/ 866529 h 1899822"/>
                <a:gd name="connsiteX20" fmla="*/ 339769 w 3799644"/>
                <a:gd name="connsiteY20" fmla="*/ 637979 h 1899822"/>
                <a:gd name="connsiteX21" fmla="*/ 343023 w 3799644"/>
                <a:gd name="connsiteY21" fmla="*/ 631954 h 1899822"/>
                <a:gd name="connsiteX0" fmla="*/ 412771 w 3799644"/>
                <a:gd name="connsiteY0" fmla="*/ 1151195 h 1899822"/>
                <a:gd name="connsiteX1" fmla="*/ 189982 w 3799644"/>
                <a:gd name="connsiteY1" fmla="*/ 1116145 h 1899822"/>
                <a:gd name="connsiteX2" fmla="*/ 609350 w 3799644"/>
                <a:gd name="connsiteY2" fmla="*/ 1534765 h 1899822"/>
                <a:gd name="connsiteX3" fmla="*/ 511896 w 3799644"/>
                <a:gd name="connsiteY3" fmla="*/ 1551521 h 1899822"/>
                <a:gd name="connsiteX4" fmla="*/ 1449317 w 3799644"/>
                <a:gd name="connsiteY4" fmla="*/ 1719075 h 1899822"/>
                <a:gd name="connsiteX5" fmla="*/ 1390564 w 3799644"/>
                <a:gd name="connsiteY5" fmla="*/ 1642554 h 1899822"/>
                <a:gd name="connsiteX6" fmla="*/ 2535470 w 3799644"/>
                <a:gd name="connsiteY6" fmla="*/ 1528257 h 1899822"/>
                <a:gd name="connsiteX7" fmla="*/ 2511986 w 3799644"/>
                <a:gd name="connsiteY7" fmla="*/ 1612210 h 1899822"/>
                <a:gd name="connsiteX8" fmla="*/ 3001806 w 3799644"/>
                <a:gd name="connsiteY8" fmla="*/ 1009456 h 1899822"/>
                <a:gd name="connsiteX9" fmla="*/ 3287747 w 3799644"/>
                <a:gd name="connsiteY9" fmla="*/ 1323278 h 1899822"/>
                <a:gd name="connsiteX10" fmla="*/ 3676331 w 3799644"/>
                <a:gd name="connsiteY10" fmla="*/ 675228 h 1899822"/>
                <a:gd name="connsiteX11" fmla="*/ 3548973 w 3799644"/>
                <a:gd name="connsiteY11" fmla="*/ 792911 h 1899822"/>
                <a:gd name="connsiteX12" fmla="*/ 3370776 w 3799644"/>
                <a:gd name="connsiteY12" fmla="*/ 238621 h 1899822"/>
                <a:gd name="connsiteX13" fmla="*/ 3377461 w 3799644"/>
                <a:gd name="connsiteY13" fmla="*/ 294208 h 1899822"/>
                <a:gd name="connsiteX14" fmla="*/ 2557547 w 3799644"/>
                <a:gd name="connsiteY14" fmla="*/ 173798 h 1899822"/>
                <a:gd name="connsiteX15" fmla="*/ 2622809 w 3799644"/>
                <a:gd name="connsiteY15" fmla="*/ 102907 h 1899822"/>
                <a:gd name="connsiteX16" fmla="*/ 1947405 w 3799644"/>
                <a:gd name="connsiteY16" fmla="*/ 207573 h 1899822"/>
                <a:gd name="connsiteX17" fmla="*/ 1978981 w 3799644"/>
                <a:gd name="connsiteY17" fmla="*/ 146444 h 1899822"/>
                <a:gd name="connsiteX18" fmla="*/ 1231366 w 3799644"/>
                <a:gd name="connsiteY18" fmla="*/ 228330 h 1899822"/>
                <a:gd name="connsiteX19" fmla="*/ 1345707 w 3799644"/>
                <a:gd name="connsiteY19" fmla="*/ 287611 h 1899822"/>
                <a:gd name="connsiteX20" fmla="*/ 362989 w 3799644"/>
                <a:gd name="connsiteY20" fmla="*/ 694358 h 1899822"/>
                <a:gd name="connsiteX21" fmla="*/ 343023 w 3799644"/>
                <a:gd name="connsiteY21" fmla="*/ 631954 h 1899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799644" h="1899822" fill="none" extrusionOk="0">
                  <a:moveTo>
                    <a:pt x="343023" y="631954"/>
                  </a:moveTo>
                  <a:cubicBezTo>
                    <a:pt x="313484" y="495748"/>
                    <a:pt x="352104" y="401901"/>
                    <a:pt x="494569" y="303751"/>
                  </a:cubicBezTo>
                  <a:cubicBezTo>
                    <a:pt x="719397" y="188764"/>
                    <a:pt x="952387" y="163378"/>
                    <a:pt x="1231805" y="228770"/>
                  </a:cubicBezTo>
                  <a:cubicBezTo>
                    <a:pt x="1343470" y="50617"/>
                    <a:pt x="1715974" y="-27523"/>
                    <a:pt x="1975111" y="150930"/>
                  </a:cubicBezTo>
                  <a:cubicBezTo>
                    <a:pt x="2032389" y="97527"/>
                    <a:pt x="2135212" y="32551"/>
                    <a:pt x="2264746" y="8795"/>
                  </a:cubicBezTo>
                  <a:cubicBezTo>
                    <a:pt x="2423086" y="1960"/>
                    <a:pt x="2551174" y="32235"/>
                    <a:pt x="2623953" y="109107"/>
                  </a:cubicBezTo>
                  <a:cubicBezTo>
                    <a:pt x="2759010" y="-22614"/>
                    <a:pt x="2976808" y="7269"/>
                    <a:pt x="3119138" y="30344"/>
                  </a:cubicBezTo>
                  <a:cubicBezTo>
                    <a:pt x="3241932" y="70087"/>
                    <a:pt x="3340278" y="148583"/>
                    <a:pt x="3370249" y="245217"/>
                  </a:cubicBezTo>
                  <a:cubicBezTo>
                    <a:pt x="3525812" y="265936"/>
                    <a:pt x="3646167" y="341509"/>
                    <a:pt x="3692515" y="453758"/>
                  </a:cubicBezTo>
                  <a:cubicBezTo>
                    <a:pt x="3729869" y="522697"/>
                    <a:pt x="3704502" y="610293"/>
                    <a:pt x="3678090" y="679890"/>
                  </a:cubicBezTo>
                  <a:cubicBezTo>
                    <a:pt x="3790969" y="791119"/>
                    <a:pt x="3852141" y="893105"/>
                    <a:pt x="3783460" y="1025640"/>
                  </a:cubicBezTo>
                  <a:cubicBezTo>
                    <a:pt x="3723338" y="1179721"/>
                    <a:pt x="3495291" y="1311214"/>
                    <a:pt x="3289858" y="1328292"/>
                  </a:cubicBezTo>
                  <a:cubicBezTo>
                    <a:pt x="3272942" y="1450571"/>
                    <a:pt x="3207053" y="1538551"/>
                    <a:pt x="3113157" y="1587626"/>
                  </a:cubicBezTo>
                  <a:cubicBezTo>
                    <a:pt x="2944558" y="1657849"/>
                    <a:pt x="2706113" y="1686446"/>
                    <a:pt x="2511547" y="1619026"/>
                  </a:cubicBezTo>
                  <a:cubicBezTo>
                    <a:pt x="2452966" y="1749930"/>
                    <a:pt x="2305900" y="1842477"/>
                    <a:pt x="2081624" y="1895688"/>
                  </a:cubicBezTo>
                  <a:cubicBezTo>
                    <a:pt x="1824542" y="1953405"/>
                    <a:pt x="1612693" y="1884042"/>
                    <a:pt x="1449493" y="1726815"/>
                  </a:cubicBezTo>
                  <a:cubicBezTo>
                    <a:pt x="1125421" y="1831068"/>
                    <a:pt x="728539" y="1787860"/>
                    <a:pt x="510489" y="1559964"/>
                  </a:cubicBezTo>
                  <a:cubicBezTo>
                    <a:pt x="340639" y="1591499"/>
                    <a:pt x="142395" y="1505027"/>
                    <a:pt x="97629" y="1374292"/>
                  </a:cubicBezTo>
                  <a:cubicBezTo>
                    <a:pt x="57452" y="1284000"/>
                    <a:pt x="97076" y="1190903"/>
                    <a:pt x="185848" y="1123665"/>
                  </a:cubicBezTo>
                  <a:cubicBezTo>
                    <a:pt x="78596" y="1077561"/>
                    <a:pt x="-18631" y="952672"/>
                    <a:pt x="-440" y="866529"/>
                  </a:cubicBezTo>
                  <a:cubicBezTo>
                    <a:pt x="30376" y="755036"/>
                    <a:pt x="186970" y="649832"/>
                    <a:pt x="339769" y="637979"/>
                  </a:cubicBezTo>
                  <a:cubicBezTo>
                    <a:pt x="340757" y="635852"/>
                    <a:pt x="341568" y="634229"/>
                    <a:pt x="343023" y="631954"/>
                  </a:cubicBezTo>
                  <a:close/>
                </a:path>
                <a:path w="3799644" h="1899822" fill="none" extrusionOk="0">
                  <a:moveTo>
                    <a:pt x="412771" y="1151195"/>
                  </a:moveTo>
                  <a:cubicBezTo>
                    <a:pt x="328503" y="1149240"/>
                    <a:pt x="269024" y="1150082"/>
                    <a:pt x="189982" y="1116145"/>
                  </a:cubicBezTo>
                  <a:moveTo>
                    <a:pt x="609350" y="1534765"/>
                  </a:moveTo>
                  <a:cubicBezTo>
                    <a:pt x="577814" y="1542132"/>
                    <a:pt x="541812" y="1545203"/>
                    <a:pt x="511896" y="1551521"/>
                  </a:cubicBezTo>
                  <a:moveTo>
                    <a:pt x="1449317" y="1719075"/>
                  </a:moveTo>
                  <a:cubicBezTo>
                    <a:pt x="1425237" y="1691205"/>
                    <a:pt x="1406551" y="1667433"/>
                    <a:pt x="1390564" y="1642554"/>
                  </a:cubicBezTo>
                  <a:moveTo>
                    <a:pt x="2535470" y="1528257"/>
                  </a:moveTo>
                  <a:cubicBezTo>
                    <a:pt x="2536386" y="1559673"/>
                    <a:pt x="2519674" y="1583617"/>
                    <a:pt x="2511986" y="1612210"/>
                  </a:cubicBezTo>
                  <a:moveTo>
                    <a:pt x="3001806" y="1009456"/>
                  </a:moveTo>
                  <a:cubicBezTo>
                    <a:pt x="3167450" y="1074713"/>
                    <a:pt x="3314715" y="1185265"/>
                    <a:pt x="3287747" y="1323278"/>
                  </a:cubicBezTo>
                  <a:moveTo>
                    <a:pt x="3676331" y="675228"/>
                  </a:moveTo>
                  <a:cubicBezTo>
                    <a:pt x="3649527" y="726560"/>
                    <a:pt x="3594413" y="764062"/>
                    <a:pt x="3548973" y="792911"/>
                  </a:cubicBezTo>
                  <a:moveTo>
                    <a:pt x="3370776" y="238621"/>
                  </a:moveTo>
                  <a:cubicBezTo>
                    <a:pt x="3373389" y="256557"/>
                    <a:pt x="3377032" y="279331"/>
                    <a:pt x="3377461" y="294208"/>
                  </a:cubicBezTo>
                  <a:moveTo>
                    <a:pt x="2557547" y="173798"/>
                  </a:moveTo>
                  <a:cubicBezTo>
                    <a:pt x="2578191" y="145978"/>
                    <a:pt x="2601379" y="120015"/>
                    <a:pt x="2622809" y="102907"/>
                  </a:cubicBezTo>
                  <a:moveTo>
                    <a:pt x="1947405" y="207573"/>
                  </a:moveTo>
                  <a:cubicBezTo>
                    <a:pt x="1952664" y="185666"/>
                    <a:pt x="1965892" y="161482"/>
                    <a:pt x="1978981" y="146444"/>
                  </a:cubicBezTo>
                  <a:moveTo>
                    <a:pt x="1231366" y="228330"/>
                  </a:moveTo>
                  <a:cubicBezTo>
                    <a:pt x="1271789" y="240441"/>
                    <a:pt x="1311572" y="265675"/>
                    <a:pt x="1345707" y="287611"/>
                  </a:cubicBezTo>
                  <a:moveTo>
                    <a:pt x="362989" y="694358"/>
                  </a:moveTo>
                  <a:cubicBezTo>
                    <a:pt x="356332" y="673659"/>
                    <a:pt x="351455" y="653188"/>
                    <a:pt x="343023" y="631954"/>
                  </a:cubicBezTo>
                </a:path>
                <a:path w="3799644" h="1899822" stroke="0" extrusionOk="0">
                  <a:moveTo>
                    <a:pt x="343023" y="631954"/>
                  </a:moveTo>
                  <a:cubicBezTo>
                    <a:pt x="333692" y="502192"/>
                    <a:pt x="386789" y="395635"/>
                    <a:pt x="494569" y="303751"/>
                  </a:cubicBezTo>
                  <a:cubicBezTo>
                    <a:pt x="640826" y="115513"/>
                    <a:pt x="1043885" y="144602"/>
                    <a:pt x="1231805" y="228770"/>
                  </a:cubicBezTo>
                  <a:cubicBezTo>
                    <a:pt x="1359033" y="31230"/>
                    <a:pt x="1707738" y="-33179"/>
                    <a:pt x="1975111" y="150930"/>
                  </a:cubicBezTo>
                  <a:cubicBezTo>
                    <a:pt x="2035080" y="71247"/>
                    <a:pt x="2117560" y="15739"/>
                    <a:pt x="2264746" y="8795"/>
                  </a:cubicBezTo>
                  <a:cubicBezTo>
                    <a:pt x="2414121" y="-9740"/>
                    <a:pt x="2519575" y="25583"/>
                    <a:pt x="2623953" y="109107"/>
                  </a:cubicBezTo>
                  <a:cubicBezTo>
                    <a:pt x="2725565" y="23128"/>
                    <a:pt x="2947557" y="-39567"/>
                    <a:pt x="3119138" y="30344"/>
                  </a:cubicBezTo>
                  <a:cubicBezTo>
                    <a:pt x="3270810" y="55816"/>
                    <a:pt x="3329085" y="138459"/>
                    <a:pt x="3370249" y="245217"/>
                  </a:cubicBezTo>
                  <a:cubicBezTo>
                    <a:pt x="3539242" y="256127"/>
                    <a:pt x="3640821" y="356164"/>
                    <a:pt x="3692515" y="453758"/>
                  </a:cubicBezTo>
                  <a:cubicBezTo>
                    <a:pt x="3711957" y="535939"/>
                    <a:pt x="3734769" y="592320"/>
                    <a:pt x="3678090" y="679890"/>
                  </a:cubicBezTo>
                  <a:cubicBezTo>
                    <a:pt x="3769807" y="803493"/>
                    <a:pt x="3826239" y="882821"/>
                    <a:pt x="3783460" y="1025640"/>
                  </a:cubicBezTo>
                  <a:cubicBezTo>
                    <a:pt x="3736373" y="1187152"/>
                    <a:pt x="3565003" y="1345588"/>
                    <a:pt x="3289858" y="1328292"/>
                  </a:cubicBezTo>
                  <a:cubicBezTo>
                    <a:pt x="3293417" y="1428551"/>
                    <a:pt x="3213794" y="1500384"/>
                    <a:pt x="3113157" y="1587626"/>
                  </a:cubicBezTo>
                  <a:cubicBezTo>
                    <a:pt x="2970144" y="1686325"/>
                    <a:pt x="2731112" y="1671833"/>
                    <a:pt x="2511547" y="1619026"/>
                  </a:cubicBezTo>
                  <a:cubicBezTo>
                    <a:pt x="2469125" y="1774918"/>
                    <a:pt x="2297849" y="1875574"/>
                    <a:pt x="2081624" y="1895688"/>
                  </a:cubicBezTo>
                  <a:cubicBezTo>
                    <a:pt x="1818599" y="1914124"/>
                    <a:pt x="1605287" y="1856460"/>
                    <a:pt x="1449493" y="1726815"/>
                  </a:cubicBezTo>
                  <a:cubicBezTo>
                    <a:pt x="1150104" y="1917759"/>
                    <a:pt x="630759" y="1762991"/>
                    <a:pt x="510489" y="1559964"/>
                  </a:cubicBezTo>
                  <a:cubicBezTo>
                    <a:pt x="345004" y="1557906"/>
                    <a:pt x="164158" y="1477340"/>
                    <a:pt x="97629" y="1374292"/>
                  </a:cubicBezTo>
                  <a:cubicBezTo>
                    <a:pt x="63854" y="1284972"/>
                    <a:pt x="105350" y="1191830"/>
                    <a:pt x="185848" y="1123665"/>
                  </a:cubicBezTo>
                  <a:cubicBezTo>
                    <a:pt x="58758" y="1084518"/>
                    <a:pt x="-13562" y="958362"/>
                    <a:pt x="-440" y="866529"/>
                  </a:cubicBezTo>
                  <a:cubicBezTo>
                    <a:pt x="4936" y="733393"/>
                    <a:pt x="163180" y="640338"/>
                    <a:pt x="339769" y="637979"/>
                  </a:cubicBezTo>
                  <a:cubicBezTo>
                    <a:pt x="341231" y="635714"/>
                    <a:pt x="341675" y="633883"/>
                    <a:pt x="343023" y="631954"/>
                  </a:cubicBezTo>
                  <a:close/>
                </a:path>
                <a:path w="3799644" h="1899822" fill="none" stroke="0" extrusionOk="0">
                  <a:moveTo>
                    <a:pt x="412771" y="1151195"/>
                  </a:moveTo>
                  <a:cubicBezTo>
                    <a:pt x="349670" y="1146630"/>
                    <a:pt x="253864" y="1131220"/>
                    <a:pt x="189982" y="1116145"/>
                  </a:cubicBezTo>
                  <a:moveTo>
                    <a:pt x="609350" y="1534765"/>
                  </a:moveTo>
                  <a:cubicBezTo>
                    <a:pt x="583227" y="1541457"/>
                    <a:pt x="545737" y="1546073"/>
                    <a:pt x="511896" y="1551521"/>
                  </a:cubicBezTo>
                  <a:moveTo>
                    <a:pt x="1449317" y="1719075"/>
                  </a:moveTo>
                  <a:cubicBezTo>
                    <a:pt x="1419305" y="1694257"/>
                    <a:pt x="1409230" y="1673324"/>
                    <a:pt x="1390564" y="1642554"/>
                  </a:cubicBezTo>
                  <a:moveTo>
                    <a:pt x="2535470" y="1528257"/>
                  </a:moveTo>
                  <a:cubicBezTo>
                    <a:pt x="2527564" y="1556804"/>
                    <a:pt x="2523827" y="1583901"/>
                    <a:pt x="2511986" y="1612210"/>
                  </a:cubicBezTo>
                  <a:moveTo>
                    <a:pt x="3001806" y="1009456"/>
                  </a:moveTo>
                  <a:cubicBezTo>
                    <a:pt x="3172559" y="1061850"/>
                    <a:pt x="3276574" y="1189097"/>
                    <a:pt x="3287747" y="1323278"/>
                  </a:cubicBezTo>
                  <a:moveTo>
                    <a:pt x="3676331" y="675228"/>
                  </a:moveTo>
                  <a:cubicBezTo>
                    <a:pt x="3652041" y="720967"/>
                    <a:pt x="3606062" y="764704"/>
                    <a:pt x="3548973" y="792911"/>
                  </a:cubicBezTo>
                  <a:moveTo>
                    <a:pt x="3370776" y="238621"/>
                  </a:moveTo>
                  <a:cubicBezTo>
                    <a:pt x="3375131" y="260229"/>
                    <a:pt x="3374081" y="278153"/>
                    <a:pt x="3377461" y="294208"/>
                  </a:cubicBezTo>
                  <a:moveTo>
                    <a:pt x="2557547" y="173798"/>
                  </a:moveTo>
                  <a:cubicBezTo>
                    <a:pt x="2575828" y="148921"/>
                    <a:pt x="2593980" y="125008"/>
                    <a:pt x="2622809" y="102907"/>
                  </a:cubicBezTo>
                  <a:moveTo>
                    <a:pt x="1947405" y="207573"/>
                  </a:moveTo>
                  <a:cubicBezTo>
                    <a:pt x="1955222" y="181152"/>
                    <a:pt x="1963191" y="162221"/>
                    <a:pt x="1978981" y="146444"/>
                  </a:cubicBezTo>
                  <a:moveTo>
                    <a:pt x="1231366" y="228330"/>
                  </a:moveTo>
                  <a:cubicBezTo>
                    <a:pt x="1275294" y="244443"/>
                    <a:pt x="1312930" y="262912"/>
                    <a:pt x="1345707" y="287611"/>
                  </a:cubicBezTo>
                  <a:moveTo>
                    <a:pt x="362989" y="694358"/>
                  </a:moveTo>
                  <a:cubicBezTo>
                    <a:pt x="354348" y="676567"/>
                    <a:pt x="349267" y="651557"/>
                    <a:pt x="343023" y="631954"/>
                  </a:cubicBezTo>
                </a:path>
              </a:pathLst>
            </a:custGeom>
            <a:solidFill>
              <a:srgbClr val="F36570"/>
            </a:solidFill>
            <a:ln>
              <a:extLst>
                <a:ext uri="{C807C97D-BFC1-408E-A445-0C87EB9F89A2}">
                  <ask:lineSketchStyleProps xmlns:ask="http://schemas.microsoft.com/office/drawing/2018/sketchyshapes" sd="1219372329">
                    <a:prstGeom prst="cloud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CAADB9-885F-4A86-94D6-4D2A43D1673B}"/>
                </a:ext>
              </a:extLst>
            </p:cNvPr>
            <p:cNvSpPr txBox="1"/>
            <p:nvPr/>
          </p:nvSpPr>
          <p:spPr>
            <a:xfrm>
              <a:off x="4482784" y="2381255"/>
              <a:ext cx="3340225" cy="1556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chemeClr val="bg1"/>
                  </a:solidFill>
                  <a:latin typeface="+mj-lt"/>
                  <a:cs typeface="Calibri Light" panose="020F0302020204030204" pitchFamily="34" charset="0"/>
                </a:rPr>
                <a:t>Cách ứng xử </a:t>
              </a:r>
            </a:p>
            <a:p>
              <a:pPr algn="ctr"/>
              <a:r>
                <a:rPr lang="vi-VN" sz="2800" b="1" dirty="0">
                  <a:solidFill>
                    <a:schemeClr val="bg1"/>
                  </a:solidFill>
                  <a:latin typeface="+mj-lt"/>
                  <a:cs typeface="Calibri Light" panose="020F0302020204030204" pitchFamily="34" charset="0"/>
                </a:rPr>
                <a:t>thể hiện sự kính trọng thầy cô giáo</a:t>
              </a:r>
              <a:endParaRPr lang="en-US" sz="2800" b="1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endParaRPr>
            </a:p>
            <a:p>
              <a:endParaRPr lang="en-US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634EE00-1FA1-4488-9C64-11962FA7C328}"/>
              </a:ext>
            </a:extLst>
          </p:cNvPr>
          <p:cNvSpPr/>
          <p:nvPr/>
        </p:nvSpPr>
        <p:spPr>
          <a:xfrm>
            <a:off x="5373797" y="4373897"/>
            <a:ext cx="6696253" cy="2046137"/>
          </a:xfrm>
          <a:custGeom>
            <a:avLst/>
            <a:gdLst>
              <a:gd name="connsiteX0" fmla="*/ 0 w 6696253"/>
              <a:gd name="connsiteY0" fmla="*/ 341030 h 2046137"/>
              <a:gd name="connsiteX1" fmla="*/ 341030 w 6696253"/>
              <a:gd name="connsiteY1" fmla="*/ 0 h 2046137"/>
              <a:gd name="connsiteX2" fmla="*/ 6355223 w 6696253"/>
              <a:gd name="connsiteY2" fmla="*/ 0 h 2046137"/>
              <a:gd name="connsiteX3" fmla="*/ 6696253 w 6696253"/>
              <a:gd name="connsiteY3" fmla="*/ 341030 h 2046137"/>
              <a:gd name="connsiteX4" fmla="*/ 6696253 w 6696253"/>
              <a:gd name="connsiteY4" fmla="*/ 1705107 h 2046137"/>
              <a:gd name="connsiteX5" fmla="*/ 6355223 w 6696253"/>
              <a:gd name="connsiteY5" fmla="*/ 2046137 h 2046137"/>
              <a:gd name="connsiteX6" fmla="*/ 341030 w 6696253"/>
              <a:gd name="connsiteY6" fmla="*/ 2046137 h 2046137"/>
              <a:gd name="connsiteX7" fmla="*/ 0 w 6696253"/>
              <a:gd name="connsiteY7" fmla="*/ 1705107 h 2046137"/>
              <a:gd name="connsiteX8" fmla="*/ 0 w 6696253"/>
              <a:gd name="connsiteY8" fmla="*/ 341030 h 204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96253" h="2046137" fill="none" extrusionOk="0">
                <a:moveTo>
                  <a:pt x="0" y="341030"/>
                </a:moveTo>
                <a:cubicBezTo>
                  <a:pt x="11440" y="154612"/>
                  <a:pt x="179376" y="4747"/>
                  <a:pt x="341030" y="0"/>
                </a:cubicBezTo>
                <a:cubicBezTo>
                  <a:pt x="2146767" y="167813"/>
                  <a:pt x="5317150" y="-144903"/>
                  <a:pt x="6355223" y="0"/>
                </a:cubicBezTo>
                <a:cubicBezTo>
                  <a:pt x="6546254" y="33863"/>
                  <a:pt x="6660903" y="161218"/>
                  <a:pt x="6696253" y="341030"/>
                </a:cubicBezTo>
                <a:cubicBezTo>
                  <a:pt x="6791216" y="1008202"/>
                  <a:pt x="6761301" y="1194242"/>
                  <a:pt x="6696253" y="1705107"/>
                </a:cubicBezTo>
                <a:cubicBezTo>
                  <a:pt x="6687116" y="1868561"/>
                  <a:pt x="6553219" y="2064507"/>
                  <a:pt x="6355223" y="2046137"/>
                </a:cubicBezTo>
                <a:cubicBezTo>
                  <a:pt x="4252315" y="2083585"/>
                  <a:pt x="2744561" y="2063413"/>
                  <a:pt x="341030" y="2046137"/>
                </a:cubicBezTo>
                <a:cubicBezTo>
                  <a:pt x="148867" y="2035430"/>
                  <a:pt x="624" y="1883336"/>
                  <a:pt x="0" y="1705107"/>
                </a:cubicBezTo>
                <a:cubicBezTo>
                  <a:pt x="-37589" y="1507008"/>
                  <a:pt x="113293" y="607566"/>
                  <a:pt x="0" y="341030"/>
                </a:cubicBezTo>
                <a:close/>
              </a:path>
              <a:path w="6696253" h="2046137" stroke="0" extrusionOk="0">
                <a:moveTo>
                  <a:pt x="0" y="341030"/>
                </a:moveTo>
                <a:cubicBezTo>
                  <a:pt x="18116" y="168395"/>
                  <a:pt x="155817" y="1134"/>
                  <a:pt x="341030" y="0"/>
                </a:cubicBezTo>
                <a:cubicBezTo>
                  <a:pt x="1123021" y="143400"/>
                  <a:pt x="4426008" y="-125060"/>
                  <a:pt x="6355223" y="0"/>
                </a:cubicBezTo>
                <a:cubicBezTo>
                  <a:pt x="6546967" y="919"/>
                  <a:pt x="6664242" y="149590"/>
                  <a:pt x="6696253" y="341030"/>
                </a:cubicBezTo>
                <a:cubicBezTo>
                  <a:pt x="6708066" y="1008188"/>
                  <a:pt x="6675303" y="1380153"/>
                  <a:pt x="6696253" y="1705107"/>
                </a:cubicBezTo>
                <a:cubicBezTo>
                  <a:pt x="6707507" y="1897501"/>
                  <a:pt x="6538938" y="2079485"/>
                  <a:pt x="6355223" y="2046137"/>
                </a:cubicBezTo>
                <a:cubicBezTo>
                  <a:pt x="4061742" y="1922327"/>
                  <a:pt x="2385096" y="2051120"/>
                  <a:pt x="341030" y="2046137"/>
                </a:cubicBezTo>
                <a:cubicBezTo>
                  <a:pt x="160099" y="2028614"/>
                  <a:pt x="1551" y="1889713"/>
                  <a:pt x="0" y="1705107"/>
                </a:cubicBezTo>
                <a:cubicBezTo>
                  <a:pt x="-84843" y="1409425"/>
                  <a:pt x="-96391" y="733132"/>
                  <a:pt x="0" y="341030"/>
                </a:cubicBezTo>
                <a:close/>
              </a:path>
            </a:pathLst>
          </a:custGeom>
          <a:ln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391025579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4">
                <a:lumMod val="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endParaRPr lang="en-US" sz="28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86DA24-EBA3-4D8C-B401-0CC689375B32}"/>
              </a:ext>
            </a:extLst>
          </p:cNvPr>
          <p:cNvSpPr txBox="1"/>
          <p:nvPr/>
        </p:nvSpPr>
        <p:spPr>
          <a:xfrm>
            <a:off x="553812" y="1275806"/>
            <a:ext cx="27830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solidFill>
                  <a:schemeClr val="accent2"/>
                </a:solidFill>
                <a:latin typeface="+mj-lt"/>
              </a:rPr>
              <a:t>Xưng hô lễ phép</a:t>
            </a:r>
          </a:p>
          <a:p>
            <a:pPr algn="ctr"/>
            <a:r>
              <a:rPr lang="vi-VN" sz="2400" dirty="0">
                <a:solidFill>
                  <a:schemeClr val="accent2"/>
                </a:solidFill>
                <a:latin typeface="+mj-lt"/>
              </a:rPr>
              <a:t>Đứng ngay ngắn</a:t>
            </a:r>
            <a:endParaRPr lang="en-US" sz="2400" dirty="0">
              <a:solidFill>
                <a:schemeClr val="accent2"/>
              </a:solidFill>
              <a:latin typeface="+mj-lt"/>
            </a:endParaRPr>
          </a:p>
          <a:p>
            <a:pPr algn="ctr"/>
            <a:r>
              <a:rPr lang="en-US" sz="2400" dirty="0" err="1">
                <a:solidFill>
                  <a:schemeClr val="accent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thầy</a:t>
            </a: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</a:t>
            </a:r>
            <a:endParaRPr lang="en-US" sz="2400" dirty="0">
              <a:solidFill>
                <a:schemeClr val="accent2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B4C227-9023-4019-BA4D-4DA34C95F7CD}"/>
              </a:ext>
            </a:extLst>
          </p:cNvPr>
          <p:cNvSpPr txBox="1"/>
          <p:nvPr/>
        </p:nvSpPr>
        <p:spPr>
          <a:xfrm>
            <a:off x="8096282" y="414842"/>
            <a:ext cx="3787844" cy="1384995"/>
          </a:xfrm>
          <a:custGeom>
            <a:avLst/>
            <a:gdLst>
              <a:gd name="connsiteX0" fmla="*/ 0 w 3787844"/>
              <a:gd name="connsiteY0" fmla="*/ 0 h 1384995"/>
              <a:gd name="connsiteX1" fmla="*/ 3787844 w 3787844"/>
              <a:gd name="connsiteY1" fmla="*/ 0 h 1384995"/>
              <a:gd name="connsiteX2" fmla="*/ 3787844 w 3787844"/>
              <a:gd name="connsiteY2" fmla="*/ 1384995 h 1384995"/>
              <a:gd name="connsiteX3" fmla="*/ 0 w 3787844"/>
              <a:gd name="connsiteY3" fmla="*/ 1384995 h 1384995"/>
              <a:gd name="connsiteX4" fmla="*/ 0 w 3787844"/>
              <a:gd name="connsiteY4" fmla="*/ 0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87844" h="1384995" extrusionOk="0">
                <a:moveTo>
                  <a:pt x="0" y="0"/>
                </a:moveTo>
                <a:cubicBezTo>
                  <a:pt x="755845" y="-36089"/>
                  <a:pt x="2164713" y="53353"/>
                  <a:pt x="3787844" y="0"/>
                </a:cubicBezTo>
                <a:cubicBezTo>
                  <a:pt x="3806815" y="598053"/>
                  <a:pt x="3870121" y="699280"/>
                  <a:pt x="3787844" y="1384995"/>
                </a:cubicBezTo>
                <a:cubicBezTo>
                  <a:pt x="2114867" y="1518856"/>
                  <a:pt x="1592727" y="1294753"/>
                  <a:pt x="0" y="1384995"/>
                </a:cubicBezTo>
                <a:cubicBezTo>
                  <a:pt x="-78508" y="1034716"/>
                  <a:pt x="-83686" y="283925"/>
                  <a:pt x="0" y="0"/>
                </a:cubicBezTo>
                <a:close/>
              </a:path>
            </a:pathLst>
          </a:custGeom>
          <a:noFill/>
          <a:ln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159140440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en-US" sz="28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E33AE0-40C3-47D0-A10F-C6D438D58D53}"/>
              </a:ext>
            </a:extLst>
          </p:cNvPr>
          <p:cNvSpPr txBox="1"/>
          <p:nvPr/>
        </p:nvSpPr>
        <p:spPr>
          <a:xfrm>
            <a:off x="8096282" y="943538"/>
            <a:ext cx="39543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solidFill>
                  <a:schemeClr val="accent6"/>
                </a:solidFill>
                <a:latin typeface="+mj-lt"/>
              </a:rPr>
              <a:t>Đưa và nhận vở bằng hai tay</a:t>
            </a:r>
          </a:p>
          <a:p>
            <a:pPr algn="ctr"/>
            <a:r>
              <a:rPr lang="vi-VN" sz="2400" dirty="0">
                <a:solidFill>
                  <a:schemeClr val="accent6"/>
                </a:solidFill>
                <a:latin typeface="+mj-lt"/>
              </a:rPr>
              <a:t>Mắt nhìn thầy cô.</a:t>
            </a:r>
            <a:endParaRPr lang="en-US" sz="240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3BC354-F4E7-4851-BDDB-7A30395C7214}"/>
              </a:ext>
            </a:extLst>
          </p:cNvPr>
          <p:cNvSpPr txBox="1"/>
          <p:nvPr/>
        </p:nvSpPr>
        <p:spPr>
          <a:xfrm>
            <a:off x="278448" y="4426151"/>
            <a:ext cx="3333817" cy="1631216"/>
          </a:xfrm>
          <a:custGeom>
            <a:avLst/>
            <a:gdLst>
              <a:gd name="connsiteX0" fmla="*/ 0 w 3333817"/>
              <a:gd name="connsiteY0" fmla="*/ 0 h 1631216"/>
              <a:gd name="connsiteX1" fmla="*/ 588974 w 3333817"/>
              <a:gd name="connsiteY1" fmla="*/ 0 h 1631216"/>
              <a:gd name="connsiteX2" fmla="*/ 1144611 w 3333817"/>
              <a:gd name="connsiteY2" fmla="*/ 0 h 1631216"/>
              <a:gd name="connsiteX3" fmla="*/ 1666909 w 3333817"/>
              <a:gd name="connsiteY3" fmla="*/ 0 h 1631216"/>
              <a:gd name="connsiteX4" fmla="*/ 2122530 w 3333817"/>
              <a:gd name="connsiteY4" fmla="*/ 0 h 1631216"/>
              <a:gd name="connsiteX5" fmla="*/ 2744843 w 3333817"/>
              <a:gd name="connsiteY5" fmla="*/ 0 h 1631216"/>
              <a:gd name="connsiteX6" fmla="*/ 3333817 w 3333817"/>
              <a:gd name="connsiteY6" fmla="*/ 0 h 1631216"/>
              <a:gd name="connsiteX7" fmla="*/ 3333817 w 3333817"/>
              <a:gd name="connsiteY7" fmla="*/ 543739 h 1631216"/>
              <a:gd name="connsiteX8" fmla="*/ 3333817 w 3333817"/>
              <a:gd name="connsiteY8" fmla="*/ 1120102 h 1631216"/>
              <a:gd name="connsiteX9" fmla="*/ 3333817 w 3333817"/>
              <a:gd name="connsiteY9" fmla="*/ 1631216 h 1631216"/>
              <a:gd name="connsiteX10" fmla="*/ 2744843 w 3333817"/>
              <a:gd name="connsiteY10" fmla="*/ 1631216 h 1631216"/>
              <a:gd name="connsiteX11" fmla="*/ 2222545 w 3333817"/>
              <a:gd name="connsiteY11" fmla="*/ 1631216 h 1631216"/>
              <a:gd name="connsiteX12" fmla="*/ 1733585 w 3333817"/>
              <a:gd name="connsiteY12" fmla="*/ 1631216 h 1631216"/>
              <a:gd name="connsiteX13" fmla="*/ 1177949 w 3333817"/>
              <a:gd name="connsiteY13" fmla="*/ 1631216 h 1631216"/>
              <a:gd name="connsiteX14" fmla="*/ 722327 w 3333817"/>
              <a:gd name="connsiteY14" fmla="*/ 1631216 h 1631216"/>
              <a:gd name="connsiteX15" fmla="*/ 0 w 3333817"/>
              <a:gd name="connsiteY15" fmla="*/ 1631216 h 1631216"/>
              <a:gd name="connsiteX16" fmla="*/ 0 w 3333817"/>
              <a:gd name="connsiteY16" fmla="*/ 1120102 h 1631216"/>
              <a:gd name="connsiteX17" fmla="*/ 0 w 3333817"/>
              <a:gd name="connsiteY17" fmla="*/ 576363 h 1631216"/>
              <a:gd name="connsiteX18" fmla="*/ 0 w 3333817"/>
              <a:gd name="connsiteY18" fmla="*/ 0 h 1631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33817" h="1631216" extrusionOk="0">
                <a:moveTo>
                  <a:pt x="0" y="0"/>
                </a:moveTo>
                <a:cubicBezTo>
                  <a:pt x="270265" y="-37970"/>
                  <a:pt x="384536" y="18192"/>
                  <a:pt x="588974" y="0"/>
                </a:cubicBezTo>
                <a:cubicBezTo>
                  <a:pt x="793412" y="-18192"/>
                  <a:pt x="893408" y="26753"/>
                  <a:pt x="1144611" y="0"/>
                </a:cubicBezTo>
                <a:cubicBezTo>
                  <a:pt x="1395814" y="-26753"/>
                  <a:pt x="1448135" y="39104"/>
                  <a:pt x="1666909" y="0"/>
                </a:cubicBezTo>
                <a:cubicBezTo>
                  <a:pt x="1885683" y="-39104"/>
                  <a:pt x="1923428" y="12169"/>
                  <a:pt x="2122530" y="0"/>
                </a:cubicBezTo>
                <a:cubicBezTo>
                  <a:pt x="2321632" y="-12169"/>
                  <a:pt x="2446296" y="33691"/>
                  <a:pt x="2744843" y="0"/>
                </a:cubicBezTo>
                <a:cubicBezTo>
                  <a:pt x="3043390" y="-33691"/>
                  <a:pt x="3170985" y="61308"/>
                  <a:pt x="3333817" y="0"/>
                </a:cubicBezTo>
                <a:cubicBezTo>
                  <a:pt x="3370717" y="181010"/>
                  <a:pt x="3302233" y="338296"/>
                  <a:pt x="3333817" y="543739"/>
                </a:cubicBezTo>
                <a:cubicBezTo>
                  <a:pt x="3365401" y="749182"/>
                  <a:pt x="3288628" y="954891"/>
                  <a:pt x="3333817" y="1120102"/>
                </a:cubicBezTo>
                <a:cubicBezTo>
                  <a:pt x="3379006" y="1285313"/>
                  <a:pt x="3315949" y="1430726"/>
                  <a:pt x="3333817" y="1631216"/>
                </a:cubicBezTo>
                <a:cubicBezTo>
                  <a:pt x="3113139" y="1644607"/>
                  <a:pt x="3015266" y="1596409"/>
                  <a:pt x="2744843" y="1631216"/>
                </a:cubicBezTo>
                <a:cubicBezTo>
                  <a:pt x="2474420" y="1666023"/>
                  <a:pt x="2384820" y="1609671"/>
                  <a:pt x="2222545" y="1631216"/>
                </a:cubicBezTo>
                <a:cubicBezTo>
                  <a:pt x="2060270" y="1652761"/>
                  <a:pt x="1883768" y="1624277"/>
                  <a:pt x="1733585" y="1631216"/>
                </a:cubicBezTo>
                <a:cubicBezTo>
                  <a:pt x="1583402" y="1638155"/>
                  <a:pt x="1403472" y="1627856"/>
                  <a:pt x="1177949" y="1631216"/>
                </a:cubicBezTo>
                <a:cubicBezTo>
                  <a:pt x="952426" y="1634576"/>
                  <a:pt x="909360" y="1583779"/>
                  <a:pt x="722327" y="1631216"/>
                </a:cubicBezTo>
                <a:cubicBezTo>
                  <a:pt x="535294" y="1678653"/>
                  <a:pt x="215067" y="1607833"/>
                  <a:pt x="0" y="1631216"/>
                </a:cubicBezTo>
                <a:cubicBezTo>
                  <a:pt x="-48951" y="1468602"/>
                  <a:pt x="14105" y="1229994"/>
                  <a:pt x="0" y="1120102"/>
                </a:cubicBezTo>
                <a:cubicBezTo>
                  <a:pt x="-14105" y="1010210"/>
                  <a:pt x="35469" y="774682"/>
                  <a:pt x="0" y="576363"/>
                </a:cubicBezTo>
                <a:cubicBezTo>
                  <a:pt x="-35469" y="378044"/>
                  <a:pt x="32020" y="203632"/>
                  <a:pt x="0" y="0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0423685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endParaRPr lang="en-US" sz="28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chemeClr val="accent5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chemeClr val="accent5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chemeClr val="accent5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8E07F40-A8BC-4079-BAED-94FB10D822FA}"/>
              </a:ext>
            </a:extLst>
          </p:cNvPr>
          <p:cNvSpPr txBox="1"/>
          <p:nvPr/>
        </p:nvSpPr>
        <p:spPr>
          <a:xfrm>
            <a:off x="351650" y="4819924"/>
            <a:ext cx="31963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endParaRPr lang="en-US" sz="24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endParaRPr lang="en-US" sz="24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thầy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</a:t>
            </a:r>
            <a:endParaRPr lang="en-US" sz="2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AF2CC88-C3C6-4C7C-B61F-894025AAE9CE}"/>
              </a:ext>
            </a:extLst>
          </p:cNvPr>
          <p:cNvSpPr txBox="1"/>
          <p:nvPr/>
        </p:nvSpPr>
        <p:spPr>
          <a:xfrm>
            <a:off x="5583025" y="4904822"/>
            <a:ext cx="726570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accent4"/>
                </a:solidFill>
                <a:latin typeface="+mj-lt"/>
              </a:rPr>
              <a:t>Hỏi thăm khi thầy cô ốm, mệt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accent4"/>
                </a:solidFill>
                <a:latin typeface="+mj-lt"/>
              </a:rPr>
              <a:t>Viết lời yêu thương, nói lời chúc mừng thầy cô</a:t>
            </a:r>
            <a:endParaRPr lang="en-US" sz="2400" dirty="0">
              <a:solidFill>
                <a:schemeClr val="accent4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accent4"/>
                </a:solidFill>
                <a:latin typeface="+mj-lt"/>
              </a:rPr>
              <a:t>Giúp đỡ những công việc phù hợp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accent4"/>
                </a:solidFill>
                <a:latin typeface="+mj-lt"/>
              </a:rPr>
              <a:t>........ </a:t>
            </a:r>
            <a:endParaRPr lang="en-US" sz="2400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4293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Phông giấy mỹ chụp ảnh studio màu nâu đậm mã: 20 | Tiki">
            <a:extLst>
              <a:ext uri="{FF2B5EF4-FFF2-40B4-BE49-F238E27FC236}">
                <a16:creationId xmlns:a16="http://schemas.microsoft.com/office/drawing/2014/main" id="{E6AA2E2B-CDFD-4E36-9210-AE024C03C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4" y="1773640"/>
            <a:ext cx="12198854" cy="511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-42226" y="217546"/>
            <a:ext cx="12462825" cy="1729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48" b="91667" l="0" r="75500">
                        <a14:foregroundMark x1="59400" y1="67500" x2="63100" y2="76204"/>
                        <a14:foregroundMark x1="43500" y1="18148" x2="48300" y2="23241"/>
                        <a14:foregroundMark x1="52200" y1="21389" x2="56800" y2="26019"/>
                        <a14:foregroundMark x1="16400" y1="73333" x2="10300" y2="87315"/>
                        <a14:foregroundMark x1="17500" y1="80370" x2="12500" y2="86481"/>
                        <a14:foregroundMark x1="16400" y1="78796" x2="16800" y2="82593"/>
                        <a14:foregroundMark x1="16800" y1="82593" x2="20100" y2="83796"/>
                        <a14:foregroundMark x1="14700" y1="71111" x2="11400" y2="78148"/>
                        <a14:foregroundMark x1="11400" y1="77593" x2="10300" y2="82222"/>
                        <a14:foregroundMark x1="10100" y1="82037" x2="10300" y2="86019"/>
                        <a14:foregroundMark x1="39771" y1="19504" x2="49140" y2="27482"/>
                        <a14:backgroundMark x1="65900" y1="28704" x2="629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7" r="24691" b="9091"/>
          <a:stretch>
            <a:fillRect/>
          </a:stretch>
        </p:blipFill>
        <p:spPr>
          <a:xfrm>
            <a:off x="1788705" y="4144519"/>
            <a:ext cx="1479221" cy="2133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>
            <a:fillRect/>
          </a:stretch>
        </p:blipFill>
        <p:spPr>
          <a:xfrm>
            <a:off x="6608855" y="153929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>
            <a:fillRect/>
          </a:stretch>
        </p:blipFill>
        <p:spPr>
          <a:xfrm>
            <a:off x="5173162" y="118643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2136080" y="2676931"/>
            <a:ext cx="1295400" cy="7693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8667" l="10000" r="99333">
                        <a14:foregroundMark x1="65667" y1="76333" x2="64667" y2="85667"/>
                        <a14:foregroundMark x1="70000" y1="75333" x2="77000" y2="8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31" t="3451" r="2588" b="3720"/>
          <a:stretch>
            <a:fillRect/>
          </a:stretch>
        </p:blipFill>
        <p:spPr>
          <a:xfrm>
            <a:off x="4213955" y="3991137"/>
            <a:ext cx="1463168" cy="23028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3" y="199262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>
            <a:fillRect/>
          </a:stretch>
        </p:blipFill>
        <p:spPr>
          <a:xfrm>
            <a:off x="9756695" y="184284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>
            <a:fillRect/>
          </a:stretch>
        </p:blipFill>
        <p:spPr>
          <a:xfrm flipH="1">
            <a:off x="1620130" y="166177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>
            <a:fillRect/>
          </a:stretch>
        </p:blipFill>
        <p:spPr>
          <a:xfrm flipH="1">
            <a:off x="3141527" y="1773641"/>
            <a:ext cx="1072428" cy="144194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3141527" y="5580680"/>
            <a:ext cx="1256076" cy="74598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5677124" y="237234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9113167" y="339380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24" action="ppaction://hlinksldjump"/>
          </p:cNvPr>
          <p:cNvSpPr/>
          <p:nvPr/>
        </p:nvSpPr>
        <p:spPr>
          <a:xfrm>
            <a:off x="2610092" y="330837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9" name="Oval 28">
            <a:hlinkClick r:id="rId25" action="ppaction://hlinksldjump"/>
          </p:cNvPr>
          <p:cNvSpPr/>
          <p:nvPr/>
        </p:nvSpPr>
        <p:spPr>
          <a:xfrm>
            <a:off x="9455818" y="382697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31" name="Oval 30">
            <a:hlinkClick r:id="rId26" action="ppaction://hlinksldjump"/>
          </p:cNvPr>
          <p:cNvSpPr/>
          <p:nvPr/>
        </p:nvSpPr>
        <p:spPr>
          <a:xfrm>
            <a:off x="3620273" y="6326662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32" name="Oval 31">
            <a:hlinkClick r:id="rId27" action="ppaction://hlinksldjump"/>
          </p:cNvPr>
          <p:cNvSpPr/>
          <p:nvPr/>
        </p:nvSpPr>
        <p:spPr>
          <a:xfrm>
            <a:off x="5889955" y="296837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832959" y="3817372"/>
            <a:ext cx="1551096" cy="230380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9056522" y="214200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5696524" y="118643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136080" y="129568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902" y="5699132"/>
            <a:ext cx="835863" cy="10225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06" y="1206147"/>
            <a:ext cx="1354581" cy="786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744" b="89776" l="3994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26" y="2428095"/>
            <a:ext cx="2155924" cy="25828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438" b="89825" l="2077" r="97923">
                        <a14:foregroundMark x1="82846" y1="73085" x2="93000" y2="7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231" y="4304791"/>
            <a:ext cx="1856798" cy="19056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843" y="94184"/>
            <a:ext cx="1412244" cy="81130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62" y="1442039"/>
            <a:ext cx="1354581" cy="7864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40" y="1835279"/>
            <a:ext cx="1354581" cy="786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532" y="1232332"/>
            <a:ext cx="1354581" cy="786480"/>
          </a:xfrm>
          <a:prstGeom prst="rect">
            <a:avLst/>
          </a:prstGeom>
        </p:spPr>
      </p:pic>
      <p:pic>
        <p:nvPicPr>
          <p:cNvPr id="1026" name="Picture 2" descr="Hình ảnh Cartoon Speech Balloon đồ họa Vector - MIỄN PHÍ png tải về - Miễn  phí trong suốt đám Mây png Tải về.">
            <a:extLst>
              <a:ext uri="{FF2B5EF4-FFF2-40B4-BE49-F238E27FC236}">
                <a16:creationId xmlns:a16="http://schemas.microsoft.com/office/drawing/2014/main" id="{13B92F39-0F1B-421A-A838-651E5378E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10000" b="90000" l="9889" r="90000">
                        <a14:foregroundMark x1="15889" y1="44355" x2="34000" y2="51613"/>
                        <a14:foregroundMark x1="33000" y1="22097" x2="64667" y2="57742"/>
                        <a14:foregroundMark x1="64667" y1="57742" x2="65000" y2="57742"/>
                        <a14:foregroundMark x1="49556" y1="23871" x2="88333" y2="48871"/>
                        <a14:foregroundMark x1="88333" y1="48871" x2="88556" y2="48710"/>
                        <a14:foregroundMark x1="38000" y1="16774" x2="56222" y2="19516"/>
                        <a14:foregroundMark x1="34889" y1="23387" x2="26667" y2="44355"/>
                        <a14:foregroundMark x1="16111" y1="46129" x2="10333" y2="52419"/>
                        <a14:foregroundMark x1="10333" y1="52419" x2="9889" y2="53710"/>
                        <a14:foregroundMark x1="47556" y1="40645" x2="47222" y2="55806"/>
                        <a14:foregroundMark x1="31444" y1="16129" x2="22889" y2="36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4" y="-43089"/>
            <a:ext cx="1612624" cy="111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Hình ảnh Cartoon Speech Balloon đồ họa Vector - MIỄN PHÍ png tải về - Miễn  phí trong suốt đám Mây png Tải về.">
            <a:extLst>
              <a:ext uri="{FF2B5EF4-FFF2-40B4-BE49-F238E27FC236}">
                <a16:creationId xmlns:a16="http://schemas.microsoft.com/office/drawing/2014/main" id="{2DC0A43C-FFFA-418B-8578-0CB70E87A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10000" b="90000" l="9889" r="90000">
                        <a14:foregroundMark x1="15889" y1="44355" x2="34000" y2="51613"/>
                        <a14:foregroundMark x1="33000" y1="22097" x2="64667" y2="57742"/>
                        <a14:foregroundMark x1="64667" y1="57742" x2="65000" y2="57742"/>
                        <a14:foregroundMark x1="49556" y1="23871" x2="88333" y2="48871"/>
                        <a14:foregroundMark x1="88333" y1="48871" x2="88556" y2="48710"/>
                        <a14:foregroundMark x1="38000" y1="16774" x2="56222" y2="19516"/>
                        <a14:foregroundMark x1="34889" y1="23387" x2="26667" y2="44355"/>
                        <a14:foregroundMark x1="16111" y1="46129" x2="10333" y2="52419"/>
                        <a14:foregroundMark x1="10333" y1="52419" x2="9889" y2="53710"/>
                        <a14:foregroundMark x1="47556" y1="40645" x2="47222" y2="55806"/>
                        <a14:foregroundMark x1="31444" y1="16129" x2="22889" y2="36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44973" y="-8905"/>
            <a:ext cx="1612624" cy="111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a Pahela Falgun Clip nghệ thuật - hoa cỏ. png tải về - Miễn phí trong  suốt Màu Hồng png Tải về.">
            <a:extLst>
              <a:ext uri="{FF2B5EF4-FFF2-40B4-BE49-F238E27FC236}">
                <a16:creationId xmlns:a16="http://schemas.microsoft.com/office/drawing/2014/main" id="{C381F685-233D-4B79-832D-B5680C1B7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0000" b="99773" l="3667" r="95000">
                        <a14:foregroundMark x1="9333" y1="75227" x2="41222" y2="86591"/>
                        <a14:foregroundMark x1="29667" y1="45682" x2="32556" y2="62273"/>
                        <a14:foregroundMark x1="51222" y1="82727" x2="79667" y2="89773"/>
                        <a14:foregroundMark x1="79667" y1="89773" x2="83889" y2="89545"/>
                        <a14:foregroundMark x1="79889" y1="51364" x2="83222" y2="65682"/>
                        <a14:foregroundMark x1="88889" y1="41136" x2="93333" y2="51136"/>
                        <a14:foregroundMark x1="89111" y1="13409" x2="92444" y2="12500"/>
                        <a14:foregroundMark x1="38111" y1="89091" x2="53778" y2="91364"/>
                        <a14:foregroundMark x1="23556" y1="89091" x2="27778" y2="97500"/>
                        <a14:foregroundMark x1="27778" y1="97500" x2="33333" y2="99773"/>
                        <a14:foregroundMark x1="20000" y1="60227" x2="19667" y2="74545"/>
                        <a14:foregroundMark x1="22556" y1="72273" x2="23000" y2="68182"/>
                        <a14:foregroundMark x1="82333" y1="86818" x2="94000" y2="87955"/>
                        <a14:foregroundMark x1="94000" y1="87955" x2="95333" y2="85909"/>
                        <a14:foregroundMark x1="4222" y1="75682" x2="7111" y2="78409"/>
                        <a14:foregroundMark x1="8111" y1="66818" x2="8222" y2="73182"/>
                        <a14:foregroundMark x1="3778" y1="91136" x2="4778" y2="93182"/>
                        <a14:foregroundMark x1="3667" y1="81591" x2="6222" y2="79773"/>
                        <a14:foregroundMark x1="7222" y1="66364" x2="9556" y2="66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891" y="5352647"/>
            <a:ext cx="3143990" cy="153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027708"/>
            <a:ext cx="4608467" cy="9084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Hỏi thăm cô bị ốm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708872" y="4027708"/>
            <a:ext cx="4721128" cy="90843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Nói chuyện riêng trong giờ học</a:t>
            </a:r>
            <a:endParaRPr lang="en-US" altLang="vi-VN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71601" y="5093497"/>
            <a:ext cx="4608466" cy="1231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lang="en-US" alt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alt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phép cô khi ra khỏi lớp</a:t>
            </a:r>
            <a:endParaRPr lang="vi-VN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2368" y="5129495"/>
            <a:ext cx="4747632" cy="11189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Chào cô khi tan học </a:t>
            </a:r>
            <a:endParaRPr lang="en-US" altLang="vi-VN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584" y="568894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72" y="4398441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94" y="576136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60566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4331A5-3F0F-479E-B105-9DA840215F10}"/>
              </a:ext>
            </a:extLst>
          </p:cNvPr>
          <p:cNvSpPr txBox="1"/>
          <p:nvPr/>
        </p:nvSpPr>
        <p:spPr>
          <a:xfrm>
            <a:off x="2818615" y="1517812"/>
            <a:ext cx="6947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bg1"/>
                </a:solidFill>
                <a:latin typeface="+mj-lt"/>
              </a:rPr>
              <a:t>Hành động nào dưới đây </a:t>
            </a:r>
            <a:r>
              <a:rPr lang="vi-VN" sz="3600" b="1" u="sng" dirty="0">
                <a:solidFill>
                  <a:schemeClr val="bg1"/>
                </a:solidFill>
                <a:latin typeface="+mj-lt"/>
              </a:rPr>
              <a:t>không</a:t>
            </a:r>
            <a:r>
              <a:rPr lang="vi-VN" sz="3600" b="1" dirty="0">
                <a:solidFill>
                  <a:schemeClr val="bg1"/>
                </a:solidFill>
                <a:latin typeface="+mj-lt"/>
              </a:rPr>
              <a:t> </a:t>
            </a:r>
          </a:p>
          <a:p>
            <a:pPr algn="ctr"/>
            <a:r>
              <a:rPr lang="vi-VN" sz="3600" dirty="0">
                <a:solidFill>
                  <a:schemeClr val="bg1"/>
                </a:solidFill>
                <a:latin typeface="+mj-lt"/>
              </a:rPr>
              <a:t>thể hiện sự kính trọng thầy, cô giáo: 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159296" y="-172391"/>
            <a:ext cx="10266191" cy="350005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4968" y="3513705"/>
            <a:ext cx="3407791" cy="22843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110764" y="3494699"/>
            <a:ext cx="3785863" cy="22843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076093" y="3513705"/>
            <a:ext cx="3701020" cy="22177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24" name="Right Arrow 23">
            <a:hlinkClick r:id="rId7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C2B4679-B4C9-48DB-9B3B-B02A3338D35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009" t="64801" r="65361" b="18607"/>
          <a:stretch/>
        </p:blipFill>
        <p:spPr>
          <a:xfrm>
            <a:off x="686493" y="3559496"/>
            <a:ext cx="2549792" cy="223859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591BA10-352E-40F2-89D8-8A870DFB0B7E}"/>
              </a:ext>
            </a:extLst>
          </p:cNvPr>
          <p:cNvSpPr txBox="1"/>
          <p:nvPr/>
        </p:nvSpPr>
        <p:spPr>
          <a:xfrm>
            <a:off x="2927182" y="1276078"/>
            <a:ext cx="6947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bg1"/>
                </a:solidFill>
                <a:latin typeface="+mj-lt"/>
              </a:rPr>
              <a:t>Hành động nào dưới đây </a:t>
            </a:r>
          </a:p>
          <a:p>
            <a:pPr algn="ctr"/>
            <a:r>
              <a:rPr lang="vi-VN" sz="3600" dirty="0">
                <a:solidFill>
                  <a:schemeClr val="bg1"/>
                </a:solidFill>
                <a:latin typeface="+mj-lt"/>
              </a:rPr>
              <a:t>thể hiện sự kính trọng thầy, cô giáo: 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812" y="5286233"/>
            <a:ext cx="672947" cy="591378"/>
          </a:xfrm>
          <a:prstGeom prst="rect">
            <a:avLst/>
          </a:prstGeom>
        </p:spPr>
      </p:pic>
      <p:pic>
        <p:nvPicPr>
          <p:cNvPr id="2050" name="Picture 2" descr="Cậu học trò với tư duy khác người">
            <a:extLst>
              <a:ext uri="{FF2B5EF4-FFF2-40B4-BE49-F238E27FC236}">
                <a16:creationId xmlns:a16="http://schemas.microsoft.com/office/drawing/2014/main" id="{11F2F289-60B1-4206-8832-B47A3196F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486" y="3501762"/>
            <a:ext cx="2982398" cy="223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338" y="5221916"/>
            <a:ext cx="672128" cy="537702"/>
          </a:xfrm>
          <a:prstGeom prst="rect">
            <a:avLst/>
          </a:prstGeom>
        </p:spPr>
      </p:pic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A74E64A-CF34-458B-8C77-EF1D656CE00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5180" t="30790" r="24009" b="56701"/>
          <a:stretch/>
        </p:blipFill>
        <p:spPr>
          <a:xfrm>
            <a:off x="4608376" y="3608948"/>
            <a:ext cx="3107345" cy="20224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984" y="5233547"/>
            <a:ext cx="672129" cy="5906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94543" y="-615747"/>
            <a:ext cx="1066271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101063"/>
            <a:ext cx="4690873" cy="10043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Vội vàng rời đi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16957" y="5352585"/>
            <a:ext cx="7889886" cy="13464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Nói với cô: “Cô để chúng em mang giúp ạ!”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64774" y="4109522"/>
            <a:ext cx="5150706" cy="9958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alt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Nhờ cô bê thêm chồng sách</a:t>
            </a:r>
            <a:endParaRPr lang="en-US" altLang="vi-VN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23" y="4514022"/>
            <a:ext cx="672947" cy="5913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851" y="6141935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497" y="4679727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9" action="ppaction://hlinksldjump"/>
          </p:cNvPr>
          <p:cNvSpPr/>
          <p:nvPr/>
        </p:nvSpPr>
        <p:spPr>
          <a:xfrm>
            <a:off x="11148649" y="598173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21188" y="1192863"/>
            <a:ext cx="33300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Em sẽ làm gì khi gặp tình huống dưới đây:</a:t>
            </a:r>
            <a:endParaRPr lang="en-US" sz="3200" b="1" dirty="0">
              <a:solidFill>
                <a:prstClr val="white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C925552-FD4A-4254-AF7E-CC7273984BE4}"/>
              </a:ext>
            </a:extLst>
          </p:cNvPr>
          <p:cNvGrpSpPr/>
          <p:nvPr/>
        </p:nvGrpSpPr>
        <p:grpSpPr>
          <a:xfrm>
            <a:off x="6007724" y="707652"/>
            <a:ext cx="3570947" cy="2601988"/>
            <a:chOff x="6007724" y="707652"/>
            <a:chExt cx="3570947" cy="2601988"/>
          </a:xfrm>
        </p:grpSpPr>
        <p:pic>
          <p:nvPicPr>
            <p:cNvPr id="3" name="Picture 2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C74DE2E6-A254-48ED-848E-E0BDB2F338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3196" t="18556" r="65206" b="66186"/>
            <a:stretch/>
          </p:blipFill>
          <p:spPr>
            <a:xfrm>
              <a:off x="6062471" y="707652"/>
              <a:ext cx="3516200" cy="2601988"/>
            </a:xfrm>
            <a:prstGeom prst="rect">
              <a:avLst/>
            </a:prstGeom>
          </p:spPr>
        </p:pic>
        <p:sp>
          <p:nvSpPr>
            <p:cNvPr id="5" name="Cloud 4">
              <a:extLst>
                <a:ext uri="{FF2B5EF4-FFF2-40B4-BE49-F238E27FC236}">
                  <a16:creationId xmlns:a16="http://schemas.microsoft.com/office/drawing/2014/main" id="{73E61228-0676-4079-9F0A-5F94859CCC2E}"/>
                </a:ext>
              </a:extLst>
            </p:cNvPr>
            <p:cNvSpPr/>
            <p:nvPr/>
          </p:nvSpPr>
          <p:spPr>
            <a:xfrm rot="151183">
              <a:off x="6007724" y="1344161"/>
              <a:ext cx="1727695" cy="743964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FDAE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13122" y="-257721"/>
            <a:ext cx="12264271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5800" y="4101063"/>
            <a:ext cx="5316041" cy="10805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Chỉ cần chào thầy cô khi gặp ở trường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85800" y="5434213"/>
            <a:ext cx="5402387" cy="11951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Đứng dậy chào cô giáo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04141" y="4015912"/>
            <a:ext cx="5106859" cy="11656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</a:rPr>
              <a:t>B. Nói tự do trong giờ học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728144" y="5399090"/>
            <a:ext cx="5082855" cy="12303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</a:rPr>
              <a:t>D. Ra vào lớp không cần xin phép</a:t>
            </a:r>
            <a:endParaRPr lang="en-US" altLang="vi-VN" sz="2800" dirty="0">
              <a:solidFill>
                <a:prstClr val="black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395" y="4739637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4130" y="5181600"/>
            <a:ext cx="630120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214" y="6155962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71" y="417042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9" action="ppaction://hlinksldjump"/>
          </p:cNvPr>
          <p:cNvSpPr/>
          <p:nvPr/>
        </p:nvSpPr>
        <p:spPr>
          <a:xfrm>
            <a:off x="11147515" y="6042883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AADAF93-8F86-4618-A488-F160D1BACAC1}"/>
              </a:ext>
            </a:extLst>
          </p:cNvPr>
          <p:cNvSpPr txBox="1"/>
          <p:nvPr/>
        </p:nvSpPr>
        <p:spPr>
          <a:xfrm>
            <a:off x="2818615" y="1517812"/>
            <a:ext cx="6947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bg1"/>
                </a:solidFill>
                <a:latin typeface="+mj-lt"/>
              </a:rPr>
              <a:t>Hành động nào dưới đây</a:t>
            </a:r>
            <a:endParaRPr lang="vi-VN" sz="3600" b="1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vi-VN" sz="3600" dirty="0">
                <a:solidFill>
                  <a:schemeClr val="bg1"/>
                </a:solidFill>
                <a:latin typeface="+mj-lt"/>
              </a:rPr>
              <a:t>thể hiện sự kính trọng thầy, cô giáo: 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ăm cách nói thay thế &amp;#39;thank you&amp;#39;">
            <a:extLst>
              <a:ext uri="{FF2B5EF4-FFF2-40B4-BE49-F238E27FC236}">
                <a16:creationId xmlns:a16="http://schemas.microsoft.com/office/drawing/2014/main" id="{EABDD439-BE8A-4BAE-A56E-E16282745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72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ACA4ED5E-8B0F-4B30-A378-2B0AD5FAA8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8" t="131" r="17556" b="27501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622BE147-986F-4E1E-B0E0-C8EFBFF782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86" y="56635"/>
            <a:ext cx="1463708" cy="140172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9A473C7-BA9D-4C8B-972A-523E46F8D7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848" y="4125132"/>
            <a:ext cx="1859776" cy="1868123"/>
          </a:xfrm>
          <a:prstGeom prst="rect">
            <a:avLst/>
          </a:prstGeom>
        </p:spPr>
      </p:pic>
      <p:pic>
        <p:nvPicPr>
          <p:cNvPr id="3" name="Cô Giáo (Karaoke Beat) - Nhạc Thiếu Nhi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A1DFA51C-EB4B-456A-9AC2-423806F9C6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64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>
            <a:extLst>
              <a:ext uri="{FF2B5EF4-FFF2-40B4-BE49-F238E27FC236}">
                <a16:creationId xmlns:a16="http://schemas.microsoft.com/office/drawing/2014/main" id="{603490FF-D8AD-4907-ACF2-0E367633A5D4}"/>
              </a:ext>
            </a:extLst>
          </p:cNvPr>
          <p:cNvGrpSpPr/>
          <p:nvPr/>
        </p:nvGrpSpPr>
        <p:grpSpPr>
          <a:xfrm>
            <a:off x="997799" y="2025946"/>
            <a:ext cx="7391154" cy="1096146"/>
            <a:chOff x="1149989" y="3194004"/>
            <a:chExt cx="7391154" cy="1096146"/>
          </a:xfrm>
        </p:grpSpPr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D0DA88B0-7875-4823-8E02-24C20A89207A}"/>
                </a:ext>
              </a:extLst>
            </p:cNvPr>
            <p:cNvSpPr txBox="1"/>
            <p:nvPr/>
          </p:nvSpPr>
          <p:spPr>
            <a:xfrm>
              <a:off x="1805197" y="3212932"/>
              <a:ext cx="673594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Nêu</a:t>
              </a:r>
              <a:r>
                <a:rPr kumimoji="1" lang="en-US" altLang="zh-CN" sz="32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được</a:t>
              </a:r>
              <a:r>
                <a:rPr kumimoji="1" lang="en-US" altLang="zh-CN" sz="32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kumimoji="1" lang="en-US" altLang="zh-CN" sz="32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số</a:t>
              </a:r>
              <a:r>
                <a:rPr kumimoji="1" lang="en-US" altLang="zh-CN" sz="32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biểu</a:t>
              </a:r>
              <a:r>
                <a:rPr kumimoji="1" lang="en-US" altLang="zh-CN" sz="32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hiện</a:t>
              </a:r>
              <a:r>
                <a:rPr kumimoji="1" lang="en-US" altLang="zh-CN" sz="32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của</a:t>
              </a:r>
              <a:r>
                <a:rPr kumimoji="1" lang="en-US" altLang="zh-CN" sz="32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sự</a:t>
              </a:r>
              <a:r>
                <a:rPr kumimoji="1" lang="en-US" altLang="zh-CN" sz="32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kính</a:t>
              </a:r>
              <a:r>
                <a:rPr kumimoji="1" lang="en-US" altLang="zh-CN" sz="32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trọng</a:t>
              </a:r>
              <a:r>
                <a:rPr kumimoji="1" lang="en-US" altLang="zh-CN" sz="32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thầy</a:t>
              </a:r>
              <a:r>
                <a:rPr kumimoji="1" lang="en-US" altLang="zh-CN" sz="32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giáo</a:t>
              </a:r>
              <a:r>
                <a:rPr kumimoji="1" lang="en-US" altLang="zh-CN" sz="32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kumimoji="1" lang="en-US" altLang="zh-CN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cô</a:t>
              </a:r>
              <a:r>
                <a:rPr kumimoji="1" lang="en-US" altLang="zh-CN" sz="32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giáo</a:t>
              </a:r>
              <a:endParaRPr kumimoji="1" lang="zh-CN" alt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0A785791-4903-46FC-B6DB-5A60900A3ECE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49" name="Freeform 108">
                <a:extLst>
                  <a:ext uri="{FF2B5EF4-FFF2-40B4-BE49-F238E27FC236}">
                    <a16:creationId xmlns:a16="http://schemas.microsoft.com/office/drawing/2014/main" id="{4F42386F-7816-442E-8C72-FF085819CB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0" name="Freeform 109">
                <a:extLst>
                  <a:ext uri="{FF2B5EF4-FFF2-40B4-BE49-F238E27FC236}">
                    <a16:creationId xmlns:a16="http://schemas.microsoft.com/office/drawing/2014/main" id="{1919B488-9092-4BC1-B4BF-F106BAE5F22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1" name="Freeform 110">
                <a:extLst>
                  <a:ext uri="{FF2B5EF4-FFF2-40B4-BE49-F238E27FC236}">
                    <a16:creationId xmlns:a16="http://schemas.microsoft.com/office/drawing/2014/main" id="{6434BAED-E1B0-420C-9815-EBA2752B69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2" name="Freeform 111">
                <a:extLst>
                  <a:ext uri="{FF2B5EF4-FFF2-40B4-BE49-F238E27FC236}">
                    <a16:creationId xmlns:a16="http://schemas.microsoft.com/office/drawing/2014/main" id="{0C3AD1B0-22D3-410C-94BB-D17B5B6D3F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3" name="Freeform 112">
                <a:extLst>
                  <a:ext uri="{FF2B5EF4-FFF2-40B4-BE49-F238E27FC236}">
                    <a16:creationId xmlns:a16="http://schemas.microsoft.com/office/drawing/2014/main" id="{814C077B-B5A8-4F40-B5C5-404F57080B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4" name="Freeform 113">
                <a:extLst>
                  <a:ext uri="{FF2B5EF4-FFF2-40B4-BE49-F238E27FC236}">
                    <a16:creationId xmlns:a16="http://schemas.microsoft.com/office/drawing/2014/main" id="{120B0386-6539-498C-BF0C-BF76C6A361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CEF04A32-007D-4DA2-8D96-BF2481D7AC3C}"/>
              </a:ext>
            </a:extLst>
          </p:cNvPr>
          <p:cNvGrpSpPr/>
          <p:nvPr/>
        </p:nvGrpSpPr>
        <p:grpSpPr>
          <a:xfrm>
            <a:off x="4109343" y="3879712"/>
            <a:ext cx="7888434" cy="1086808"/>
            <a:chOff x="1149989" y="3194004"/>
            <a:chExt cx="7105291" cy="1086808"/>
          </a:xfrm>
        </p:grpSpPr>
        <p:sp>
          <p:nvSpPr>
            <p:cNvPr id="66" name="文本框 65">
              <a:extLst>
                <a:ext uri="{FF2B5EF4-FFF2-40B4-BE49-F238E27FC236}">
                  <a16:creationId xmlns:a16="http://schemas.microsoft.com/office/drawing/2014/main" id="{0516BF65-9BFD-485E-A060-035705502DDC}"/>
                </a:ext>
              </a:extLst>
            </p:cNvPr>
            <p:cNvSpPr txBox="1"/>
            <p:nvPr/>
          </p:nvSpPr>
          <p:spPr>
            <a:xfrm>
              <a:off x="2009548" y="3203594"/>
              <a:ext cx="624573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Thực</a:t>
              </a:r>
              <a:r>
                <a:rPr kumimoji="1" lang="en-US" altLang="zh-CN" sz="32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hiện</a:t>
              </a:r>
              <a:r>
                <a:rPr kumimoji="1" lang="en-US" altLang="zh-CN" sz="32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được</a:t>
              </a:r>
              <a:r>
                <a:rPr kumimoji="1" lang="en-US" altLang="zh-CN" sz="32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hành</a:t>
              </a:r>
              <a:r>
                <a:rPr kumimoji="1" lang="en-US" altLang="zh-CN" sz="32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động</a:t>
              </a:r>
              <a:r>
                <a:rPr kumimoji="1" lang="en-US" altLang="zh-CN" sz="32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kumimoji="1" lang="en-US" altLang="zh-CN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lời</a:t>
              </a:r>
              <a:r>
                <a:rPr kumimoji="1" lang="en-US" altLang="zh-CN" sz="32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nói</a:t>
              </a:r>
              <a:r>
                <a:rPr kumimoji="1" lang="en-US" altLang="zh-CN" sz="32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</a:p>
            <a:p>
              <a:r>
                <a:rPr kumimoji="1" lang="en-US" altLang="zh-CN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thể</a:t>
              </a:r>
              <a:r>
                <a:rPr kumimoji="1" lang="en-US" altLang="zh-CN" sz="32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hiện</a:t>
              </a:r>
              <a:r>
                <a:rPr kumimoji="1" lang="en-US" altLang="zh-CN" sz="32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sự</a:t>
              </a:r>
              <a:r>
                <a:rPr kumimoji="1" lang="en-US" altLang="zh-CN" sz="32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kính</a:t>
              </a:r>
              <a:r>
                <a:rPr kumimoji="1" lang="en-US" altLang="zh-CN" sz="32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trọng</a:t>
              </a:r>
              <a:r>
                <a:rPr kumimoji="1" lang="en-US" altLang="zh-CN" sz="32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thầy</a:t>
              </a:r>
              <a:r>
                <a:rPr kumimoji="1" lang="en-US" altLang="zh-CN" sz="32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cô</a:t>
              </a:r>
              <a:r>
                <a:rPr kumimoji="1" lang="en-US" altLang="zh-CN" sz="32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giáo</a:t>
              </a:r>
              <a:r>
                <a:rPr kumimoji="1" lang="en-US" altLang="zh-CN" sz="32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 </a:t>
              </a:r>
              <a:endParaRPr kumimoji="1" lang="zh-CN" alt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59" name="组合 58">
              <a:extLst>
                <a:ext uri="{FF2B5EF4-FFF2-40B4-BE49-F238E27FC236}">
                  <a16:creationId xmlns:a16="http://schemas.microsoft.com/office/drawing/2014/main" id="{77EF94EC-5838-471D-968D-D141FAEF081B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60" name="Freeform 108">
                <a:extLst>
                  <a:ext uri="{FF2B5EF4-FFF2-40B4-BE49-F238E27FC236}">
                    <a16:creationId xmlns:a16="http://schemas.microsoft.com/office/drawing/2014/main" id="{4C856805-FAF6-43FB-BA71-5B0F6689F5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1" name="Freeform 109">
                <a:extLst>
                  <a:ext uri="{FF2B5EF4-FFF2-40B4-BE49-F238E27FC236}">
                    <a16:creationId xmlns:a16="http://schemas.microsoft.com/office/drawing/2014/main" id="{1060AA1C-E75A-4110-AC3D-C7626EA99C3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2" name="Freeform 110">
                <a:extLst>
                  <a:ext uri="{FF2B5EF4-FFF2-40B4-BE49-F238E27FC236}">
                    <a16:creationId xmlns:a16="http://schemas.microsoft.com/office/drawing/2014/main" id="{45C9AB9D-E083-450C-9506-CC6346347A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3" name="Freeform 111">
                <a:extLst>
                  <a:ext uri="{FF2B5EF4-FFF2-40B4-BE49-F238E27FC236}">
                    <a16:creationId xmlns:a16="http://schemas.microsoft.com/office/drawing/2014/main" id="{2BDEBFB8-FDAF-4C2D-9D09-97D90B941D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4" name="Freeform 112">
                <a:extLst>
                  <a:ext uri="{FF2B5EF4-FFF2-40B4-BE49-F238E27FC236}">
                    <a16:creationId xmlns:a16="http://schemas.microsoft.com/office/drawing/2014/main" id="{0C08AE05-5F6D-4447-BA75-09CBB511CC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5" name="Freeform 113">
                <a:extLst>
                  <a:ext uri="{FF2B5EF4-FFF2-40B4-BE49-F238E27FC236}">
                    <a16:creationId xmlns:a16="http://schemas.microsoft.com/office/drawing/2014/main" id="{E33B37B9-2511-4C6C-9027-DE695FBA7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4E02B984-CAD3-4DEF-B2F0-3A22C1070214}"/>
              </a:ext>
            </a:extLst>
          </p:cNvPr>
          <p:cNvSpPr/>
          <p:nvPr/>
        </p:nvSpPr>
        <p:spPr>
          <a:xfrm>
            <a:off x="1583703" y="527901"/>
            <a:ext cx="2426694" cy="641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3FE083-5464-4771-A9AF-527213209E19}"/>
              </a:ext>
            </a:extLst>
          </p:cNvPr>
          <p:cNvSpPr txBox="1"/>
          <p:nvPr/>
        </p:nvSpPr>
        <p:spPr>
          <a:xfrm>
            <a:off x="3478491" y="422657"/>
            <a:ext cx="35916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32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9A473C7-BA9D-4C8B-972A-523E46F8D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848" y="4125132"/>
            <a:ext cx="1859776" cy="186812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ACA4ED5E-8B0F-4B30-A378-2B0AD5FAA8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8" t="131" r="17556" b="27501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606C873-B0DE-4FA3-80B5-BA1BECC58657}"/>
              </a:ext>
            </a:extLst>
          </p:cNvPr>
          <p:cNvSpPr/>
          <p:nvPr/>
        </p:nvSpPr>
        <p:spPr>
          <a:xfrm>
            <a:off x="114300" y="161925"/>
            <a:ext cx="11944350" cy="6553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i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Cô giáo trong bài thơ đã làm những gì cho học sinh?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i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Những việc làm đó thể hiện tình cảm của cô giáo đối với học sinh như thế nào?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i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Tình cảm của bạn nhỏ trong bài thơ đối với giáo viên như thế nào?</a:t>
            </a:r>
            <a:endParaRPr lang="en-US"/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622BE147-986F-4E1E-B0E0-C8EFBFF782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67"/>
            <a:ext cx="1131053" cy="10831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033972-AA30-446B-9B82-C547CB8A9F8E}"/>
              </a:ext>
            </a:extLst>
          </p:cNvPr>
          <p:cNvSpPr txBox="1"/>
          <p:nvPr/>
        </p:nvSpPr>
        <p:spPr>
          <a:xfrm>
            <a:off x="1543050" y="514350"/>
            <a:ext cx="6581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thơ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959264-CDC3-46F4-AC98-C6AB592D5296}"/>
              </a:ext>
            </a:extLst>
          </p:cNvPr>
          <p:cNvSpPr txBox="1"/>
          <p:nvPr/>
        </p:nvSpPr>
        <p:spPr>
          <a:xfrm>
            <a:off x="304799" y="1451550"/>
            <a:ext cx="11582400" cy="228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thơ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c.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nhỏ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thơ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giáo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viên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31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8" t="131" r="17556" b="27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E7FF9A8-5D87-4C9F-9DB2-A9BD04C73B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586" y="241597"/>
            <a:ext cx="1463708" cy="140172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7013761-C605-4C54-B675-FAD2099219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848" y="4125132"/>
            <a:ext cx="1859776" cy="1868123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D1571DCA-48EF-4336-9C52-5CC5306C5A21}"/>
              </a:ext>
            </a:extLst>
          </p:cNvPr>
          <p:cNvSpPr txBox="1"/>
          <p:nvPr/>
        </p:nvSpPr>
        <p:spPr>
          <a:xfrm>
            <a:off x="5480651" y="1899566"/>
            <a:ext cx="1230699" cy="830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4799" b="1" dirty="0">
                <a:solidFill>
                  <a:srgbClr val="78B543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01</a:t>
            </a:r>
            <a:endParaRPr lang="zh-CN" altLang="en-US" sz="4799" b="1" dirty="0">
              <a:solidFill>
                <a:srgbClr val="78B543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A0E299AA-0A27-443B-882C-227BC77A1CF6}"/>
              </a:ext>
            </a:extLst>
          </p:cNvPr>
          <p:cNvSpPr txBox="1"/>
          <p:nvPr/>
        </p:nvSpPr>
        <p:spPr>
          <a:xfrm>
            <a:off x="4761668" y="3863522"/>
            <a:ext cx="26686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914126"/>
            <a:r>
              <a:rPr lang="en-US" altLang="zh-CN" sz="1100" spc="300" dirty="0">
                <a:solidFill>
                  <a:srgbClr val="78B543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Click add caption text</a:t>
            </a:r>
            <a:endParaRPr lang="zh-CN" altLang="en-US" sz="1100" spc="300" dirty="0">
              <a:solidFill>
                <a:srgbClr val="78B543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CA89FDD-F60D-416C-A58D-393C7EDC022B}"/>
              </a:ext>
            </a:extLst>
          </p:cNvPr>
          <p:cNvSpPr/>
          <p:nvPr/>
        </p:nvSpPr>
        <p:spPr>
          <a:xfrm>
            <a:off x="66114" y="152400"/>
            <a:ext cx="11944350" cy="6553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6D1AA-C388-4A1E-87FC-387198CC9B78}"/>
              </a:ext>
            </a:extLst>
          </p:cNvPr>
          <p:cNvSpPr txBox="1"/>
          <p:nvPr/>
        </p:nvSpPr>
        <p:spPr>
          <a:xfrm>
            <a:off x="6269070" y="366623"/>
            <a:ext cx="55995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 dirty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   </a:t>
            </a:r>
            <a:r>
              <a:rPr lang="en-US" sz="3200" b="0" i="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</a:rPr>
              <a:t>Cô</a:t>
            </a:r>
            <a:r>
              <a:rPr lang="en-US" sz="3200" b="0" i="0" dirty="0">
                <a:solidFill>
                  <a:schemeClr val="accent2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3200" b="0" i="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</a:rPr>
              <a:t>giáo</a:t>
            </a:r>
            <a:r>
              <a:rPr lang="en-US" sz="3200" b="0" i="0" dirty="0">
                <a:solidFill>
                  <a:schemeClr val="accent2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3200" b="0" i="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</a:rPr>
              <a:t>lớp</a:t>
            </a:r>
            <a:r>
              <a:rPr lang="en-US" sz="3200" b="0" i="0" dirty="0">
                <a:solidFill>
                  <a:schemeClr val="accent2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3200" b="0" i="0" dirty="0" err="1">
                <a:solidFill>
                  <a:schemeClr val="accent2"/>
                </a:solidFill>
                <a:effectLst/>
                <a:latin typeface="Open Sans" panose="020B0606030504020204" pitchFamily="34" charset="0"/>
              </a:rPr>
              <a:t>em</a:t>
            </a:r>
            <a:endParaRPr lang="en-US" sz="3200" b="0" i="0" dirty="0">
              <a:solidFill>
                <a:schemeClr val="accent2"/>
              </a:solidFill>
              <a:effectLst/>
              <a:latin typeface="Open Sans" panose="020B0606030504020204" pitchFamily="34" charset="0"/>
            </a:endParaRPr>
          </a:p>
          <a:p>
            <a:pPr algn="ctr"/>
            <a:endParaRPr lang="en-US" sz="2400" b="0" i="0" dirty="0">
              <a:solidFill>
                <a:srgbClr val="00264D"/>
              </a:solidFill>
              <a:effectLst/>
              <a:latin typeface="Open Sans" panose="020B0606030504020204" pitchFamily="34" charset="0"/>
            </a:endParaRPr>
          </a:p>
          <a:p>
            <a:r>
              <a:rPr lang="vi-VN" sz="2400" b="0" i="0" dirty="0">
                <a:solidFill>
                  <a:schemeClr val="accent1"/>
                </a:solidFill>
                <a:effectLst/>
                <a:latin typeface="Open Sans" panose="020B0606030504020204" pitchFamily="34" charset="0"/>
              </a:rPr>
              <a:t>Sáng nào em đến lớp</a:t>
            </a:r>
            <a:br>
              <a:rPr lang="vi-VN" sz="2400" dirty="0">
                <a:solidFill>
                  <a:schemeClr val="accent1"/>
                </a:solidFill>
              </a:rPr>
            </a:br>
            <a:r>
              <a:rPr lang="vi-VN" sz="2400" b="0" i="0" dirty="0">
                <a:solidFill>
                  <a:schemeClr val="accent1"/>
                </a:solidFill>
                <a:effectLst/>
                <a:latin typeface="Open Sans" panose="020B0606030504020204" pitchFamily="34" charset="0"/>
              </a:rPr>
              <a:t>Cũng thấy cô đến rồi</a:t>
            </a:r>
            <a:br>
              <a:rPr lang="vi-VN" sz="2400" dirty="0">
                <a:solidFill>
                  <a:schemeClr val="accent1"/>
                </a:solidFill>
              </a:rPr>
            </a:br>
            <a:r>
              <a:rPr lang="vi-VN" sz="2400" b="0" i="0" dirty="0">
                <a:solidFill>
                  <a:schemeClr val="accent1"/>
                </a:solidFill>
                <a:effectLst/>
                <a:latin typeface="Open Sans" panose="020B0606030504020204" pitchFamily="34" charset="0"/>
              </a:rPr>
              <a:t>Đáp lời “Chào cô ạ!”</a:t>
            </a:r>
            <a:br>
              <a:rPr lang="vi-VN" sz="2400" dirty="0">
                <a:solidFill>
                  <a:schemeClr val="accent1"/>
                </a:solidFill>
              </a:rPr>
            </a:br>
            <a:r>
              <a:rPr lang="vi-VN" sz="2400" b="0" i="0" dirty="0">
                <a:solidFill>
                  <a:schemeClr val="accent1"/>
                </a:solidFill>
                <a:effectLst/>
                <a:latin typeface="Open Sans" panose="020B0606030504020204" pitchFamily="34" charset="0"/>
              </a:rPr>
              <a:t>Cô mỉm cười thật tươi</a:t>
            </a:r>
            <a:br>
              <a:rPr lang="vi-VN" sz="2400" dirty="0">
                <a:solidFill>
                  <a:schemeClr val="accent1"/>
                </a:solidFill>
              </a:rPr>
            </a:br>
            <a:br>
              <a:rPr lang="vi-VN" sz="2400" dirty="0">
                <a:solidFill>
                  <a:schemeClr val="accent1"/>
                </a:solidFill>
              </a:rPr>
            </a:br>
            <a:r>
              <a:rPr lang="vi-VN" sz="2400" b="0" i="0" dirty="0">
                <a:solidFill>
                  <a:schemeClr val="accent1"/>
                </a:solidFill>
                <a:effectLst/>
                <a:latin typeface="Open Sans" panose="020B0606030504020204" pitchFamily="34" charset="0"/>
              </a:rPr>
              <a:t>Cô dạy em tập viết</a:t>
            </a:r>
            <a:br>
              <a:rPr lang="vi-VN" sz="2400" dirty="0">
                <a:solidFill>
                  <a:schemeClr val="accent1"/>
                </a:solidFill>
              </a:rPr>
            </a:br>
            <a:r>
              <a:rPr lang="vi-VN" sz="2400" b="0" i="0" dirty="0">
                <a:solidFill>
                  <a:schemeClr val="accent1"/>
                </a:solidFill>
                <a:effectLst/>
                <a:latin typeface="Open Sans" panose="020B0606030504020204" pitchFamily="34" charset="0"/>
              </a:rPr>
              <a:t>Gió đưa thoảng hương nhài</a:t>
            </a:r>
            <a:br>
              <a:rPr lang="vi-VN" sz="2400" dirty="0">
                <a:solidFill>
                  <a:schemeClr val="accent1"/>
                </a:solidFill>
              </a:rPr>
            </a:br>
            <a:r>
              <a:rPr lang="vi-VN" sz="2400" b="0" i="0" dirty="0">
                <a:solidFill>
                  <a:schemeClr val="accent1"/>
                </a:solidFill>
                <a:effectLst/>
                <a:latin typeface="Open Sans" panose="020B0606030504020204" pitchFamily="34" charset="0"/>
              </a:rPr>
              <a:t>Nắng ghé vào cửa lớp</a:t>
            </a:r>
            <a:br>
              <a:rPr lang="vi-VN" sz="2400" dirty="0">
                <a:solidFill>
                  <a:schemeClr val="accent1"/>
                </a:solidFill>
              </a:rPr>
            </a:br>
            <a:r>
              <a:rPr lang="vi-VN" sz="2400" b="0" i="0" dirty="0">
                <a:solidFill>
                  <a:schemeClr val="accent1"/>
                </a:solidFill>
                <a:effectLst/>
                <a:latin typeface="Open Sans" panose="020B0606030504020204" pitchFamily="34" charset="0"/>
              </a:rPr>
              <a:t>Xem chúng em học bài</a:t>
            </a:r>
            <a:br>
              <a:rPr lang="vi-VN" sz="2400" dirty="0">
                <a:solidFill>
                  <a:schemeClr val="accent1"/>
                </a:solidFill>
              </a:rPr>
            </a:br>
            <a:br>
              <a:rPr lang="vi-VN" sz="2400" dirty="0">
                <a:solidFill>
                  <a:schemeClr val="accent1"/>
                </a:solidFill>
              </a:rPr>
            </a:br>
            <a:r>
              <a:rPr lang="vi-VN" sz="2400" b="0" i="0" dirty="0">
                <a:solidFill>
                  <a:schemeClr val="accent1"/>
                </a:solidFill>
                <a:effectLst/>
                <a:latin typeface="Open Sans" panose="020B0606030504020204" pitchFamily="34" charset="0"/>
              </a:rPr>
              <a:t>Những lời cô giáo giảng</a:t>
            </a:r>
            <a:br>
              <a:rPr lang="vi-VN" sz="2400" dirty="0">
                <a:solidFill>
                  <a:schemeClr val="accent1"/>
                </a:solidFill>
              </a:rPr>
            </a:br>
            <a:r>
              <a:rPr lang="vi-VN" sz="2400" b="0" i="0" dirty="0">
                <a:solidFill>
                  <a:schemeClr val="accent1"/>
                </a:solidFill>
                <a:effectLst/>
                <a:latin typeface="Open Sans" panose="020B0606030504020204" pitchFamily="34" charset="0"/>
              </a:rPr>
              <a:t>Ấm trang vở thơm tho</a:t>
            </a:r>
            <a:br>
              <a:rPr lang="vi-VN" sz="2400" dirty="0">
                <a:solidFill>
                  <a:schemeClr val="accent1"/>
                </a:solidFill>
              </a:rPr>
            </a:br>
            <a:r>
              <a:rPr lang="vi-VN" sz="2400" b="0" i="0" dirty="0">
                <a:solidFill>
                  <a:schemeClr val="accent1"/>
                </a:solidFill>
                <a:effectLst/>
                <a:latin typeface="Open Sans" panose="020B0606030504020204" pitchFamily="34" charset="0"/>
              </a:rPr>
              <a:t>Yêu thương em ngắm mãi</a:t>
            </a:r>
            <a:br>
              <a:rPr lang="vi-VN" sz="2400" dirty="0">
                <a:solidFill>
                  <a:schemeClr val="accent1"/>
                </a:solidFill>
              </a:rPr>
            </a:br>
            <a:r>
              <a:rPr lang="vi-VN" sz="2400" b="0" i="0" dirty="0">
                <a:solidFill>
                  <a:schemeClr val="accent1"/>
                </a:solidFill>
                <a:effectLst/>
                <a:latin typeface="Open Sans" panose="020B0606030504020204" pitchFamily="34" charset="0"/>
              </a:rPr>
              <a:t>Những điểm mười cô cho</a:t>
            </a:r>
            <a:endParaRPr lang="en-US" sz="2400" dirty="0">
              <a:solidFill>
                <a:schemeClr val="accent1"/>
              </a:solidFill>
            </a:endParaRPr>
          </a:p>
        </p:txBody>
      </p:sp>
      <p:pic>
        <p:nvPicPr>
          <p:cNvPr id="5" name="CÔ GIÁO LỚP EM - Tiếng việt lớp 2 [olm (mp3cut.net)">
            <a:hlinkClick r:id="" action="ppaction://media"/>
            <a:extLst>
              <a:ext uri="{FF2B5EF4-FFF2-40B4-BE49-F238E27FC236}">
                <a16:creationId xmlns:a16="http://schemas.microsoft.com/office/drawing/2014/main" id="{5F1B54B9-38E4-4FD7-AC53-DD315EFDE7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114" y="6406355"/>
            <a:ext cx="487363" cy="487363"/>
          </a:xfrm>
          <a:prstGeom prst="rect">
            <a:avLst/>
          </a:prstGeom>
        </p:spPr>
      </p:pic>
      <p:pic>
        <p:nvPicPr>
          <p:cNvPr id="1028" name="Picture 4" descr="Hand Drawn Vector Teachers Day Teacher Cartoon Character PNG Image &amp;amp; PSD  File Free Download - Lovepik | 611017430">
            <a:extLst>
              <a:ext uri="{FF2B5EF4-FFF2-40B4-BE49-F238E27FC236}">
                <a16:creationId xmlns:a16="http://schemas.microsoft.com/office/drawing/2014/main" id="{5DD59B5C-6EA2-4C81-80A8-4F4D9E904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465" l="10000" r="90000">
                        <a14:foregroundMark x1="42093" y1="64070" x2="55000" y2="78488"/>
                        <a14:foregroundMark x1="55000" y1="78488" x2="55116" y2="79302"/>
                        <a14:foregroundMark x1="35930" y1="78256" x2="47442" y2="68953"/>
                        <a14:foregroundMark x1="42907" y1="90000" x2="45930" y2="90465"/>
                        <a14:foregroundMark x1="50465" y1="90116" x2="50465" y2="90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85" y="1663403"/>
            <a:ext cx="5060056" cy="506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71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9A473C7-BA9D-4C8B-972A-523E46F8D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848" y="4125132"/>
            <a:ext cx="1859776" cy="186812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ACA4ED5E-8B0F-4B30-A378-2B0AD5FAA8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8" t="131" r="17556" b="27501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606C873-B0DE-4FA3-80B5-BA1BECC58657}"/>
              </a:ext>
            </a:extLst>
          </p:cNvPr>
          <p:cNvSpPr/>
          <p:nvPr/>
        </p:nvSpPr>
        <p:spPr>
          <a:xfrm>
            <a:off x="114300" y="161925"/>
            <a:ext cx="11944350" cy="6553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i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Cô giáo trong bài thơ đã làm những gì cho học sinh?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i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Những việc làm đó thể hiện tình cảm của cô giáo đối với học sinh như thế nào?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i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Tình cảm của bạn nhỏ trong bài thơ đối với giáo viên như thế nào?</a:t>
            </a:r>
            <a:endParaRPr lang="en-US"/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622BE147-986F-4E1E-B0E0-C8EFBFF782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67"/>
            <a:ext cx="1131053" cy="10831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033972-AA30-446B-9B82-C547CB8A9F8E}"/>
              </a:ext>
            </a:extLst>
          </p:cNvPr>
          <p:cNvSpPr txBox="1"/>
          <p:nvPr/>
        </p:nvSpPr>
        <p:spPr>
          <a:xfrm>
            <a:off x="2795587" y="557546"/>
            <a:ext cx="6581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959264-CDC3-46F4-AC98-C6AB592D5296}"/>
              </a:ext>
            </a:extLst>
          </p:cNvPr>
          <p:cNvSpPr txBox="1"/>
          <p:nvPr/>
        </p:nvSpPr>
        <p:spPr>
          <a:xfrm>
            <a:off x="304799" y="1451550"/>
            <a:ext cx="11582400" cy="228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thơ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c.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nhỏ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thơ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giáo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viên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BBA6E2D-3855-4ABA-A0EA-54734125DF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90" t="51743" r="68995" b="14958"/>
          <a:stretch/>
        </p:blipFill>
        <p:spPr>
          <a:xfrm>
            <a:off x="1004494" y="3895812"/>
            <a:ext cx="3582186" cy="2629718"/>
          </a:xfrm>
          <a:prstGeom prst="rect">
            <a:avLst/>
          </a:prstGeom>
        </p:spPr>
      </p:pic>
      <p:pic>
        <p:nvPicPr>
          <p:cNvPr id="8" name="Picture 7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7985DD4D-B8DF-4F40-BEF0-0E900738C68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0021" t="9897" r="4087" b="63849"/>
          <a:stretch/>
        </p:blipFill>
        <p:spPr>
          <a:xfrm>
            <a:off x="5774768" y="3840359"/>
            <a:ext cx="4707838" cy="268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0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A4F55C0-68D5-44C6-8732-0E23D03D1754}"/>
              </a:ext>
            </a:extLst>
          </p:cNvPr>
          <p:cNvSpPr/>
          <p:nvPr/>
        </p:nvSpPr>
        <p:spPr>
          <a:xfrm>
            <a:off x="123825" y="152400"/>
            <a:ext cx="11944350" cy="6553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BD1AFF-6B69-4988-8872-A05501EE0BDF}"/>
              </a:ext>
            </a:extLst>
          </p:cNvPr>
          <p:cNvSpPr txBox="1"/>
          <p:nvPr/>
        </p:nvSpPr>
        <p:spPr>
          <a:xfrm>
            <a:off x="688155" y="405352"/>
            <a:ext cx="10444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6C0A1B4-FC1B-4991-8C5D-D74C112CF506}"/>
              </a:ext>
            </a:extLst>
          </p:cNvPr>
          <p:cNvCxnSpPr/>
          <p:nvPr/>
        </p:nvCxnSpPr>
        <p:spPr>
          <a:xfrm>
            <a:off x="2663686" y="938511"/>
            <a:ext cx="269350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4BFC3AE-3823-44CF-8BD1-45919CD22E80}"/>
              </a:ext>
            </a:extLst>
          </p:cNvPr>
          <p:cNvCxnSpPr>
            <a:cxnSpLocks/>
          </p:cNvCxnSpPr>
          <p:nvPr/>
        </p:nvCxnSpPr>
        <p:spPr>
          <a:xfrm flipV="1">
            <a:off x="7209181" y="928572"/>
            <a:ext cx="3455506" cy="993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7750161-D8CE-4F38-8DC7-ABB2F985D5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65957"/>
              </p:ext>
            </p:extLst>
          </p:nvPr>
        </p:nvGraphicFramePr>
        <p:xfrm>
          <a:off x="5644559" y="2274885"/>
          <a:ext cx="5488495" cy="260105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898263">
                  <a:extLst>
                    <a:ext uri="{9D8B030D-6E8A-4147-A177-3AD203B41FA5}">
                      <a16:colId xmlns:a16="http://schemas.microsoft.com/office/drawing/2014/main" val="2016056609"/>
                    </a:ext>
                  </a:extLst>
                </a:gridCol>
                <a:gridCol w="2590232">
                  <a:extLst>
                    <a:ext uri="{9D8B030D-6E8A-4147-A177-3AD203B41FA5}">
                      <a16:colId xmlns:a16="http://schemas.microsoft.com/office/drawing/2014/main" val="2872757325"/>
                    </a:ext>
                  </a:extLst>
                </a:gridCol>
              </a:tblGrid>
              <a:tr h="817107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53348271"/>
                  </a:ext>
                </a:extLst>
              </a:tr>
              <a:tr h="178394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105531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9308F5E-3DEC-45CF-8AEA-AA4AD5890A71}"/>
              </a:ext>
            </a:extLst>
          </p:cNvPr>
          <p:cNvSpPr txBox="1"/>
          <p:nvPr/>
        </p:nvSpPr>
        <p:spPr>
          <a:xfrm>
            <a:off x="5759777" y="3076498"/>
            <a:ext cx="2809187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endParaRPr lang="en-US" sz="32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endParaRPr lang="en-US" sz="32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00A214-6DBA-4AE6-91F3-5ADFDA516255}"/>
              </a:ext>
            </a:extLst>
          </p:cNvPr>
          <p:cNvSpPr txBox="1"/>
          <p:nvPr/>
        </p:nvSpPr>
        <p:spPr>
          <a:xfrm>
            <a:off x="8568964" y="3076498"/>
            <a:ext cx="2809187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endParaRPr lang="en-US" sz="32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picture containing timeline&#10;&#10;Description automatically generated">
            <a:extLst>
              <a:ext uri="{FF2B5EF4-FFF2-40B4-BE49-F238E27FC236}">
                <a16:creationId xmlns:a16="http://schemas.microsoft.com/office/drawing/2014/main" id="{EE2CBF08-C44F-41C4-A20A-E013C1DCD1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8" t="42325" r="69687" b="41809"/>
          <a:stretch/>
        </p:blipFill>
        <p:spPr>
          <a:xfrm>
            <a:off x="1297776" y="2055045"/>
            <a:ext cx="3217663" cy="301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77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48C3EB5-DDE6-4757-8701-91E079AAED16}"/>
              </a:ext>
            </a:extLst>
          </p:cNvPr>
          <p:cNvSpPr txBox="1"/>
          <p:nvPr/>
        </p:nvSpPr>
        <p:spPr>
          <a:xfrm>
            <a:off x="107501" y="80096"/>
            <a:ext cx="38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4</a:t>
            </a:r>
            <a:endParaRPr lang="en-US" sz="2800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41E3E249-41D5-4636-BAB9-055F5D084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266" y="706826"/>
            <a:ext cx="10935420" cy="615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40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40E7F0-5D4C-4A4E-966B-B92C3F4A9D43}"/>
              </a:ext>
            </a:extLst>
          </p:cNvPr>
          <p:cNvSpPr/>
          <p:nvPr/>
        </p:nvSpPr>
        <p:spPr>
          <a:xfrm>
            <a:off x="123825" y="152400"/>
            <a:ext cx="11944350" cy="6553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7727B2-05BB-4ABB-91FF-257C32118B94}"/>
              </a:ext>
            </a:extLst>
          </p:cNvPr>
          <p:cNvSpPr txBox="1"/>
          <p:nvPr/>
        </p:nvSpPr>
        <p:spPr>
          <a:xfrm>
            <a:off x="688155" y="405352"/>
            <a:ext cx="10444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về cách ứng xử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76177A-CEE3-442F-87D5-924FF727FDD0}"/>
              </a:ext>
            </a:extLst>
          </p:cNvPr>
          <p:cNvCxnSpPr>
            <a:cxnSpLocks/>
          </p:cNvCxnSpPr>
          <p:nvPr/>
        </p:nvCxnSpPr>
        <p:spPr>
          <a:xfrm>
            <a:off x="3280530" y="897307"/>
            <a:ext cx="1772238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2D0CC76-FFC9-482C-B3B1-FEA9E3D4CCA7}"/>
              </a:ext>
            </a:extLst>
          </p:cNvPr>
          <p:cNvCxnSpPr>
            <a:cxnSpLocks/>
          </p:cNvCxnSpPr>
          <p:nvPr/>
        </p:nvCxnSpPr>
        <p:spPr>
          <a:xfrm>
            <a:off x="6883140" y="925588"/>
            <a:ext cx="3627746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0B8617F9-5F58-491E-89D2-23FE5F14AEC2}"/>
              </a:ext>
            </a:extLst>
          </p:cNvPr>
          <p:cNvGrpSpPr/>
          <p:nvPr/>
        </p:nvGrpSpPr>
        <p:grpSpPr>
          <a:xfrm>
            <a:off x="567060" y="1649690"/>
            <a:ext cx="2362984" cy="3233394"/>
            <a:chOff x="614194" y="1583703"/>
            <a:chExt cx="2362984" cy="323339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A6D00F4-E849-44F3-AF5E-4951619634B8}"/>
                </a:ext>
              </a:extLst>
            </p:cNvPr>
            <p:cNvSpPr/>
            <p:nvPr/>
          </p:nvSpPr>
          <p:spPr>
            <a:xfrm>
              <a:off x="614194" y="1583703"/>
              <a:ext cx="2362984" cy="3233394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305BCC2-4AAE-4635-8DAD-6F8341F74196}"/>
                </a:ext>
              </a:extLst>
            </p:cNvPr>
            <p:cNvSpPr txBox="1"/>
            <p:nvPr/>
          </p:nvSpPr>
          <p:spPr>
            <a:xfrm>
              <a:off x="985224" y="1641991"/>
              <a:ext cx="14734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chào</a:t>
              </a:r>
              <a:endPara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2E6765D-8009-4BF0-99FB-E9DEEA5949DE}"/>
              </a:ext>
            </a:extLst>
          </p:cNvPr>
          <p:cNvGrpSpPr/>
          <p:nvPr/>
        </p:nvGrpSpPr>
        <p:grpSpPr>
          <a:xfrm>
            <a:off x="3385072" y="1649690"/>
            <a:ext cx="2362984" cy="3233394"/>
            <a:chOff x="614194" y="1583703"/>
            <a:chExt cx="2362984" cy="3233394"/>
          </a:xfrm>
          <a:solidFill>
            <a:schemeClr val="accent6"/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CEBFBB25-D24C-47E7-A902-857FBB92DE40}"/>
                </a:ext>
              </a:extLst>
            </p:cNvPr>
            <p:cNvSpPr/>
            <p:nvPr/>
          </p:nvSpPr>
          <p:spPr>
            <a:xfrm>
              <a:off x="614194" y="1583703"/>
              <a:ext cx="2362984" cy="3233394"/>
            </a:xfrm>
            <a:prstGeom prst="roundRect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8555DD9-5951-46B6-838D-10AA3C484E32}"/>
                </a:ext>
              </a:extLst>
            </p:cNvPr>
            <p:cNvSpPr txBox="1"/>
            <p:nvPr/>
          </p:nvSpPr>
          <p:spPr>
            <a:xfrm>
              <a:off x="947517" y="1641991"/>
              <a:ext cx="1800493" cy="830997"/>
            </a:xfrm>
            <a:prstGeom prst="rect">
              <a:avLst/>
            </a:prstGeom>
            <a:grpFill/>
            <a:ln>
              <a:solidFill>
                <a:schemeClr val="accent6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đưa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vở</a:t>
              </a:r>
              <a:endPara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5950EEC-AA79-484A-B82E-004D47EB8F92}"/>
              </a:ext>
            </a:extLst>
          </p:cNvPr>
          <p:cNvGrpSpPr/>
          <p:nvPr/>
        </p:nvGrpSpPr>
        <p:grpSpPr>
          <a:xfrm>
            <a:off x="6175175" y="1649690"/>
            <a:ext cx="2362984" cy="3233394"/>
            <a:chOff x="614194" y="1583703"/>
            <a:chExt cx="2362984" cy="3233394"/>
          </a:xfrm>
          <a:solidFill>
            <a:schemeClr val="accent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DC93A57-2A0A-420E-AC0E-8D0E75E92203}"/>
                </a:ext>
              </a:extLst>
            </p:cNvPr>
            <p:cNvSpPr/>
            <p:nvPr/>
          </p:nvSpPr>
          <p:spPr>
            <a:xfrm>
              <a:off x="614194" y="1583703"/>
              <a:ext cx="2362984" cy="323339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81EA4EC-1B92-4F28-AFB4-ABEADCD5C3F8}"/>
                </a:ext>
              </a:extLst>
            </p:cNvPr>
            <p:cNvSpPr txBox="1"/>
            <p:nvPr/>
          </p:nvSpPr>
          <p:spPr>
            <a:xfrm>
              <a:off x="1041313" y="1616876"/>
              <a:ext cx="1508746" cy="830997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nghị</a:t>
              </a:r>
              <a:endPara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680910E-2C8E-4FC6-A728-7C010318C02F}"/>
              </a:ext>
            </a:extLst>
          </p:cNvPr>
          <p:cNvGrpSpPr/>
          <p:nvPr/>
        </p:nvGrpSpPr>
        <p:grpSpPr>
          <a:xfrm>
            <a:off x="8965278" y="1649690"/>
            <a:ext cx="2362984" cy="3233394"/>
            <a:chOff x="614194" y="1583703"/>
            <a:chExt cx="2362984" cy="3233394"/>
          </a:xfrm>
          <a:solidFill>
            <a:schemeClr val="accent4"/>
          </a:solidFill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7E24BD2B-3CF3-4736-9035-59A03D480B59}"/>
                </a:ext>
              </a:extLst>
            </p:cNvPr>
            <p:cNvSpPr/>
            <p:nvPr/>
          </p:nvSpPr>
          <p:spPr>
            <a:xfrm>
              <a:off x="614194" y="1583703"/>
              <a:ext cx="2362984" cy="3233394"/>
            </a:xfrm>
            <a:prstGeom prst="roundRect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656DACB-7910-4FF0-BF85-392730F67FA4}"/>
                </a:ext>
              </a:extLst>
            </p:cNvPr>
            <p:cNvSpPr txBox="1"/>
            <p:nvPr/>
          </p:nvSpPr>
          <p:spPr>
            <a:xfrm>
              <a:off x="631752" y="1616876"/>
              <a:ext cx="2327881" cy="8309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ơn</a:t>
              </a:r>
              <a:endPara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074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5-0614-5人教版五年级数学《循环小数》PPT课件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721</Words>
  <Application>Microsoft Office PowerPoint</Application>
  <PresentationFormat>Widescreen</PresentationFormat>
  <Paragraphs>100</Paragraphs>
  <Slides>16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等线</vt:lpstr>
      <vt:lpstr>等线 Light</vt:lpstr>
      <vt:lpstr>微软雅黑</vt:lpstr>
      <vt:lpstr>Arial</vt:lpstr>
      <vt:lpstr>Arial-Rounded</vt:lpstr>
      <vt:lpstr>Calibri</vt:lpstr>
      <vt:lpstr>Open Sans</vt:lpstr>
      <vt:lpstr>Times New Roman</vt:lpstr>
      <vt:lpstr>字魂17号-萌趣果冻体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5-0614-5人教版五年级数学《循环小数》PPT课件</dc:title>
  <dc:creator>Administrator</dc:creator>
  <cp:lastModifiedBy>thơ nguyễn</cp:lastModifiedBy>
  <cp:revision>21</cp:revision>
  <dcterms:created xsi:type="dcterms:W3CDTF">2019-06-14T07:40:44Z</dcterms:created>
  <dcterms:modified xsi:type="dcterms:W3CDTF">2021-09-06T03:59:17Z</dcterms:modified>
</cp:coreProperties>
</file>