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m4a" ContentType="audio/mp4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26"/>
  </p:notesMasterIdLst>
  <p:sldIdLst>
    <p:sldId id="360" r:id="rId2"/>
    <p:sldId id="377" r:id="rId3"/>
    <p:sldId id="335" r:id="rId4"/>
    <p:sldId id="257" r:id="rId5"/>
    <p:sldId id="333" r:id="rId6"/>
    <p:sldId id="334" r:id="rId7"/>
    <p:sldId id="336" r:id="rId8"/>
    <p:sldId id="383" r:id="rId9"/>
    <p:sldId id="319" r:id="rId10"/>
    <p:sldId id="320" r:id="rId11"/>
    <p:sldId id="321" r:id="rId12"/>
    <p:sldId id="323" r:id="rId13"/>
    <p:sldId id="337" r:id="rId14"/>
    <p:sldId id="340" r:id="rId15"/>
    <p:sldId id="338" r:id="rId16"/>
    <p:sldId id="339" r:id="rId17"/>
    <p:sldId id="384" r:id="rId18"/>
    <p:sldId id="361" r:id="rId19"/>
    <p:sldId id="261" r:id="rId20"/>
    <p:sldId id="362" r:id="rId21"/>
    <p:sldId id="386" r:id="rId22"/>
    <p:sldId id="385" r:id="rId23"/>
    <p:sldId id="276" r:id="rId24"/>
    <p:sldId id="277" r:id="rId25"/>
  </p:sldIdLst>
  <p:sldSz cx="9144000" cy="5715000" type="screen16x10"/>
  <p:notesSz cx="6858000" cy="9144000"/>
  <p:embeddedFontLst>
    <p:embeddedFont>
      <p:font typeface="Calibri" panose="020F0502020204030204" pitchFamily="34" charset="0"/>
      <p:regular r:id="rId27"/>
      <p:bold r:id="rId28"/>
      <p:italic r:id="rId29"/>
      <p:boldItalic r:id="rId30"/>
    </p:embeddedFont>
  </p:embeddedFontLst>
  <p:defaultTextStyle>
    <a:defPPr>
      <a:defRPr lang="zh-CN"/>
    </a:defPPr>
    <a:lvl1pPr marL="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5661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71323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6984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426464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8308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13969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9631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85292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0066CC"/>
    <a:srgbClr val="006600"/>
    <a:srgbClr val="FF66FF"/>
    <a:srgbClr val="FFFF99"/>
    <a:srgbClr val="FFCCFF"/>
    <a:srgbClr val="99FFCC"/>
    <a:srgbClr val="00CCFF"/>
    <a:srgbClr val="33CCCC"/>
    <a:srgbClr val="33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495" autoAdjust="0"/>
    <p:restoredTop sz="88467" autoAdjust="0"/>
  </p:normalViewPr>
  <p:slideViewPr>
    <p:cSldViewPr snapToGrid="0">
      <p:cViewPr varScale="1">
        <p:scale>
          <a:sx n="115" d="100"/>
          <a:sy n="115" d="100"/>
        </p:scale>
        <p:origin x="1528" y="184"/>
      </p:cViewPr>
      <p:guideLst>
        <p:guide orient="horz" pos="180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DE801A-F56B-45FC-B0DC-1EE2DA503A42}" type="datetimeFigureOut">
              <a:rPr lang="en-US" smtClean="0"/>
              <a:t>9/24/21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C7AB53-3DFA-466F-8832-707AB88F9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8572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39707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Sau</a:t>
            </a:r>
            <a:r>
              <a:rPr lang="en-US" dirty="0"/>
              <a:t>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hiệu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r>
              <a:rPr lang="en-US" baseline="0" dirty="0"/>
              <a:t> </a:t>
            </a:r>
            <a:r>
              <a:rPr lang="en-US" baseline="0" dirty="0" err="1"/>
              <a:t>chú</a:t>
            </a:r>
            <a:r>
              <a:rPr lang="en-US" baseline="0" dirty="0"/>
              <a:t> </a:t>
            </a:r>
            <a:r>
              <a:rPr lang="en-US" baseline="0" dirty="0" err="1"/>
              <a:t>thích</a:t>
            </a:r>
            <a:r>
              <a:rPr lang="en-US" baseline="0" dirty="0"/>
              <a:t> </a:t>
            </a:r>
            <a:r>
              <a:rPr lang="en-US" baseline="0" dirty="0" err="1"/>
              <a:t>tranh</a:t>
            </a:r>
            <a:r>
              <a:rPr lang="en-US" baseline="0" dirty="0"/>
              <a:t>, </a:t>
            </a:r>
            <a:r>
              <a:rPr lang="en-US" baseline="0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viên</a:t>
            </a:r>
            <a:r>
              <a:rPr lang="en-US" baseline="0" dirty="0"/>
              <a:t> </a:t>
            </a:r>
            <a:r>
              <a:rPr lang="en-US" baseline="0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từng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học</a:t>
            </a:r>
            <a:r>
              <a:rPr lang="en-US" baseline="0" dirty="0"/>
              <a:t> </a:t>
            </a:r>
            <a:r>
              <a:rPr lang="en-US" baseline="0" dirty="0" err="1"/>
              <a:t>sinh</a:t>
            </a:r>
            <a:r>
              <a:rPr lang="en-US" baseline="0" dirty="0"/>
              <a:t> </a:t>
            </a:r>
            <a:r>
              <a:rPr lang="en-US" baseline="0" dirty="0" err="1"/>
              <a:t>đọc</a:t>
            </a:r>
            <a:r>
              <a:rPr lang="en-US" baseline="0" dirty="0"/>
              <a:t> to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>
                <a:latin typeface="Arial" pitchFamily="34" charset="0"/>
                <a:cs typeface="Arial" pitchFamily="34" charset="0"/>
              </a:rPr>
              <a:t>âm</a:t>
            </a:r>
            <a:r>
              <a:rPr lang="en-US" baseline="0" dirty="0">
                <a:latin typeface="Arial" pitchFamily="34" charset="0"/>
                <a:cs typeface="Arial" pitchFamily="34" charset="0"/>
              </a:rPr>
              <a:t> o</a:t>
            </a:r>
            <a:r>
              <a:rPr lang="en-US" baseline="0" dirty="0"/>
              <a:t>. </a:t>
            </a:r>
            <a:r>
              <a:rPr lang="en-US" baseline="0" dirty="0" err="1"/>
              <a:t>Muốn</a:t>
            </a:r>
            <a:r>
              <a:rPr lang="en-US" baseline="0" dirty="0"/>
              <a:t> </a:t>
            </a:r>
            <a:r>
              <a:rPr lang="en-US" baseline="0" dirty="0" err="1"/>
              <a:t>đọc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nào</a:t>
            </a:r>
            <a:r>
              <a:rPr lang="en-US" baseline="0" dirty="0"/>
              <a:t> </a:t>
            </a:r>
            <a:r>
              <a:rPr lang="en-US" baseline="0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0974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Sau</a:t>
            </a:r>
            <a:r>
              <a:rPr lang="en-US" dirty="0"/>
              <a:t>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hiệu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r>
              <a:rPr lang="en-US" baseline="0" dirty="0"/>
              <a:t> </a:t>
            </a:r>
            <a:r>
              <a:rPr lang="en-US" baseline="0" dirty="0" err="1"/>
              <a:t>chú</a:t>
            </a:r>
            <a:r>
              <a:rPr lang="en-US" baseline="0" dirty="0"/>
              <a:t> </a:t>
            </a:r>
            <a:r>
              <a:rPr lang="en-US" baseline="0" dirty="0" err="1"/>
              <a:t>thích</a:t>
            </a:r>
            <a:r>
              <a:rPr lang="en-US" baseline="0" dirty="0"/>
              <a:t> </a:t>
            </a:r>
            <a:r>
              <a:rPr lang="en-US" baseline="0" dirty="0" err="1"/>
              <a:t>tranh</a:t>
            </a:r>
            <a:r>
              <a:rPr lang="en-US" baseline="0" dirty="0"/>
              <a:t>, </a:t>
            </a:r>
            <a:r>
              <a:rPr lang="en-US" baseline="0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viên</a:t>
            </a:r>
            <a:r>
              <a:rPr lang="en-US" baseline="0" dirty="0"/>
              <a:t> </a:t>
            </a:r>
            <a:r>
              <a:rPr lang="en-US" baseline="0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từng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học</a:t>
            </a:r>
            <a:r>
              <a:rPr lang="en-US" baseline="0" dirty="0"/>
              <a:t> </a:t>
            </a:r>
            <a:r>
              <a:rPr lang="en-US" baseline="0" dirty="0" err="1"/>
              <a:t>sinh</a:t>
            </a:r>
            <a:r>
              <a:rPr lang="en-US" baseline="0" dirty="0"/>
              <a:t> </a:t>
            </a:r>
            <a:r>
              <a:rPr lang="en-US" baseline="0" dirty="0" err="1"/>
              <a:t>đọc</a:t>
            </a:r>
            <a:r>
              <a:rPr lang="en-US" baseline="0" dirty="0"/>
              <a:t> to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âm</a:t>
            </a:r>
            <a:r>
              <a:rPr lang="en-US" baseline="0" dirty="0"/>
              <a:t> ô. </a:t>
            </a:r>
            <a:r>
              <a:rPr lang="en-US" baseline="0" dirty="0" err="1"/>
              <a:t>Muốn</a:t>
            </a:r>
            <a:r>
              <a:rPr lang="en-US" baseline="0" dirty="0"/>
              <a:t> </a:t>
            </a:r>
            <a:r>
              <a:rPr lang="en-US" baseline="0" dirty="0" err="1"/>
              <a:t>đọc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nào</a:t>
            </a:r>
            <a:r>
              <a:rPr lang="en-US" baseline="0" dirty="0"/>
              <a:t> </a:t>
            </a:r>
            <a:r>
              <a:rPr lang="en-US" baseline="0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0974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0974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0974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5355"/>
            <a:ext cx="7772400" cy="122502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566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132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69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4264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83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1396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963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8529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2021/9/24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26748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2021/9/24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0972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28866"/>
            <a:ext cx="2057400" cy="487627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866"/>
            <a:ext cx="6019800" cy="487627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2021/9/24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96958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0"/>
            <a:ext cx="4038600" cy="377163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333501"/>
            <a:ext cx="4038600" cy="18216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282158"/>
            <a:ext cx="4038600" cy="18229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5204354"/>
            <a:ext cx="2133600" cy="396875"/>
          </a:xfrm>
        </p:spPr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5204354"/>
            <a:ext cx="2895600" cy="396875"/>
          </a:xfrm>
        </p:spPr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5204354"/>
            <a:ext cx="2133600" cy="396875"/>
          </a:xfrm>
        </p:spPr>
        <p:txBody>
          <a:bodyPr/>
          <a:lstStyle>
            <a:lvl1pPr>
              <a:defRPr/>
            </a:lvl1pPr>
          </a:lstStyle>
          <a:p>
            <a:fld id="{C91BDDEE-AC63-44B8-94EC-FCB0EBBC2A3F}" type="slidenum">
              <a:rPr lang="vi-VN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91787360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Isosceles Triangle 6"/>
          <p:cNvSpPr/>
          <p:nvPr userDrawn="1"/>
        </p:nvSpPr>
        <p:spPr>
          <a:xfrm rot="5400000">
            <a:off x="-375397" y="375396"/>
            <a:ext cx="2061883" cy="1311089"/>
          </a:xfrm>
          <a:prstGeom prst="triangle">
            <a:avLst>
              <a:gd name="adj" fmla="val 0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8" name="Isosceles Triangle 7"/>
          <p:cNvSpPr/>
          <p:nvPr userDrawn="1"/>
        </p:nvSpPr>
        <p:spPr>
          <a:xfrm rot="16200000">
            <a:off x="7457514" y="4028514"/>
            <a:ext cx="2061883" cy="1311089"/>
          </a:xfrm>
          <a:prstGeom prst="triangle">
            <a:avLst>
              <a:gd name="adj" fmla="val 0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</p:spTree>
    <p:extLst>
      <p:ext uri="{BB962C8B-B14F-4D97-AF65-F5344CB8AC3E}">
        <p14:creationId xmlns:p14="http://schemas.microsoft.com/office/powerpoint/2010/main" val="38548773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2021/9/24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13435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72418"/>
            <a:ext cx="7772400" cy="1135063"/>
          </a:xfrm>
        </p:spPr>
        <p:txBody>
          <a:bodyPr anchor="t"/>
          <a:lstStyle>
            <a:lvl1pPr algn="l">
              <a:defRPr sz="31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1pPr>
            <a:lvl2pPr marL="3566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7132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6984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426464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8308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139696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96312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85292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2021/9/24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33315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1"/>
            <a:ext cx="4038600" cy="377163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33501"/>
            <a:ext cx="4038600" cy="377163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2021/9/24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7888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279261"/>
            <a:ext cx="4041775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812396"/>
            <a:ext cx="4041775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2021/9/24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85891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2021/9/24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93450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2021/9/24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43113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27542"/>
            <a:ext cx="3008313" cy="968375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27543"/>
            <a:ext cx="5111750" cy="4877594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195918"/>
            <a:ext cx="3008313" cy="3909219"/>
          </a:xfrm>
        </p:spPr>
        <p:txBody>
          <a:bodyPr/>
          <a:lstStyle>
            <a:lvl1pPr marL="0" indent="0">
              <a:buNone/>
              <a:defRPr sz="1100"/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2021/9/24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4951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2500"/>
            </a:lvl1pPr>
            <a:lvl2pPr marL="356616" indent="0">
              <a:buNone/>
              <a:defRPr sz="2200"/>
            </a:lvl2pPr>
            <a:lvl3pPr marL="713232" indent="0">
              <a:buNone/>
              <a:defRPr sz="1900"/>
            </a:lvl3pPr>
            <a:lvl4pPr marL="1069848" indent="0">
              <a:buNone/>
              <a:defRPr sz="1600"/>
            </a:lvl4pPr>
            <a:lvl5pPr marL="1426464" indent="0">
              <a:buNone/>
              <a:defRPr sz="1600"/>
            </a:lvl5pPr>
            <a:lvl6pPr marL="1783080" indent="0">
              <a:buNone/>
              <a:defRPr sz="1600"/>
            </a:lvl6pPr>
            <a:lvl7pPr marL="2139696" indent="0">
              <a:buNone/>
              <a:defRPr sz="1600"/>
            </a:lvl7pPr>
            <a:lvl8pPr marL="2496312" indent="0">
              <a:buNone/>
              <a:defRPr sz="1600"/>
            </a:lvl8pPr>
            <a:lvl9pPr marL="2852928" indent="0">
              <a:buNone/>
              <a:defRPr sz="1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100"/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2021/9/24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261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 vert="horz" lIns="71323" tIns="35662" rIns="71323" bIns="35662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3501"/>
            <a:ext cx="8229600" cy="3771636"/>
          </a:xfrm>
          <a:prstGeom prst="rect">
            <a:avLst/>
          </a:prstGeom>
        </p:spPr>
        <p:txBody>
          <a:bodyPr vert="horz" lIns="71323" tIns="35662" rIns="71323" bIns="35662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5296960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9C64D2-274B-45A3-8200-54197C530B48}" type="datetimeFigureOut">
              <a:rPr lang="zh-CN" altLang="en-US" smtClean="0"/>
              <a:pPr/>
              <a:t>2021/9/24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5296960"/>
            <a:ext cx="2895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5296960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4137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ransition spd="slow">
    <p:fade/>
  </p:transition>
  <p:txStyles>
    <p:titleStyle>
      <a:lvl1pPr algn="ctr" defTabSz="713232" rtl="0" eaLnBrk="1" latinLnBrk="0" hangingPunct="1">
        <a:spcBef>
          <a:spcPct val="0"/>
        </a:spcBef>
        <a:buNone/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7462" indent="-267462" algn="l" defTabSz="713232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579501" indent="-222885" algn="l" defTabSz="713232" rtl="0" eaLnBrk="1" latinLnBrk="0" hangingPunct="1">
        <a:spcBef>
          <a:spcPct val="20000"/>
        </a:spcBef>
        <a:buFont typeface="Arial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891540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248156" indent="-178308" algn="l" defTabSz="713232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04772" indent="-178308" algn="l" defTabSz="713232" rtl="0" eaLnBrk="1" latinLnBrk="0" hangingPunct="1">
        <a:spcBef>
          <a:spcPct val="20000"/>
        </a:spcBef>
        <a:buFont typeface="Arial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961388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18004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674620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031236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5661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71323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6984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8308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3969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9631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5292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media12.m4a"/><Relationship Id="rId13" Type="http://schemas.openxmlformats.org/officeDocument/2006/relationships/slideLayout" Target="../slideLayouts/slideLayout2.xml"/><Relationship Id="rId18" Type="http://schemas.openxmlformats.org/officeDocument/2006/relationships/image" Target="../media/image14.emf"/><Relationship Id="rId3" Type="http://schemas.microsoft.com/office/2007/relationships/media" Target="../media/media10.m4a"/><Relationship Id="rId7" Type="http://schemas.microsoft.com/office/2007/relationships/media" Target="../media/media12.m4a"/><Relationship Id="rId12" Type="http://schemas.openxmlformats.org/officeDocument/2006/relationships/audio" Target="../media/media14.m4a"/><Relationship Id="rId17" Type="http://schemas.microsoft.com/office/2007/relationships/hdphoto" Target="../media/hdphoto6.wdp"/><Relationship Id="rId2" Type="http://schemas.openxmlformats.org/officeDocument/2006/relationships/audio" Target="../media/media9.m4a"/><Relationship Id="rId16" Type="http://schemas.openxmlformats.org/officeDocument/2006/relationships/image" Target="../media/image13.png"/><Relationship Id="rId20" Type="http://schemas.openxmlformats.org/officeDocument/2006/relationships/image" Target="../media/image2.jpg"/><Relationship Id="rId1" Type="http://schemas.microsoft.com/office/2007/relationships/media" Target="../media/media9.m4a"/><Relationship Id="rId6" Type="http://schemas.openxmlformats.org/officeDocument/2006/relationships/audio" Target="../media/media11.m4a"/><Relationship Id="rId11" Type="http://schemas.microsoft.com/office/2007/relationships/media" Target="../media/media14.m4a"/><Relationship Id="rId5" Type="http://schemas.microsoft.com/office/2007/relationships/media" Target="../media/media11.m4a"/><Relationship Id="rId15" Type="http://schemas.openxmlformats.org/officeDocument/2006/relationships/image" Target="../media/image1.jpeg"/><Relationship Id="rId10" Type="http://schemas.openxmlformats.org/officeDocument/2006/relationships/audio" Target="../media/media13.m4a"/><Relationship Id="rId19" Type="http://schemas.openxmlformats.org/officeDocument/2006/relationships/image" Target="../media/image10.png"/><Relationship Id="rId4" Type="http://schemas.openxmlformats.org/officeDocument/2006/relationships/audio" Target="../media/media10.m4a"/><Relationship Id="rId9" Type="http://schemas.microsoft.com/office/2007/relationships/media" Target="../media/media13.m4a"/><Relationship Id="rId14" Type="http://schemas.openxmlformats.org/officeDocument/2006/relationships/notesSlide" Target="../notesSlides/notesSlide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g"/><Relationship Id="rId4" Type="http://schemas.openxmlformats.org/officeDocument/2006/relationships/image" Target="../media/image15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g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5.mp4"/><Relationship Id="rId1" Type="http://schemas.microsoft.com/office/2007/relationships/media" Target="../media/media15.mp4"/><Relationship Id="rId5" Type="http://schemas.openxmlformats.org/officeDocument/2006/relationships/image" Target="../media/image2.jp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6.mp4"/><Relationship Id="rId1" Type="http://schemas.microsoft.com/office/2007/relationships/media" Target="../media/media16.mp4"/><Relationship Id="rId5" Type="http://schemas.openxmlformats.org/officeDocument/2006/relationships/image" Target="../media/image2.jpg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g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7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7.wdp"/><Relationship Id="rId5" Type="http://schemas.openxmlformats.org/officeDocument/2006/relationships/image" Target="../media/image22.png"/><Relationship Id="rId4" Type="http://schemas.openxmlformats.org/officeDocument/2006/relationships/slide" Target="slide20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6.png"/><Relationship Id="rId3" Type="http://schemas.microsoft.com/office/2007/relationships/media" Target="../media/media18.mp3"/><Relationship Id="rId7" Type="http://schemas.openxmlformats.org/officeDocument/2006/relationships/image" Target="../media/image1.jpeg"/><Relationship Id="rId12" Type="http://schemas.microsoft.com/office/2007/relationships/hdphoto" Target="../media/hdphoto9.wdp"/><Relationship Id="rId2" Type="http://schemas.openxmlformats.org/officeDocument/2006/relationships/audio" Target="../media/media17.mp3"/><Relationship Id="rId1" Type="http://schemas.microsoft.com/office/2007/relationships/media" Target="../media/media17.mp3"/><Relationship Id="rId6" Type="http://schemas.openxmlformats.org/officeDocument/2006/relationships/audio" Target="../media/audio1.wav"/><Relationship Id="rId11" Type="http://schemas.openxmlformats.org/officeDocument/2006/relationships/image" Target="../media/image25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24.png"/><Relationship Id="rId4" Type="http://schemas.openxmlformats.org/officeDocument/2006/relationships/audio" Target="../media/media18.mp3"/><Relationship Id="rId9" Type="http://schemas.microsoft.com/office/2007/relationships/hdphoto" Target="../media/hdphoto8.wdp"/><Relationship Id="rId14" Type="http://schemas.openxmlformats.org/officeDocument/2006/relationships/image" Target="../media/image2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13" Type="http://schemas.openxmlformats.org/officeDocument/2006/relationships/image" Target="../media/image2.jpg"/><Relationship Id="rId3" Type="http://schemas.microsoft.com/office/2007/relationships/media" Target="../media/media18.mp3"/><Relationship Id="rId7" Type="http://schemas.openxmlformats.org/officeDocument/2006/relationships/image" Target="../media/image23.png"/><Relationship Id="rId12" Type="http://schemas.openxmlformats.org/officeDocument/2006/relationships/image" Target="../media/image26.png"/><Relationship Id="rId2" Type="http://schemas.openxmlformats.org/officeDocument/2006/relationships/audio" Target="../media/media17.mp3"/><Relationship Id="rId1" Type="http://schemas.microsoft.com/office/2007/relationships/media" Target="../media/media17.mp3"/><Relationship Id="rId6" Type="http://schemas.openxmlformats.org/officeDocument/2006/relationships/image" Target="../media/image1.jpeg"/><Relationship Id="rId11" Type="http://schemas.microsoft.com/office/2007/relationships/hdphoto" Target="../media/hdphoto9.wdp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25.png"/><Relationship Id="rId4" Type="http://schemas.openxmlformats.org/officeDocument/2006/relationships/audio" Target="../media/media18.mp3"/><Relationship Id="rId9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6.png"/><Relationship Id="rId3" Type="http://schemas.microsoft.com/office/2007/relationships/media" Target="../media/media18.mp3"/><Relationship Id="rId7" Type="http://schemas.openxmlformats.org/officeDocument/2006/relationships/image" Target="../media/image1.jpeg"/><Relationship Id="rId12" Type="http://schemas.microsoft.com/office/2007/relationships/hdphoto" Target="../media/hdphoto9.wdp"/><Relationship Id="rId2" Type="http://schemas.openxmlformats.org/officeDocument/2006/relationships/audio" Target="../media/media17.mp3"/><Relationship Id="rId1" Type="http://schemas.microsoft.com/office/2007/relationships/media" Target="../media/media17.mp3"/><Relationship Id="rId6" Type="http://schemas.openxmlformats.org/officeDocument/2006/relationships/audio" Target="../media/audio1.wav"/><Relationship Id="rId11" Type="http://schemas.openxmlformats.org/officeDocument/2006/relationships/image" Target="../media/image25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24.png"/><Relationship Id="rId4" Type="http://schemas.openxmlformats.org/officeDocument/2006/relationships/audio" Target="../media/media18.mp3"/><Relationship Id="rId9" Type="http://schemas.microsoft.com/office/2007/relationships/hdphoto" Target="../media/hdphoto8.wdp"/><Relationship Id="rId14" Type="http://schemas.openxmlformats.org/officeDocument/2006/relationships/image" Target="../media/image2.jpg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13" Type="http://schemas.openxmlformats.org/officeDocument/2006/relationships/image" Target="../media/image2.jpg"/><Relationship Id="rId3" Type="http://schemas.microsoft.com/office/2007/relationships/media" Target="../media/media18.mp3"/><Relationship Id="rId7" Type="http://schemas.openxmlformats.org/officeDocument/2006/relationships/image" Target="../media/image23.png"/><Relationship Id="rId12" Type="http://schemas.openxmlformats.org/officeDocument/2006/relationships/image" Target="../media/image26.png"/><Relationship Id="rId2" Type="http://schemas.openxmlformats.org/officeDocument/2006/relationships/audio" Target="../media/media17.mp3"/><Relationship Id="rId1" Type="http://schemas.microsoft.com/office/2007/relationships/media" Target="../media/media17.mp3"/><Relationship Id="rId6" Type="http://schemas.openxmlformats.org/officeDocument/2006/relationships/image" Target="../media/image1.jpeg"/><Relationship Id="rId11" Type="http://schemas.microsoft.com/office/2007/relationships/hdphoto" Target="../media/hdphoto9.wdp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25.png"/><Relationship Id="rId4" Type="http://schemas.openxmlformats.org/officeDocument/2006/relationships/audio" Target="../media/media18.mp3"/><Relationship Id="rId9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.xml"/><Relationship Id="rId5" Type="http://schemas.openxmlformats.org/officeDocument/2006/relationships/image" Target="../media/image2.jpg"/><Relationship Id="rId4" Type="http://schemas.openxmlformats.org/officeDocument/2006/relationships/image" Target="../media/image2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.jpe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7.png"/><Relationship Id="rId4" Type="http://schemas.openxmlformats.org/officeDocument/2006/relationships/image" Target="../media/image6.jpeg"/><Relationship Id="rId9" Type="http://schemas.openxmlformats.org/officeDocument/2006/relationships/image" Target="../media/image2.jp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slide" Target="slide23.xml"/><Relationship Id="rId5" Type="http://schemas.openxmlformats.org/officeDocument/2006/relationships/image" Target="../media/image6.jpeg"/><Relationship Id="rId10" Type="http://schemas.openxmlformats.org/officeDocument/2006/relationships/image" Target="../media/image2.jpg"/><Relationship Id="rId4" Type="http://schemas.openxmlformats.org/officeDocument/2006/relationships/image" Target="../media/image1.jpeg"/><Relationship Id="rId9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slide" Target="slide23.xml"/><Relationship Id="rId5" Type="http://schemas.openxmlformats.org/officeDocument/2006/relationships/image" Target="../media/image6.jpeg"/><Relationship Id="rId10" Type="http://schemas.openxmlformats.org/officeDocument/2006/relationships/image" Target="../media/image10.png"/><Relationship Id="rId4" Type="http://schemas.openxmlformats.org/officeDocument/2006/relationships/image" Target="../media/image1.jpeg"/><Relationship Id="rId9" Type="http://schemas.openxmlformats.org/officeDocument/2006/relationships/image" Target="../media/image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4a"/><Relationship Id="rId13" Type="http://schemas.openxmlformats.org/officeDocument/2006/relationships/slideLayout" Target="../slideLayouts/slideLayout2.xml"/><Relationship Id="rId18" Type="http://schemas.openxmlformats.org/officeDocument/2006/relationships/image" Target="../media/image10.png"/><Relationship Id="rId3" Type="http://schemas.microsoft.com/office/2007/relationships/media" Target="../media/media4.m4a"/><Relationship Id="rId7" Type="http://schemas.microsoft.com/office/2007/relationships/media" Target="../media/media6.m4a"/><Relationship Id="rId12" Type="http://schemas.openxmlformats.org/officeDocument/2006/relationships/audio" Target="../media/media8.m4a"/><Relationship Id="rId17" Type="http://schemas.microsoft.com/office/2007/relationships/hdphoto" Target="../media/hdphoto5.wdp"/><Relationship Id="rId2" Type="http://schemas.openxmlformats.org/officeDocument/2006/relationships/audio" Target="../media/media3.m4a"/><Relationship Id="rId16" Type="http://schemas.openxmlformats.org/officeDocument/2006/relationships/image" Target="../media/image12.png"/><Relationship Id="rId1" Type="http://schemas.microsoft.com/office/2007/relationships/media" Target="../media/media3.m4a"/><Relationship Id="rId6" Type="http://schemas.openxmlformats.org/officeDocument/2006/relationships/audio" Target="../media/media5.m4a"/><Relationship Id="rId11" Type="http://schemas.microsoft.com/office/2007/relationships/media" Target="../media/media8.m4a"/><Relationship Id="rId5" Type="http://schemas.microsoft.com/office/2007/relationships/media" Target="../media/media5.m4a"/><Relationship Id="rId15" Type="http://schemas.openxmlformats.org/officeDocument/2006/relationships/image" Target="../media/image1.jpeg"/><Relationship Id="rId10" Type="http://schemas.openxmlformats.org/officeDocument/2006/relationships/audio" Target="../media/media7.m4a"/><Relationship Id="rId19" Type="http://schemas.openxmlformats.org/officeDocument/2006/relationships/image" Target="../media/image2.jpg"/><Relationship Id="rId4" Type="http://schemas.openxmlformats.org/officeDocument/2006/relationships/audio" Target="../media/media4.m4a"/><Relationship Id="rId9" Type="http://schemas.microsoft.com/office/2007/relationships/media" Target="../media/media7.m4a"/><Relationship Id="rId14" Type="http://schemas.openxmlformats.org/officeDocument/2006/relationships/notesSlide" Target="../notesSlides/notesSlid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20586" y="1322465"/>
            <a:ext cx="637794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 HỌC VẦN LỚP 1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332923" y="246356"/>
            <a:ext cx="65532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QUẬN LONG BIÊN</a:t>
            </a:r>
          </a:p>
          <a:p>
            <a:pPr algn="ctr"/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ĐOÀN KẾT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720090" cy="720090"/>
          </a:xfrm>
          <a:prstGeom prst="ellipse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181649" y="3982964"/>
            <a:ext cx="485581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GV </a:t>
            </a:r>
            <a:r>
              <a:rPr lang="en-US" sz="2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giảng</a:t>
            </a:r>
            <a:r>
              <a:rPr lang="en-US" sz="2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2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Lê Long </a:t>
            </a:r>
            <a:r>
              <a:rPr lang="en-US" sz="2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Quỳnh</a:t>
            </a:r>
            <a:r>
              <a:rPr lang="en-US" sz="2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Trâm</a:t>
            </a:r>
            <a:r>
              <a:rPr lang="en-US" sz="2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934020" y="2116700"/>
            <a:ext cx="282830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 - </a:t>
            </a:r>
            <a:r>
              <a:rPr lang="en-US" sz="66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</a:t>
            </a:r>
            <a:endParaRPr lang="en-US" sz="66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597221" y="2502520"/>
            <a:ext cx="133679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7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4:</a:t>
            </a:r>
          </a:p>
        </p:txBody>
      </p:sp>
    </p:spTree>
    <p:extLst>
      <p:ext uri="{BB962C8B-B14F-4D97-AF65-F5344CB8AC3E}">
        <p14:creationId xmlns:p14="http://schemas.microsoft.com/office/powerpoint/2010/main" val="2787692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271">
        <p:split orient="vert"/>
      </p:transition>
    </mc:Choice>
    <mc:Fallback xmlns="">
      <p:transition spd="slow" advTm="7271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622304"/>
            <a:ext cx="91440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0" y="128599"/>
            <a:ext cx="91439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4629360" y="1367418"/>
            <a:ext cx="1045028" cy="55154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7227884" y="2070957"/>
            <a:ext cx="1250002" cy="59498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rổ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7156439" y="3165705"/>
            <a:ext cx="1321447" cy="58674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dế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5808843" y="4829023"/>
            <a:ext cx="1567543" cy="565146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1470747" y="4075297"/>
            <a:ext cx="1085088" cy="669227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xô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657995" y="2441730"/>
            <a:ext cx="1164377" cy="55730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hổ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41" b="97042" l="0" r="97624">
                        <a14:foregroundMark x1="52160" y1="72535" x2="52160" y2="725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4006" y="1725311"/>
            <a:ext cx="4522437" cy="346752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003F7DC-6F8D-FA47-ACE2-CD7628325B9A}"/>
              </a:ext>
            </a:extLst>
          </p:cNvPr>
          <p:cNvSpPr/>
          <p:nvPr/>
        </p:nvSpPr>
        <p:spPr>
          <a:xfrm>
            <a:off x="2373734" y="304772"/>
            <a:ext cx="36420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✔️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D7FFF66-E155-AD45-964C-FA940B9981E4}"/>
              </a:ext>
            </a:extLst>
          </p:cNvPr>
          <p:cNvSpPr/>
          <p:nvPr/>
        </p:nvSpPr>
        <p:spPr>
          <a:xfrm>
            <a:off x="3618536" y="313917"/>
            <a:ext cx="245327" cy="26762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2859BB1-6EB9-8944-ABEF-1A4D98BC52FB}"/>
              </a:ext>
            </a:extLst>
          </p:cNvPr>
          <p:cNvSpPr/>
          <p:nvPr/>
        </p:nvSpPr>
        <p:spPr>
          <a:xfrm>
            <a:off x="1904382" y="2586568"/>
            <a:ext cx="245327" cy="26762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B830379-A3F2-184B-9EB3-609490BEC8CB}"/>
              </a:ext>
            </a:extLst>
          </p:cNvPr>
          <p:cNvSpPr/>
          <p:nvPr/>
        </p:nvSpPr>
        <p:spPr>
          <a:xfrm>
            <a:off x="3300903" y="4948842"/>
            <a:ext cx="245327" cy="26762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0305B9C-C0AE-4345-A291-C76693855814}"/>
              </a:ext>
            </a:extLst>
          </p:cNvPr>
          <p:cNvSpPr/>
          <p:nvPr/>
        </p:nvSpPr>
        <p:spPr>
          <a:xfrm>
            <a:off x="4989428" y="5108671"/>
            <a:ext cx="245327" cy="26762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759B4A9-8A19-1D4A-8961-767601C04FAC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742763" y="3313025"/>
            <a:ext cx="279400" cy="292100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6C3C7C58-D418-C941-8FCD-DFE76A91CDBF}"/>
              </a:ext>
            </a:extLst>
          </p:cNvPr>
          <p:cNvSpPr/>
          <p:nvPr/>
        </p:nvSpPr>
        <p:spPr>
          <a:xfrm>
            <a:off x="6759799" y="2234636"/>
            <a:ext cx="245327" cy="26762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63672A71-1B91-924B-BD41-B03DA43CDCC0}"/>
              </a:ext>
            </a:extLst>
          </p:cNvPr>
          <p:cNvSpPr/>
          <p:nvPr/>
        </p:nvSpPr>
        <p:spPr>
          <a:xfrm>
            <a:off x="4253157" y="1313835"/>
            <a:ext cx="245327" cy="26762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8E59C91-62FC-5E42-89A5-847C1AEB0CC3}"/>
              </a:ext>
            </a:extLst>
          </p:cNvPr>
          <p:cNvSpPr/>
          <p:nvPr/>
        </p:nvSpPr>
        <p:spPr>
          <a:xfrm>
            <a:off x="1852091" y="2568658"/>
            <a:ext cx="36420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✔️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5C748DB6-266E-6C41-9774-763C6847B548}"/>
              </a:ext>
            </a:extLst>
          </p:cNvPr>
          <p:cNvSpPr/>
          <p:nvPr/>
        </p:nvSpPr>
        <p:spPr>
          <a:xfrm>
            <a:off x="3254334" y="4932326"/>
            <a:ext cx="36420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✔️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C52C4E3E-677C-384B-98FA-0BFD82AAB551}"/>
              </a:ext>
            </a:extLst>
          </p:cNvPr>
          <p:cNvSpPr/>
          <p:nvPr/>
        </p:nvSpPr>
        <p:spPr>
          <a:xfrm>
            <a:off x="4207797" y="1326465"/>
            <a:ext cx="36420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✔️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5E901B08-0F1E-8C49-B67C-A068836810C5}"/>
              </a:ext>
            </a:extLst>
          </p:cNvPr>
          <p:cNvSpPr/>
          <p:nvPr/>
        </p:nvSpPr>
        <p:spPr>
          <a:xfrm>
            <a:off x="6700361" y="2222890"/>
            <a:ext cx="36420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✔️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E7F6866B-221C-C643-AD7E-BAF41789B1B1}"/>
              </a:ext>
            </a:extLst>
          </p:cNvPr>
          <p:cNvSpPr/>
          <p:nvPr/>
        </p:nvSpPr>
        <p:spPr>
          <a:xfrm>
            <a:off x="4929990" y="5086215"/>
            <a:ext cx="36420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✔️</a:t>
            </a:r>
          </a:p>
        </p:txBody>
      </p:sp>
      <p:pic>
        <p:nvPicPr>
          <p:cNvPr id="6" name="Hổ.m4a">
            <a:hlinkClick r:id="" action="ppaction://media"/>
            <a:extLst>
              <a:ext uri="{FF2B5EF4-FFF2-40B4-BE49-F238E27FC236}">
                <a16:creationId xmlns:a16="http://schemas.microsoft.com/office/drawing/2014/main" id="{FD96275C-75E8-7647-A535-AD5DE4554B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132760" y="3058282"/>
            <a:ext cx="214846" cy="214846"/>
          </a:xfrm>
          <a:prstGeom prst="rect">
            <a:avLst/>
          </a:prstGeom>
        </p:spPr>
      </p:pic>
      <p:pic>
        <p:nvPicPr>
          <p:cNvPr id="8" name="Tổ.m4a">
            <a:hlinkClick r:id="" action="ppaction://media"/>
            <a:extLst>
              <a:ext uri="{FF2B5EF4-FFF2-40B4-BE49-F238E27FC236}">
                <a16:creationId xmlns:a16="http://schemas.microsoft.com/office/drawing/2014/main" id="{AB269A5A-6199-5048-ACB4-2318F112A11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5772685" y="1567832"/>
            <a:ext cx="214846" cy="214846"/>
          </a:xfrm>
          <a:prstGeom prst="rect">
            <a:avLst/>
          </a:prstGeom>
        </p:spPr>
      </p:pic>
      <p:pic>
        <p:nvPicPr>
          <p:cNvPr id="10" name="Rổ.m4a">
            <a:hlinkClick r:id="" action="ppaction://media"/>
            <a:extLst>
              <a:ext uri="{FF2B5EF4-FFF2-40B4-BE49-F238E27FC236}">
                <a16:creationId xmlns:a16="http://schemas.microsoft.com/office/drawing/2014/main" id="{63BC02F0-F963-BA42-917D-5644BD37F222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7797448" y="2678804"/>
            <a:ext cx="214846" cy="214846"/>
          </a:xfrm>
          <a:prstGeom prst="rect">
            <a:avLst/>
          </a:prstGeom>
        </p:spPr>
      </p:pic>
      <p:pic>
        <p:nvPicPr>
          <p:cNvPr id="11" name="Dế.m4a">
            <a:hlinkClick r:id="" action="ppaction://media"/>
            <a:extLst>
              <a:ext uri="{FF2B5EF4-FFF2-40B4-BE49-F238E27FC236}">
                <a16:creationId xmlns:a16="http://schemas.microsoft.com/office/drawing/2014/main" id="{88B12857-41D0-0E4D-8BBC-7216FB233565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7745462" y="3752445"/>
            <a:ext cx="214846" cy="214846"/>
          </a:xfrm>
          <a:prstGeom prst="rect">
            <a:avLst/>
          </a:prstGeom>
        </p:spPr>
      </p:pic>
      <p:pic>
        <p:nvPicPr>
          <p:cNvPr id="13" name="Hồ.m4a">
            <a:hlinkClick r:id="" action="ppaction://media"/>
            <a:extLst>
              <a:ext uri="{FF2B5EF4-FFF2-40B4-BE49-F238E27FC236}">
                <a16:creationId xmlns:a16="http://schemas.microsoft.com/office/drawing/2014/main" id="{3A19DEF8-6748-E649-A50E-E7824BE782B6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7424856" y="5082656"/>
            <a:ext cx="214846" cy="214846"/>
          </a:xfrm>
          <a:prstGeom prst="rect">
            <a:avLst/>
          </a:prstGeom>
        </p:spPr>
      </p:pic>
      <p:pic>
        <p:nvPicPr>
          <p:cNvPr id="14" name="Xô.m4a">
            <a:hlinkClick r:id="" action="ppaction://media"/>
            <a:extLst>
              <a:ext uri="{FF2B5EF4-FFF2-40B4-BE49-F238E27FC236}">
                <a16:creationId xmlns:a16="http://schemas.microsoft.com/office/drawing/2014/main" id="{96FA5EF1-60D1-FF49-BB94-A25CF83F76CB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168212" y="4296058"/>
            <a:ext cx="227704" cy="227704"/>
          </a:xfrm>
          <a:prstGeom prst="rect">
            <a:avLst/>
          </a:prstGeom>
        </p:spPr>
      </p:pic>
      <p:sp>
        <p:nvSpPr>
          <p:cNvPr id="33" name="Oval 32">
            <a:extLst>
              <a:ext uri="{FF2B5EF4-FFF2-40B4-BE49-F238E27FC236}">
                <a16:creationId xmlns:a16="http://schemas.microsoft.com/office/drawing/2014/main" id="{E0A509BB-A48D-E44B-985C-0F8138E9B13B}"/>
              </a:ext>
            </a:extLst>
          </p:cNvPr>
          <p:cNvSpPr/>
          <p:nvPr/>
        </p:nvSpPr>
        <p:spPr>
          <a:xfrm>
            <a:off x="658192" y="2441215"/>
            <a:ext cx="1164377" cy="55730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ổ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76B19738-3B56-EB4D-AC09-4A83A8281751}"/>
              </a:ext>
            </a:extLst>
          </p:cNvPr>
          <p:cNvSpPr/>
          <p:nvPr/>
        </p:nvSpPr>
        <p:spPr>
          <a:xfrm>
            <a:off x="4625710" y="1364426"/>
            <a:ext cx="1045028" cy="55154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ổ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E6ADB09B-2995-7C43-AC86-AA2C4222B91D}"/>
              </a:ext>
            </a:extLst>
          </p:cNvPr>
          <p:cNvSpPr/>
          <p:nvPr/>
        </p:nvSpPr>
        <p:spPr>
          <a:xfrm>
            <a:off x="7227884" y="2070797"/>
            <a:ext cx="1250002" cy="59498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ổ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1EB412F5-3B23-6148-AB2A-810CA081AAF9}"/>
              </a:ext>
            </a:extLst>
          </p:cNvPr>
          <p:cNvSpPr/>
          <p:nvPr/>
        </p:nvSpPr>
        <p:spPr>
          <a:xfrm>
            <a:off x="5808843" y="4828846"/>
            <a:ext cx="1567543" cy="565146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ồ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32D904E8-C194-EA4E-B938-726D10532CE2}"/>
              </a:ext>
            </a:extLst>
          </p:cNvPr>
          <p:cNvSpPr/>
          <p:nvPr/>
        </p:nvSpPr>
        <p:spPr>
          <a:xfrm>
            <a:off x="1470747" y="4075297"/>
            <a:ext cx="1085088" cy="669227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D159CBB2-39EF-5546-A92B-F6AD0170FCFE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84480" cy="28448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391688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62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56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35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16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343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154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3" presetClass="entr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5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10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1" dur="50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10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7" dur="50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3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9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2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1" fill="hold">
                      <p:stCondLst>
                        <p:cond delay="0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5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1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1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1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1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1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10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7" dur="50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3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" fill="hold">
                      <p:stCondLst>
                        <p:cond delay="0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10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3" dur="50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9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5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1" fill="hold">
                      <p:stCondLst>
                        <p:cond delay="0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5" dur="25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56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7" fill="hold">
                      <p:stCondLst>
                        <p:cond delay="0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1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7" grpId="0"/>
      <p:bldP spid="28" grpId="0"/>
      <p:bldP spid="29" grpId="0"/>
      <p:bldP spid="30" grpId="0"/>
      <p:bldP spid="31" grpId="0"/>
      <p:bldP spid="33" grpId="0" animBg="1"/>
      <p:bldP spid="33" grpId="1" animBg="1"/>
      <p:bldP spid="34" grpId="0" animBg="1"/>
      <p:bldP spid="34" grpId="1" animBg="1"/>
      <p:bldP spid="35" grpId="1" animBg="1"/>
      <p:bldP spid="35" grpId="2" animBg="1"/>
      <p:bldP spid="36" grpId="0" animBg="1"/>
      <p:bldP spid="36" grpId="1" animBg="1"/>
      <p:bldP spid="37" grpId="0" animBg="1"/>
      <p:bldP spid="37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622304"/>
            <a:ext cx="91440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45141" y="128599"/>
            <a:ext cx="91439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00CC"/>
                </a:solidFill>
                <a:latin typeface="+mj-lt"/>
              </a:rPr>
              <a:t>4. </a:t>
            </a:r>
            <a:r>
              <a:rPr lang="en-US" sz="3200" b="1" dirty="0" err="1">
                <a:solidFill>
                  <a:srgbClr val="0000CC"/>
                </a:solidFill>
                <a:latin typeface="+mj-lt"/>
              </a:rPr>
              <a:t>Tìm</a:t>
            </a:r>
            <a:r>
              <a:rPr lang="en-US" sz="3200" b="1" dirty="0">
                <a:solidFill>
                  <a:srgbClr val="0000CC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+mj-lt"/>
              </a:rPr>
              <a:t>và</a:t>
            </a:r>
            <a:r>
              <a:rPr lang="en-US" sz="3200" b="1" dirty="0">
                <a:solidFill>
                  <a:srgbClr val="0000CC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+mj-lt"/>
              </a:rPr>
              <a:t>khoanh</a:t>
            </a:r>
            <a:r>
              <a:rPr lang="en-US" sz="3200" b="1" dirty="0">
                <a:solidFill>
                  <a:srgbClr val="0000CC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+mj-lt"/>
              </a:rPr>
              <a:t>tròn</a:t>
            </a:r>
            <a:r>
              <a:rPr lang="en-US" sz="3200" b="1" dirty="0">
                <a:solidFill>
                  <a:srgbClr val="0000CC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+mj-lt"/>
              </a:rPr>
              <a:t>chữ</a:t>
            </a:r>
            <a:r>
              <a:rPr lang="en-US" sz="3200" b="1" dirty="0">
                <a:solidFill>
                  <a:srgbClr val="0000CC"/>
                </a:solidFill>
                <a:latin typeface="+mj-lt"/>
              </a:rPr>
              <a:t> </a:t>
            </a:r>
            <a:r>
              <a:rPr lang="en-US" sz="3200" b="1" dirty="0">
                <a:solidFill>
                  <a:srgbClr val="FF0000"/>
                </a:solidFill>
                <a:latin typeface="+mj-lt"/>
              </a:rPr>
              <a:t>o</a:t>
            </a:r>
            <a:r>
              <a:rPr lang="en-US" sz="3200" b="1" dirty="0">
                <a:solidFill>
                  <a:srgbClr val="0000CC"/>
                </a:solidFill>
                <a:latin typeface="+mj-lt"/>
              </a:rPr>
              <a:t>, </a:t>
            </a:r>
            <a:r>
              <a:rPr lang="en-US" sz="3200" b="1" dirty="0" err="1">
                <a:solidFill>
                  <a:srgbClr val="0000CC"/>
                </a:solidFill>
                <a:latin typeface="+mj-lt"/>
              </a:rPr>
              <a:t>chữ</a:t>
            </a:r>
            <a:r>
              <a:rPr lang="en-US" sz="3200" b="1" dirty="0">
                <a:solidFill>
                  <a:srgbClr val="0000CC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+mj-lt"/>
              </a:rPr>
              <a:t>ô</a:t>
            </a:r>
            <a:r>
              <a:rPr lang="en-US" sz="3200" b="1" dirty="0">
                <a:solidFill>
                  <a:srgbClr val="0000CC"/>
                </a:solidFill>
                <a:latin typeface="+mj-lt"/>
              </a:rPr>
              <a:t>.</a:t>
            </a:r>
            <a:endParaRPr lang="en-US" sz="3200" b="1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390" y="1542455"/>
            <a:ext cx="6953219" cy="3496905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4A93E6BB-16D0-F54E-A807-9B2CC183D161}"/>
              </a:ext>
            </a:extLst>
          </p:cNvPr>
          <p:cNvSpPr/>
          <p:nvPr/>
        </p:nvSpPr>
        <p:spPr>
          <a:xfrm>
            <a:off x="5851913" y="4186167"/>
            <a:ext cx="524107" cy="591015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891DA317-8118-A043-93F8-B9A10946C689}"/>
              </a:ext>
            </a:extLst>
          </p:cNvPr>
          <p:cNvSpPr/>
          <p:nvPr/>
        </p:nvSpPr>
        <p:spPr>
          <a:xfrm>
            <a:off x="1311880" y="3674326"/>
            <a:ext cx="579863" cy="657922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3B5F781-F218-EC46-B8DD-A60DDB45F7D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48640" cy="54864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468001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622304"/>
            <a:ext cx="91440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0" y="128599"/>
            <a:ext cx="91439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00CC"/>
                </a:solidFill>
                <a:latin typeface="+mj-lt"/>
              </a:rPr>
              <a:t>5. </a:t>
            </a:r>
            <a:r>
              <a:rPr lang="en-US" sz="3200" b="1" dirty="0" err="1">
                <a:solidFill>
                  <a:srgbClr val="0000CC"/>
                </a:solidFill>
                <a:latin typeface="+mj-lt"/>
              </a:rPr>
              <a:t>Tập</a:t>
            </a:r>
            <a:r>
              <a:rPr lang="en-US" sz="3200" b="1" dirty="0">
                <a:solidFill>
                  <a:srgbClr val="0000CC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+mj-lt"/>
              </a:rPr>
              <a:t>viết</a:t>
            </a:r>
            <a:endParaRPr lang="en-US" sz="32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47183" y="1838717"/>
            <a:ext cx="80496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6600"/>
                </a:solidFill>
                <a:latin typeface="+mj-lt"/>
              </a:rPr>
              <a:t>Giáo</a:t>
            </a:r>
            <a:r>
              <a:rPr lang="en-US" sz="3600" b="1" dirty="0">
                <a:solidFill>
                  <a:srgbClr val="006600"/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rgbClr val="006600"/>
                </a:solidFill>
                <a:latin typeface="+mj-lt"/>
              </a:rPr>
              <a:t>viên</a:t>
            </a:r>
            <a:r>
              <a:rPr lang="en-US" sz="3600" b="1" dirty="0">
                <a:solidFill>
                  <a:srgbClr val="006600"/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rgbClr val="006600"/>
                </a:solidFill>
                <a:latin typeface="+mj-lt"/>
              </a:rPr>
              <a:t>đọc</a:t>
            </a:r>
            <a:r>
              <a:rPr lang="en-US" sz="3600" b="1" dirty="0">
                <a:solidFill>
                  <a:srgbClr val="006600"/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rgbClr val="006600"/>
                </a:solidFill>
                <a:latin typeface="+mj-lt"/>
              </a:rPr>
              <a:t>cho</a:t>
            </a:r>
            <a:r>
              <a:rPr lang="en-US" sz="3600" b="1" dirty="0">
                <a:solidFill>
                  <a:srgbClr val="006600"/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rgbClr val="006600"/>
                </a:solidFill>
                <a:latin typeface="+mj-lt"/>
              </a:rPr>
              <a:t>học</a:t>
            </a:r>
            <a:r>
              <a:rPr lang="en-US" sz="3600" b="1" dirty="0">
                <a:solidFill>
                  <a:srgbClr val="006600"/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rgbClr val="006600"/>
                </a:solidFill>
                <a:latin typeface="+mj-lt"/>
              </a:rPr>
              <a:t>sinh</a:t>
            </a:r>
            <a:r>
              <a:rPr lang="en-US" sz="3600" b="1" dirty="0">
                <a:solidFill>
                  <a:srgbClr val="006600"/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rgbClr val="006600"/>
                </a:solidFill>
                <a:latin typeface="+mj-lt"/>
              </a:rPr>
              <a:t>viết</a:t>
            </a:r>
            <a:r>
              <a:rPr lang="en-US" sz="3600" b="1" dirty="0">
                <a:solidFill>
                  <a:srgbClr val="006600"/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rgbClr val="006600"/>
                </a:solidFill>
                <a:latin typeface="+mj-lt"/>
              </a:rPr>
              <a:t>bảng</a:t>
            </a:r>
            <a:r>
              <a:rPr lang="en-US" sz="3600" b="1" dirty="0">
                <a:solidFill>
                  <a:srgbClr val="006600"/>
                </a:solidFill>
                <a:latin typeface="+mj-lt"/>
              </a:rPr>
              <a:t> con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3DBE200-2C2B-1C40-B77E-359162E61C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898" y="2576117"/>
            <a:ext cx="7802202" cy="188412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0DB1377-3647-5A44-8C69-95670A03EF8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48640" cy="54864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9369397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 - co.mp4">
            <a:hlinkClick r:id="" action="ppaction://media"/>
            <a:extLst>
              <a:ext uri="{FF2B5EF4-FFF2-40B4-BE49-F238E27FC236}">
                <a16:creationId xmlns:a16="http://schemas.microsoft.com/office/drawing/2014/main" id="{3F8AC624-1168-124D-9978-5869D30810A1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7200" y="423746"/>
            <a:ext cx="8229600" cy="4583152"/>
          </a:xfr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4587CB2-2A5E-9147-B32B-1615218EEC3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48640" cy="54864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162929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DB69B1A-6CD3-9348-96CE-754516B100C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643" y="320369"/>
            <a:ext cx="7393259" cy="5099657"/>
          </a:xfr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5729647-1BC6-6143-98E7-57C9A7B892D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48640" cy="54864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0727877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̂ - cô.mp4">
            <a:hlinkClick r:id="" action="ppaction://media"/>
            <a:extLst>
              <a:ext uri="{FF2B5EF4-FFF2-40B4-BE49-F238E27FC236}">
                <a16:creationId xmlns:a16="http://schemas.microsoft.com/office/drawing/2014/main" id="{BFDD0C67-CAB3-FB42-B43A-4BCAB15FDFEF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9301" y="557561"/>
            <a:ext cx="8068526" cy="4538546"/>
          </a:xfr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E238ABF-5458-A845-8A34-2BA7F33D7CD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48640" cy="54864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355214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5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CB21DFA-E92E-DD4E-AC5D-0D8D78AB8F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096" y="267629"/>
            <a:ext cx="7658470" cy="516737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E113856-C5B2-9444-9FB9-9AF888449DB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48640" cy="54864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8733245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D1FD52B0-2651-B943-A61C-8140956DD4BC}"/>
              </a:ext>
            </a:extLst>
          </p:cNvPr>
          <p:cNvSpPr txBox="1">
            <a:spLocks/>
          </p:cNvSpPr>
          <p:nvPr/>
        </p:nvSpPr>
        <p:spPr>
          <a:xfrm>
            <a:off x="1026160" y="1485901"/>
            <a:ext cx="8229600" cy="3771636"/>
          </a:xfrm>
          <a:prstGeom prst="rect">
            <a:avLst/>
          </a:prstGeom>
        </p:spPr>
        <p:txBody>
          <a:bodyPr vert="horz" lIns="71323" tIns="35662" rIns="71323" bIns="35662" rtlCol="0">
            <a:normAutofit/>
          </a:bodyPr>
          <a:lstStyle>
            <a:lvl1pPr marL="267462" indent="-267462" algn="l" defTabSz="7132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9501" indent="-222885" algn="l" defTabSz="713232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91540" indent="-178308" algn="l" defTabSz="7132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48156" indent="-178308" algn="l" defTabSz="713232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04772" indent="-178308" algn="l" defTabSz="713232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61388" indent="-178308" algn="l" defTabSz="7132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18004" indent="-178308" algn="l" defTabSz="7132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74620" indent="-178308" algn="l" defTabSz="7132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31236" indent="-178308" algn="l" defTabSz="7132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8C772BD-DBFA-5643-9A5A-07F9EDB555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6289" y="2521046"/>
            <a:ext cx="2144464" cy="2144464"/>
          </a:xfrm>
          <a:prstGeom prst="rect">
            <a:avLst/>
          </a:prstGeom>
        </p:spPr>
      </p:pic>
      <p:sp>
        <p:nvSpPr>
          <p:cNvPr id="6" name="Thought Bubble: Cloud 4">
            <a:extLst>
              <a:ext uri="{FF2B5EF4-FFF2-40B4-BE49-F238E27FC236}">
                <a16:creationId xmlns:a16="http://schemas.microsoft.com/office/drawing/2014/main" id="{2F6ECC1D-85FB-CD45-89F0-96FC61E8BC42}"/>
              </a:ext>
            </a:extLst>
          </p:cNvPr>
          <p:cNvSpPr/>
          <p:nvPr/>
        </p:nvSpPr>
        <p:spPr>
          <a:xfrm>
            <a:off x="3034925" y="1713527"/>
            <a:ext cx="3541510" cy="1615037"/>
          </a:xfrm>
          <a:prstGeom prst="cloudCallout">
            <a:avLst>
              <a:gd name="adj1" fmla="val -35626"/>
              <a:gd name="adj2" fmla="val 79486"/>
            </a:avLst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#9Slide03 Quicksand Bold" panose="00000800000000000000" pitchFamily="2" charset="0"/>
            </a:endParaRPr>
          </a:p>
        </p:txBody>
      </p:sp>
      <p:sp>
        <p:nvSpPr>
          <p:cNvPr id="8" name="Title 6">
            <a:extLst>
              <a:ext uri="{FF2B5EF4-FFF2-40B4-BE49-F238E27FC236}">
                <a16:creationId xmlns:a16="http://schemas.microsoft.com/office/drawing/2014/main" id="{773ECABC-64C7-4743-909E-CB3686F57981}"/>
              </a:ext>
            </a:extLst>
          </p:cNvPr>
          <p:cNvSpPr txBox="1">
            <a:spLocks/>
          </p:cNvSpPr>
          <p:nvPr/>
        </p:nvSpPr>
        <p:spPr>
          <a:xfrm>
            <a:off x="2899526" y="2055342"/>
            <a:ext cx="3812307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4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 CỐ</a:t>
            </a:r>
            <a:endParaRPr lang="vi-VN" sz="45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823D5BF-762A-1C41-87F8-CEDD7B411F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84040" y="2327563"/>
            <a:ext cx="2316960" cy="231696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18559A2-FF6F-9D44-AD24-D9EE0050BD3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48640" cy="54864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8090827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312A9EAB-D875-4042-8DFE-97E42D24A6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760" y="1388747"/>
            <a:ext cx="6893787" cy="38576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85520" y="508385"/>
            <a:ext cx="703602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DORAEMON VÀ CHIẾC BÁNH RÁN</a:t>
            </a:r>
          </a:p>
        </p:txBody>
      </p:sp>
      <p:sp>
        <p:nvSpPr>
          <p:cNvPr id="7" name="TextBox 6"/>
          <p:cNvSpPr txBox="1"/>
          <p:nvPr/>
        </p:nvSpPr>
        <p:spPr>
          <a:xfrm rot="363482">
            <a:off x="2289765" y="2304187"/>
            <a:ext cx="271003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Những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chuột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đáng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ghét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tìm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cách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vụng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bánh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rán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của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chú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mèo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máy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Doraemon.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Các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hãy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ngăn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cản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chúng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bằng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cách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tra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̉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lời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các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hỏi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nhe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́.</a:t>
            </a:r>
          </a:p>
        </p:txBody>
      </p:sp>
      <p:pic>
        <p:nvPicPr>
          <p:cNvPr id="8" name="Picture 7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98985">
                        <a14:foregroundMark x1="31472" y1="4000" x2="40102" y2="16000"/>
                        <a14:foregroundMark x1="55838" y1="6400" x2="24873" y2="18400"/>
                        <a14:foregroundMark x1="28934" y1="12800" x2="60406" y2="11600"/>
                        <a14:foregroundMark x1="28934" y1="9200" x2="51269" y2="5600"/>
                        <a14:foregroundMark x1="30457" y1="7600" x2="60406" y2="4400"/>
                        <a14:foregroundMark x1="57360" y1="4000" x2="57868" y2="36000"/>
                        <a14:foregroundMark x1="67513" y1="18000" x2="42640" y2="42400"/>
                        <a14:foregroundMark x1="27919" y1="23600" x2="62437" y2="33200"/>
                        <a14:foregroundMark x1="63959" y1="20400" x2="23858" y2="39600"/>
                        <a14:foregroundMark x1="28426" y1="20400" x2="26904" y2="42400"/>
                        <a14:foregroundMark x1="48223" y1="18000" x2="32995" y2="47600"/>
                        <a14:foregroundMark x1="36041" y1="20800" x2="29949" y2="46800"/>
                        <a14:foregroundMark x1="15736" y1="19200" x2="16751" y2="48800"/>
                        <a14:foregroundMark x1="18782" y1="20400" x2="18274" y2="64000"/>
                        <a14:foregroundMark x1="20812" y1="27200" x2="26396" y2="64400"/>
                        <a14:foregroundMark x1="47716" y1="10800" x2="28934" y2="66000"/>
                        <a14:foregroundMark x1="58883" y1="13200" x2="54822" y2="56800"/>
                        <a14:foregroundMark x1="67513" y1="17200" x2="61421" y2="54000"/>
                        <a14:foregroundMark x1="82234" y1="22000" x2="30457" y2="50000"/>
                        <a14:foregroundMark x1="62944" y1="13200" x2="83756" y2="22000"/>
                        <a14:foregroundMark x1="80711" y1="22000" x2="70558" y2="41600"/>
                        <a14:foregroundMark x1="65482" y1="15600" x2="44670" y2="42400"/>
                        <a14:foregroundMark x1="80203" y1="32000" x2="60914" y2="60400"/>
                        <a14:foregroundMark x1="72589" y1="51200" x2="49746" y2="72000"/>
                        <a14:foregroundMark x1="33503" y1="52400" x2="54315" y2="80800"/>
                        <a14:foregroundMark x1="46193" y1="55600" x2="49746" y2="82400"/>
                        <a14:foregroundMark x1="41624" y1="50400" x2="47716" y2="80800"/>
                        <a14:foregroundMark x1="41117" y1="67200" x2="45178" y2="89600"/>
                        <a14:foregroundMark x1="54315" y1="65200" x2="54315" y2="90000"/>
                        <a14:foregroundMark x1="61421" y1="68000" x2="61421" y2="91200"/>
                        <a14:foregroundMark x1="67005" y1="64000" x2="65990" y2="87600"/>
                        <a14:foregroundMark x1="69543" y1="66000" x2="65482" y2="90000"/>
                        <a14:foregroundMark x1="54315" y1="94000" x2="63959" y2="92800"/>
                        <a14:foregroundMark x1="49746" y1="96400" x2="73604" y2="90000"/>
                        <a14:foregroundMark x1="60914" y1="96400" x2="67513" y2="95200"/>
                        <a14:foregroundMark x1="91878" y1="43600" x2="69543" y2="78000"/>
                        <a14:foregroundMark x1="85279" y1="47600" x2="75127" y2="73200"/>
                        <a14:foregroundMark x1="83249" y1="47600" x2="74112" y2="63200"/>
                        <a14:foregroundMark x1="91878" y1="50400" x2="77157" y2="64400"/>
                        <a14:foregroundMark x1="85787" y1="60800" x2="95431" y2="52400"/>
                        <a14:foregroundMark x1="65990" y1="57600" x2="80203" y2="50400"/>
                        <a14:foregroundMark x1="77665" y1="18400" x2="83756" y2="20800"/>
                        <a14:foregroundMark x1="82234" y1="30800" x2="83249" y2="21200"/>
                        <a14:foregroundMark x1="83249" y1="90800" x2="81726" y2="80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1547" y="736018"/>
            <a:ext cx="1028700" cy="130545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99B0E2C-16CD-3D44-B8A9-ECA5955EB95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48640" cy="54864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748468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/>
          <p:cNvSpPr/>
          <p:nvPr/>
        </p:nvSpPr>
        <p:spPr>
          <a:xfrm>
            <a:off x="1942470" y="109307"/>
            <a:ext cx="4939740" cy="1112253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50" dirty="0">
              <a:solidFill>
                <a:prstClr val="black"/>
              </a:solidFill>
              <a:latin typeface="#9Slide03 Quicksand Bold" panose="00000800000000000000" pitchFamily="2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1771650" y="2286000"/>
            <a:ext cx="1830545" cy="1106046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50">
              <a:solidFill>
                <a:prstClr val="black"/>
              </a:solidFill>
              <a:latin typeface="#9Slide03 Quicksand Bold" panose="00000800000000000000" pitchFamily="2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4670714" y="2231449"/>
            <a:ext cx="2561334" cy="1106047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50">
              <a:solidFill>
                <a:prstClr val="black"/>
              </a:solidFill>
              <a:latin typeface="#9Slide03 Quicksand Bold" panose="00000800000000000000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715889" y="2362345"/>
            <a:ext cx="18863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A: Con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800600" y="2372983"/>
            <a:ext cx="24314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B: Con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gắng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639" b="100000" l="6663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818" t="35143" r="5000"/>
          <a:stretch/>
        </p:blipFill>
        <p:spPr>
          <a:xfrm>
            <a:off x="6882210" y="1848453"/>
            <a:ext cx="1418359" cy="1502351"/>
          </a:xfrm>
          <a:prstGeom prst="rect">
            <a:avLst/>
          </a:prstGeom>
        </p:spPr>
      </p:pic>
      <p:pic>
        <p:nvPicPr>
          <p:cNvPr id="16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258300" y="457200"/>
            <a:ext cx="457200" cy="457200"/>
          </a:xfrm>
          <a:prstGeom prst="rect">
            <a:avLst/>
          </a:prstGeom>
        </p:spPr>
      </p:pic>
      <p:pic>
        <p:nvPicPr>
          <p:cNvPr id="15" name="Dor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859" b="100000" l="0" r="96750">
                        <a14:foregroundMark x1="56875" y1="11093" x2="53250" y2="94373"/>
                        <a14:foregroundMark x1="65500" y1="14148" x2="62750" y2="97588"/>
                        <a14:foregroundMark x1="73500" y1="29743" x2="73125" y2="83280"/>
                        <a14:foregroundMark x1="67500" y1="69132" x2="68500" y2="87138"/>
                        <a14:foregroundMark x1="57125" y1="59646" x2="58375" y2="76367"/>
                        <a14:foregroundMark x1="45125" y1="20900" x2="48875" y2="94051"/>
                        <a14:foregroundMark x1="38000" y1="23955" x2="39125" y2="56913"/>
                        <a14:foregroundMark x1="33125" y1="60450" x2="38375" y2="694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500" t="6270" r="10908"/>
          <a:stretch/>
        </p:blipFill>
        <p:spPr>
          <a:xfrm>
            <a:off x="1439471" y="3392048"/>
            <a:ext cx="1340209" cy="1611921"/>
          </a:xfrm>
          <a:prstGeom prst="rect">
            <a:avLst/>
          </a:prstGeom>
        </p:spPr>
      </p:pic>
      <p:pic>
        <p:nvPicPr>
          <p:cNvPr id="17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299864" y="1306224"/>
            <a:ext cx="457200" cy="457200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2183490" y="224856"/>
            <a:ext cx="44577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 </a:t>
            </a:r>
            <a:endParaRPr lang="en-US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>
                <a:solidFill>
                  <a:srgbClr val="FF0000"/>
                </a:solidFill>
                <a:latin typeface="#9Slide03 Quicksand Bold" panose="00000800000000000000" pitchFamily="2" charset="0"/>
                <a:cs typeface="Times New Roman" pitchFamily="18" charset="0"/>
              </a:rPr>
              <a:t>                 </a:t>
            </a:r>
            <a:endParaRPr lang="en-US" sz="2400" b="1" dirty="0">
              <a:solidFill>
                <a:schemeClr val="accent3">
                  <a:lumMod val="60000"/>
                  <a:lumOff val="40000"/>
                </a:schemeClr>
              </a:solidFill>
              <a:latin typeface="#9Slide03 Quicksand Bold" panose="00000800000000000000" pitchFamily="2" charset="0"/>
              <a:cs typeface="Times New Roman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AC999F9-920B-3B4F-B41C-5D77E04B3186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48640" cy="54864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502565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809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8158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7" grpId="0" animBg="1"/>
      <p:bldP spid="8" grpId="0"/>
      <p:bldP spid="9" grpId="0"/>
      <p:bldP spid="2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41E4F2A-4EE5-4446-81F5-A84F2F9B3E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4416" y="3112061"/>
            <a:ext cx="2144464" cy="2144464"/>
          </a:xfrm>
          <a:prstGeom prst="rect">
            <a:avLst/>
          </a:prstGeom>
        </p:spPr>
      </p:pic>
      <p:sp>
        <p:nvSpPr>
          <p:cNvPr id="5" name="Thought Bubble: Cloud 15">
            <a:extLst>
              <a:ext uri="{FF2B5EF4-FFF2-40B4-BE49-F238E27FC236}">
                <a16:creationId xmlns:a16="http://schemas.microsoft.com/office/drawing/2014/main" id="{75969E3B-235C-664B-BF7E-944032EA03ED}"/>
              </a:ext>
            </a:extLst>
          </p:cNvPr>
          <p:cNvSpPr/>
          <p:nvPr/>
        </p:nvSpPr>
        <p:spPr>
          <a:xfrm>
            <a:off x="2421886" y="1598726"/>
            <a:ext cx="4737887" cy="1615037"/>
          </a:xfrm>
          <a:prstGeom prst="cloudCallout">
            <a:avLst>
              <a:gd name="adj1" fmla="val -35626"/>
              <a:gd name="adj2" fmla="val 79486"/>
            </a:avLst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#9Slide03 Quicksand Bold" panose="00000800000000000000" pitchFamily="2" charset="0"/>
            </a:endParaRPr>
          </a:p>
        </p:txBody>
      </p:sp>
      <p:sp>
        <p:nvSpPr>
          <p:cNvPr id="6" name="Title 6">
            <a:extLst>
              <a:ext uri="{FF2B5EF4-FFF2-40B4-BE49-F238E27FC236}">
                <a16:creationId xmlns:a16="http://schemas.microsoft.com/office/drawing/2014/main" id="{CDE3D6F9-812A-8740-9255-3C9CA2387637}"/>
              </a:ext>
            </a:extLst>
          </p:cNvPr>
          <p:cNvSpPr txBox="1">
            <a:spLocks/>
          </p:cNvSpPr>
          <p:nvPr/>
        </p:nvSpPr>
        <p:spPr>
          <a:xfrm>
            <a:off x="2703500" y="2013830"/>
            <a:ext cx="4174661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4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4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</a:t>
            </a:r>
            <a:endParaRPr lang="vi-VN" sz="45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E436835-4FEB-444E-BFE0-EC6C7050EB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9681" y="2406244"/>
            <a:ext cx="2316960" cy="231696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8639BFE-E170-694B-A7D5-54567466936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720090" cy="72009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7539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/>
          <p:cNvSpPr/>
          <p:nvPr/>
        </p:nvSpPr>
        <p:spPr>
          <a:xfrm>
            <a:off x="2141216" y="331242"/>
            <a:ext cx="4907267" cy="746850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3" name="TextBox 2"/>
          <p:cNvSpPr txBox="1"/>
          <p:nvPr/>
        </p:nvSpPr>
        <p:spPr>
          <a:xfrm>
            <a:off x="2507472" y="427446"/>
            <a:ext cx="43170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1987958" y="2286000"/>
            <a:ext cx="1600200" cy="628650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50">
              <a:latin typeface="#9Slide03 Quicksand Bold" panose="00000800000000000000" pitchFamily="2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4902608" y="3543300"/>
            <a:ext cx="1600200" cy="628650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50">
              <a:latin typeface="#9Slide03 Quicksand Bold" panose="00000800000000000000" pitchFamily="2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987958" y="3543300"/>
            <a:ext cx="1600200" cy="628650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50">
              <a:latin typeface="#9Slide03 Quicksand Bold" panose="00000800000000000000" pitchFamily="2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4887022" y="2231448"/>
            <a:ext cx="1600200" cy="628650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50" dirty="0">
              <a:latin typeface="#9Slide03 Quicksand Bold" panose="00000800000000000000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149017" y="2388569"/>
            <a:ext cx="13103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A: 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016909" y="2372983"/>
            <a:ext cx="18595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dê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016908" y="3638336"/>
            <a:ext cx="16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164603" y="3661888"/>
            <a:ext cx="18002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639" b="100000" l="6663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818" t="35143" r="5000"/>
          <a:stretch/>
        </p:blipFill>
        <p:spPr>
          <a:xfrm>
            <a:off x="6169479" y="1988201"/>
            <a:ext cx="823154" cy="87189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639" b="100000" l="6663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818" t="35143" r="5000"/>
          <a:stretch/>
        </p:blipFill>
        <p:spPr>
          <a:xfrm>
            <a:off x="6294272" y="3327063"/>
            <a:ext cx="827888" cy="88734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639" b="100000" l="6663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818" t="35143" r="5000"/>
          <a:stretch/>
        </p:blipFill>
        <p:spPr>
          <a:xfrm>
            <a:off x="1600275" y="3327063"/>
            <a:ext cx="837736" cy="887344"/>
          </a:xfrm>
          <a:prstGeom prst="rect">
            <a:avLst/>
          </a:prstGeom>
        </p:spPr>
      </p:pic>
      <p:pic>
        <p:nvPicPr>
          <p:cNvPr id="16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258300" y="457200"/>
            <a:ext cx="457200" cy="457200"/>
          </a:xfrm>
          <a:prstGeom prst="rect">
            <a:avLst/>
          </a:prstGeom>
        </p:spPr>
      </p:pic>
      <p:pic>
        <p:nvPicPr>
          <p:cNvPr id="15" name="Dor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859" b="100000" l="0" r="96750">
                        <a14:foregroundMark x1="56875" y1="11093" x2="53250" y2="94373"/>
                        <a14:foregroundMark x1="65500" y1="14148" x2="62750" y2="97588"/>
                        <a14:foregroundMark x1="73500" y1="29743" x2="73125" y2="83280"/>
                        <a14:foregroundMark x1="67500" y1="69132" x2="68500" y2="87138"/>
                        <a14:foregroundMark x1="57125" y1="59646" x2="58375" y2="76367"/>
                        <a14:foregroundMark x1="45125" y1="20900" x2="48875" y2="94051"/>
                        <a14:foregroundMark x1="38000" y1="23955" x2="39125" y2="56913"/>
                        <a14:foregroundMark x1="33125" y1="60450" x2="38375" y2="694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500" t="6270" r="10908"/>
          <a:stretch/>
        </p:blipFill>
        <p:spPr>
          <a:xfrm>
            <a:off x="3459359" y="1771070"/>
            <a:ext cx="1317373" cy="1584455"/>
          </a:xfrm>
          <a:prstGeom prst="rect">
            <a:avLst/>
          </a:prstGeom>
        </p:spPr>
      </p:pic>
      <p:pic>
        <p:nvPicPr>
          <p:cNvPr id="17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299864" y="1306224"/>
            <a:ext cx="457200" cy="457200"/>
          </a:xfrm>
          <a:prstGeom prst="rect">
            <a:avLst/>
          </a:prstGeom>
        </p:spPr>
      </p:pic>
      <p:pic>
        <p:nvPicPr>
          <p:cNvPr id="18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299864" y="3181134"/>
            <a:ext cx="457200" cy="457200"/>
          </a:xfrm>
          <a:prstGeom prst="rect">
            <a:avLst/>
          </a:prstGeom>
        </p:spPr>
      </p:pic>
      <p:pic>
        <p:nvPicPr>
          <p:cNvPr id="19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258300" y="2231448"/>
            <a:ext cx="457200" cy="4572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A58E8CF-55DD-114D-80C9-93AAFA9953A0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48640" cy="54864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959973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809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8158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8158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8158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 animBg="1"/>
      <p:bldP spid="5" grpId="0" animBg="1"/>
      <p:bldP spid="6" grpId="0" animBg="1"/>
      <p:bldP spid="7" grpId="0" animBg="1"/>
      <p:bldP spid="8" grpId="0"/>
      <p:bldP spid="9" grpId="0"/>
      <p:bldP spid="10" grpId="0"/>
      <p:bldP spid="1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/>
          <p:cNvSpPr/>
          <p:nvPr/>
        </p:nvSpPr>
        <p:spPr>
          <a:xfrm>
            <a:off x="1942470" y="109307"/>
            <a:ext cx="4939740" cy="1112253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50" dirty="0">
              <a:solidFill>
                <a:prstClr val="black"/>
              </a:solidFill>
              <a:latin typeface="#9Slide03 Quicksand Bold" panose="00000800000000000000" pitchFamily="2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1771650" y="2286000"/>
            <a:ext cx="1830545" cy="1106046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50">
              <a:solidFill>
                <a:prstClr val="black"/>
              </a:solidFill>
              <a:latin typeface="#9Slide03 Quicksand Bold" panose="00000800000000000000" pitchFamily="2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4670714" y="2231449"/>
            <a:ext cx="2561334" cy="1106047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50">
              <a:solidFill>
                <a:prstClr val="black"/>
              </a:solidFill>
              <a:latin typeface="#9Slide03 Quicksand Bold" panose="00000800000000000000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715889" y="2362345"/>
            <a:ext cx="18863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A: Con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800600" y="2372983"/>
            <a:ext cx="24314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B: Con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gắng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639" b="100000" l="6663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818" t="35143" r="5000"/>
          <a:stretch/>
        </p:blipFill>
        <p:spPr>
          <a:xfrm>
            <a:off x="6882210" y="1848453"/>
            <a:ext cx="1418359" cy="1502351"/>
          </a:xfrm>
          <a:prstGeom prst="rect">
            <a:avLst/>
          </a:prstGeom>
        </p:spPr>
      </p:pic>
      <p:pic>
        <p:nvPicPr>
          <p:cNvPr id="16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258300" y="457200"/>
            <a:ext cx="457200" cy="457200"/>
          </a:xfrm>
          <a:prstGeom prst="rect">
            <a:avLst/>
          </a:prstGeom>
        </p:spPr>
      </p:pic>
      <p:pic>
        <p:nvPicPr>
          <p:cNvPr id="15" name="Dor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859" b="100000" l="0" r="96750">
                        <a14:foregroundMark x1="56875" y1="11093" x2="53250" y2="94373"/>
                        <a14:foregroundMark x1="65500" y1="14148" x2="62750" y2="97588"/>
                        <a14:foregroundMark x1="73500" y1="29743" x2="73125" y2="83280"/>
                        <a14:foregroundMark x1="67500" y1="69132" x2="68500" y2="87138"/>
                        <a14:foregroundMark x1="57125" y1="59646" x2="58375" y2="76367"/>
                        <a14:foregroundMark x1="45125" y1="20900" x2="48875" y2="94051"/>
                        <a14:foregroundMark x1="38000" y1="23955" x2="39125" y2="56913"/>
                        <a14:foregroundMark x1="33125" y1="60450" x2="38375" y2="694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500" t="6270" r="10908"/>
          <a:stretch/>
        </p:blipFill>
        <p:spPr>
          <a:xfrm>
            <a:off x="1439471" y="3392048"/>
            <a:ext cx="1340209" cy="1611921"/>
          </a:xfrm>
          <a:prstGeom prst="rect">
            <a:avLst/>
          </a:prstGeom>
        </p:spPr>
      </p:pic>
      <p:pic>
        <p:nvPicPr>
          <p:cNvPr id="17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299864" y="1306224"/>
            <a:ext cx="457200" cy="457200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2183490" y="224856"/>
            <a:ext cx="44577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 </a:t>
            </a:r>
            <a:endParaRPr lang="en-US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>
                <a:solidFill>
                  <a:srgbClr val="FF0000"/>
                </a:solidFill>
                <a:latin typeface="#9Slide03 Quicksand Bold" panose="00000800000000000000" pitchFamily="2" charset="0"/>
                <a:cs typeface="Times New Roman" pitchFamily="18" charset="0"/>
              </a:rPr>
              <a:t>                 </a:t>
            </a:r>
            <a:endParaRPr lang="en-US" sz="2400" b="1" dirty="0">
              <a:solidFill>
                <a:schemeClr val="accent3">
                  <a:lumMod val="60000"/>
                  <a:lumOff val="40000"/>
                </a:schemeClr>
              </a:solidFill>
              <a:latin typeface="#9Slide03 Quicksand Bold" panose="00000800000000000000" pitchFamily="2" charset="0"/>
              <a:cs typeface="Times New Roman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F04C308-107F-5E43-8837-A6DBE673D9D0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48640" cy="54864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992836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809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8158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7" grpId="0" animBg="1"/>
      <p:bldP spid="8" grpId="0"/>
      <p:bldP spid="9" grpId="0"/>
      <p:bldP spid="2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/>
          <p:cNvSpPr/>
          <p:nvPr/>
        </p:nvSpPr>
        <p:spPr>
          <a:xfrm>
            <a:off x="2141216" y="331242"/>
            <a:ext cx="4907267" cy="746850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3" name="TextBox 2"/>
          <p:cNvSpPr txBox="1"/>
          <p:nvPr/>
        </p:nvSpPr>
        <p:spPr>
          <a:xfrm>
            <a:off x="2507472" y="427446"/>
            <a:ext cx="43170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1987958" y="2286000"/>
            <a:ext cx="1600200" cy="628650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50">
              <a:latin typeface="#9Slide03 Quicksand Bold" panose="00000800000000000000" pitchFamily="2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4902608" y="3543300"/>
            <a:ext cx="1600200" cy="628650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50">
              <a:latin typeface="#9Slide03 Quicksand Bold" panose="00000800000000000000" pitchFamily="2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987958" y="3543300"/>
            <a:ext cx="1600200" cy="628650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50">
              <a:latin typeface="#9Slide03 Quicksand Bold" panose="00000800000000000000" pitchFamily="2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4887022" y="2231448"/>
            <a:ext cx="1600200" cy="628650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50" dirty="0">
              <a:latin typeface="#9Slide03 Quicksand Bold" panose="00000800000000000000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149017" y="2388569"/>
            <a:ext cx="13103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A: 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hổ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795246" y="2332464"/>
            <a:ext cx="18595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dê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279279" y="3626792"/>
            <a:ext cx="16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317819" y="3660893"/>
            <a:ext cx="18002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C: 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dế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639" b="100000" l="6663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818" t="35143" r="5000"/>
          <a:stretch/>
        </p:blipFill>
        <p:spPr>
          <a:xfrm>
            <a:off x="6169479" y="1988201"/>
            <a:ext cx="823154" cy="87189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639" b="100000" l="6663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818" t="35143" r="5000"/>
          <a:stretch/>
        </p:blipFill>
        <p:spPr>
          <a:xfrm>
            <a:off x="6294273" y="3224495"/>
            <a:ext cx="698360" cy="98991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639" b="100000" l="6663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818" t="35143" r="5000"/>
          <a:stretch/>
        </p:blipFill>
        <p:spPr>
          <a:xfrm>
            <a:off x="1600275" y="3327063"/>
            <a:ext cx="837736" cy="887344"/>
          </a:xfrm>
          <a:prstGeom prst="rect">
            <a:avLst/>
          </a:prstGeom>
        </p:spPr>
      </p:pic>
      <p:pic>
        <p:nvPicPr>
          <p:cNvPr id="16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258300" y="457200"/>
            <a:ext cx="457200" cy="457200"/>
          </a:xfrm>
          <a:prstGeom prst="rect">
            <a:avLst/>
          </a:prstGeom>
        </p:spPr>
      </p:pic>
      <p:pic>
        <p:nvPicPr>
          <p:cNvPr id="15" name="Dor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859" b="100000" l="0" r="96750">
                        <a14:foregroundMark x1="56875" y1="11093" x2="53250" y2="94373"/>
                        <a14:foregroundMark x1="65500" y1="14148" x2="62750" y2="97588"/>
                        <a14:foregroundMark x1="73500" y1="29743" x2="73125" y2="83280"/>
                        <a14:foregroundMark x1="67500" y1="69132" x2="68500" y2="87138"/>
                        <a14:foregroundMark x1="57125" y1="59646" x2="58375" y2="76367"/>
                        <a14:foregroundMark x1="45125" y1="20900" x2="48875" y2="94051"/>
                        <a14:foregroundMark x1="38000" y1="23955" x2="39125" y2="56913"/>
                        <a14:foregroundMark x1="33125" y1="60450" x2="38375" y2="694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500" t="6270" r="10908"/>
          <a:stretch/>
        </p:blipFill>
        <p:spPr>
          <a:xfrm>
            <a:off x="3459359" y="1771070"/>
            <a:ext cx="1317373" cy="1584455"/>
          </a:xfrm>
          <a:prstGeom prst="rect">
            <a:avLst/>
          </a:prstGeom>
        </p:spPr>
      </p:pic>
      <p:pic>
        <p:nvPicPr>
          <p:cNvPr id="17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299864" y="1306224"/>
            <a:ext cx="457200" cy="457200"/>
          </a:xfrm>
          <a:prstGeom prst="rect">
            <a:avLst/>
          </a:prstGeom>
        </p:spPr>
      </p:pic>
      <p:pic>
        <p:nvPicPr>
          <p:cNvPr id="18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299864" y="3181134"/>
            <a:ext cx="457200" cy="457200"/>
          </a:xfrm>
          <a:prstGeom prst="rect">
            <a:avLst/>
          </a:prstGeom>
        </p:spPr>
      </p:pic>
      <p:pic>
        <p:nvPicPr>
          <p:cNvPr id="19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258300" y="2231448"/>
            <a:ext cx="457200" cy="4572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EB217F5-2C95-C747-AD01-B2CC2B13DC3C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48640" cy="54864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863503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809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8158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8158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8158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 animBg="1"/>
      <p:bldP spid="5" grpId="0" animBg="1"/>
      <p:bldP spid="6" grpId="0" animBg="1"/>
      <p:bldP spid="7" grpId="0" animBg="1"/>
      <p:bldP spid="8" grpId="0"/>
      <p:bldP spid="9" grpId="0"/>
      <p:bldP spid="10" grpId="0"/>
      <p:bldP spid="1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55047" y="157911"/>
            <a:ext cx="37569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983975" y="1965463"/>
            <a:ext cx="7497085" cy="461665"/>
            <a:chOff x="1325218" y="1881809"/>
            <a:chExt cx="9996113" cy="615553"/>
          </a:xfrm>
        </p:grpSpPr>
        <p:sp>
          <p:nvSpPr>
            <p:cNvPr id="3" name="TextBox 2"/>
            <p:cNvSpPr txBox="1"/>
            <p:nvPr/>
          </p:nvSpPr>
          <p:spPr>
            <a:xfrm>
              <a:off x="1775791" y="1881809"/>
              <a:ext cx="9545540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Con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hãy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đọc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lại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rèn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viết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bảng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con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chữ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: co -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cô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5218" y="1881809"/>
              <a:ext cx="583095" cy="583095"/>
            </a:xfrm>
            <a:prstGeom prst="rect">
              <a:avLst/>
            </a:prstGeom>
          </p:spPr>
        </p:pic>
      </p:grpSp>
      <p:grpSp>
        <p:nvGrpSpPr>
          <p:cNvPr id="8" name="Group 7"/>
          <p:cNvGrpSpPr/>
          <p:nvPr/>
        </p:nvGrpSpPr>
        <p:grpSpPr>
          <a:xfrm>
            <a:off x="983974" y="3413731"/>
            <a:ext cx="5824331" cy="484388"/>
            <a:chOff x="1311965" y="4170641"/>
            <a:chExt cx="7765774" cy="645851"/>
          </a:xfrm>
        </p:grpSpPr>
        <p:sp>
          <p:nvSpPr>
            <p:cNvPr id="6" name="TextBox 5"/>
            <p:cNvSpPr txBox="1"/>
            <p:nvPr/>
          </p:nvSpPr>
          <p:spPr>
            <a:xfrm>
              <a:off x="1895061" y="4200938"/>
              <a:ext cx="7182678" cy="615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Chuẩn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bị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5: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cỏ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-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cọ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11965" y="4170641"/>
              <a:ext cx="583095" cy="583095"/>
            </a:xfrm>
            <a:prstGeom prst="rect">
              <a:avLst/>
            </a:prstGeom>
          </p:spPr>
        </p:pic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48640" cy="548640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09872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853"/>
    </mc:Choice>
    <mc:Fallback xmlns="">
      <p:transition spd="slow" advTm="238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652016" y="1021334"/>
            <a:ext cx="615391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400">
              <a:buClr>
                <a:srgbClr val="000000"/>
              </a:buClr>
              <a:defRPr/>
            </a:pPr>
            <a:r>
              <a:rPr lang="en-US" sz="4800" kern="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Hẹn</a:t>
            </a:r>
            <a:r>
              <a:rPr lang="en-US" sz="4800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gặp</a:t>
            </a:r>
            <a:r>
              <a:rPr lang="en-US" sz="4800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lại</a:t>
            </a:r>
            <a:r>
              <a:rPr lang="en-US" sz="4800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các</a:t>
            </a:r>
            <a:r>
              <a:rPr lang="en-US" sz="4800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con </a:t>
            </a:r>
            <a:r>
              <a:rPr lang="en-US" sz="4800" kern="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vào</a:t>
            </a:r>
            <a:r>
              <a:rPr lang="en-US" sz="4800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tiết</a:t>
            </a:r>
            <a:r>
              <a:rPr lang="en-US" sz="4800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học</a:t>
            </a:r>
            <a:r>
              <a:rPr lang="en-US" sz="4800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ngày</a:t>
            </a:r>
            <a:r>
              <a:rPr lang="en-US" sz="4800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mai</a:t>
            </a:r>
            <a:endParaRPr lang="en-US" sz="4800" kern="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lvl="0" algn="ctr" defTabSz="914400">
              <a:buClr>
                <a:srgbClr val="000000"/>
              </a:buClr>
              <a:defRPr/>
            </a:pPr>
            <a:endParaRPr lang="en-US" sz="4800" kern="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lvl="0" algn="ctr" defTabSz="914400">
              <a:buClr>
                <a:srgbClr val="000000"/>
              </a:buClr>
              <a:defRPr/>
            </a:pPr>
            <a:endParaRPr lang="en-US" sz="4800" kern="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8B69CBC-58C5-6845-8698-63E30021C0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3472" y="2363294"/>
            <a:ext cx="2391000" cy="2109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014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215"/>
    </mc:Choice>
    <mc:Fallback xmlns="">
      <p:transition spd="slow" advTm="9215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37BD1B8A-5D61-9D45-9AF4-8B846A620C45}"/>
              </a:ext>
            </a:extLst>
          </p:cNvPr>
          <p:cNvSpPr txBox="1">
            <a:spLocks/>
          </p:cNvSpPr>
          <p:nvPr/>
        </p:nvSpPr>
        <p:spPr>
          <a:xfrm>
            <a:off x="423748" y="2176612"/>
            <a:ext cx="8045604" cy="952500"/>
          </a:xfrm>
          <a:prstGeom prst="rect">
            <a:avLst/>
          </a:prstGeom>
        </p:spPr>
        <p:txBody>
          <a:bodyPr vert="horz" lIns="71323" tIns="35662" rIns="71323" bIns="35662" rtlCol="0" anchor="ctr">
            <a:noAutofit/>
          </a:bodyPr>
          <a:lstStyle>
            <a:lvl1pPr algn="ctr" defTabSz="713232" rtl="0" eaLnBrk="1" latinLnBrk="0" hangingPunct="1">
              <a:spcBef>
                <a:spcPct val="0"/>
              </a:spcBef>
              <a:buNone/>
              <a:defRPr sz="3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     </a:t>
            </a:r>
            <a:r>
              <a:rPr lang="en-US" sz="8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</a:t>
            </a:r>
            <a:r>
              <a:rPr lang="en-US" sz="8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8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8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D1D7DF9-6D96-A248-8173-E4A12AD49262}"/>
              </a:ext>
            </a:extLst>
          </p:cNvPr>
          <p:cNvSpPr txBox="1">
            <a:spLocks/>
          </p:cNvSpPr>
          <p:nvPr/>
        </p:nvSpPr>
        <p:spPr>
          <a:xfrm>
            <a:off x="688589" y="0"/>
            <a:ext cx="7515921" cy="1003608"/>
          </a:xfrm>
          <a:prstGeom prst="rect">
            <a:avLst/>
          </a:prstGeom>
        </p:spPr>
        <p:txBody>
          <a:bodyPr vert="horz" lIns="71323" tIns="35662" rIns="71323" bIns="35662" rtlCol="0" anchor="ctr">
            <a:noAutofit/>
          </a:bodyPr>
          <a:lstStyle>
            <a:lvl1pPr algn="ctr" defTabSz="713232" rtl="0" eaLnBrk="1" latinLnBrk="0" hangingPunct="1">
              <a:spcBef>
                <a:spcPct val="0"/>
              </a:spcBef>
              <a:buNone/>
              <a:defRPr sz="3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8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9E58031-2094-144B-879C-0DEF91C5B1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720090" cy="72009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69196195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Dao Duc 1 moi\Package - Lesson\Data\dd1b001tr003h0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113" y="128599"/>
            <a:ext cx="899887" cy="561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3563283" y="65430"/>
            <a:ext cx="2745713" cy="749129"/>
          </a:xfrm>
          <a:prstGeom prst="rect">
            <a:avLst/>
          </a:prstGeom>
        </p:spPr>
        <p:txBody>
          <a:bodyPr wrap="none" lIns="71323" tIns="35662" rIns="71323" bIns="35662">
            <a:spAutoFit/>
          </a:bodyPr>
          <a:lstStyle/>
          <a:p>
            <a:pPr algn="ctr"/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4: o -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766145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714039" y="86051"/>
            <a:ext cx="2687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quen</a:t>
            </a:r>
            <a:endParaRPr lang="en-US" sz="36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84622" y="3079742"/>
            <a:ext cx="36885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72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7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7200" b="1" dirty="0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7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endParaRPr lang="en-US" sz="6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240868" y="3079743"/>
            <a:ext cx="12747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err="1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7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</a:t>
            </a:r>
            <a:endParaRPr lang="en-US" sz="7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911" b="94972" l="1512" r="98866">
                        <a14:foregroundMark x1="12665" y1="54190" x2="12665" y2="54190"/>
                        <a14:foregroundMark x1="9074" y1="55307" x2="19660" y2="45810"/>
                        <a14:foregroundMark x1="89792" y1="77654" x2="89792" y2="77654"/>
                        <a14:foregroundMark x1="94518" y1="82682" x2="94518" y2="826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275452"/>
            <a:ext cx="5248235" cy="2037943"/>
          </a:xfrm>
          <a:prstGeom prst="rect">
            <a:avLst/>
          </a:prstGeom>
        </p:spPr>
      </p:pic>
      <p:pic>
        <p:nvPicPr>
          <p:cNvPr id="1026" name="Picture 2" descr="D:\LOP 1 CANH DIEU\TV 1 canh dieu\Bai 4. o - o\tv1b004tr012h02t1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251" b="100000" l="5215" r="99080">
                        <a14:foregroundMark x1="37117" y1="60772" x2="37117" y2="607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6689" y="1187625"/>
            <a:ext cx="2297424" cy="2191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BCE1C12-CD89-1545-BCA9-59D6BA2B1D72}"/>
              </a:ext>
            </a:extLst>
          </p:cNvPr>
          <p:cNvSpPr txBox="1"/>
          <p:nvPr/>
        </p:nvSpPr>
        <p:spPr>
          <a:xfrm>
            <a:off x="3661347" y="4079636"/>
            <a:ext cx="12747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4048504-554B-264E-88E2-FAF8C78F4C80}"/>
              </a:ext>
            </a:extLst>
          </p:cNvPr>
          <p:cNvSpPr txBox="1"/>
          <p:nvPr/>
        </p:nvSpPr>
        <p:spPr>
          <a:xfrm>
            <a:off x="6458005" y="4079636"/>
            <a:ext cx="12747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</a:t>
            </a:r>
            <a:endParaRPr lang="en-US" sz="7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CB3C40B-5CD2-DF47-9666-8D6787121C1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509210" cy="50921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206730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4" grpId="0"/>
      <p:bldP spid="11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Dao Duc 1 moi\Package - Lesson\Data\dd1b001tr003h0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113" y="128599"/>
            <a:ext cx="899887" cy="561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3563283" y="65430"/>
            <a:ext cx="2745713" cy="749129"/>
          </a:xfrm>
          <a:prstGeom prst="rect">
            <a:avLst/>
          </a:prstGeom>
        </p:spPr>
        <p:txBody>
          <a:bodyPr wrap="none" lIns="71323" tIns="35662" rIns="71323" bIns="35662">
            <a:spAutoFit/>
          </a:bodyPr>
          <a:lstStyle/>
          <a:p>
            <a:pPr algn="ctr"/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4: o -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82550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532074" y="121733"/>
            <a:ext cx="34086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endParaRPr lang="en-US" sz="36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428361" y="2978414"/>
            <a:ext cx="2287282" cy="877344"/>
          </a:xfrm>
          <a:prstGeom prst="rect">
            <a:avLst/>
          </a:prstGeom>
          <a:solidFill>
            <a:srgbClr val="00B0F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</a:t>
            </a:r>
          </a:p>
        </p:txBody>
      </p:sp>
      <p:sp>
        <p:nvSpPr>
          <p:cNvPr id="13" name="AutoShape 10">
            <a:hlinkClick r:id="rId6" action="ppaction://hlinksldjump"/>
          </p:cNvPr>
          <p:cNvSpPr>
            <a:spLocks noChangeArrowheads="1"/>
          </p:cNvSpPr>
          <p:nvPr/>
        </p:nvSpPr>
        <p:spPr bwMode="auto">
          <a:xfrm rot="5400000">
            <a:off x="3690798" y="3589549"/>
            <a:ext cx="730086" cy="1262743"/>
          </a:xfrm>
          <a:prstGeom prst="flowChartManualInput">
            <a:avLst/>
          </a:prstGeom>
          <a:solidFill>
            <a:srgbClr val="99FFCC"/>
          </a:solidFill>
          <a:ln w="38100" cmpd="dbl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rot="10800000" vert="eaVert"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sz="5400" b="1" dirty="0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14" name="AutoShape 11">
            <a:hlinkClick r:id="" action="ppaction://noaction"/>
          </p:cNvPr>
          <p:cNvSpPr>
            <a:spLocks noChangeArrowheads="1"/>
          </p:cNvSpPr>
          <p:nvPr/>
        </p:nvSpPr>
        <p:spPr bwMode="auto">
          <a:xfrm rot="16200000">
            <a:off x="4671357" y="3541676"/>
            <a:ext cx="730205" cy="1358368"/>
          </a:xfrm>
          <a:prstGeom prst="flowChartManualInput">
            <a:avLst/>
          </a:prstGeom>
          <a:solidFill>
            <a:srgbClr val="FFCCFF"/>
          </a:solidFill>
          <a:ln w="38100" cmpd="dbl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vert="eaVert"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911" b="98324" l="378" r="99244">
                        <a14:foregroundMark x1="12665" y1="54749" x2="12665" y2="54749"/>
                        <a14:foregroundMark x1="9263" y1="53073" x2="18526" y2="46369"/>
                        <a14:foregroundMark x1="89981" y1="78771" x2="89981" y2="78771"/>
                        <a14:foregroundMark x1="93762" y1="82682" x2="93762" y2="82682"/>
                        <a14:foregroundMark x1="5293" y1="87151" x2="5293" y2="87151"/>
                        <a14:foregroundMark x1="8885" y1="84916" x2="8885" y2="84916"/>
                        <a14:backgroundMark x1="19660" y1="72067" x2="23062" y2="77654"/>
                        <a14:backgroundMark x1="16635" y1="86034" x2="16635" y2="86034"/>
                        <a14:backgroundMark x1="12287" y1="80447" x2="12287" y2="80447"/>
                        <a14:backgroundMark x1="16635" y1="58101" x2="16635" y2="58101"/>
                        <a14:backgroundMark x1="14934" y1="63687" x2="14934" y2="636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6984" y="1120413"/>
            <a:ext cx="5248235" cy="203794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7FE55A8-8FB2-2542-8118-981760555173}"/>
              </a:ext>
            </a:extLst>
          </p:cNvPr>
          <p:cNvSpPr txBox="1"/>
          <p:nvPr/>
        </p:nvSpPr>
        <p:spPr>
          <a:xfrm>
            <a:off x="2503980" y="4553159"/>
            <a:ext cx="41360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60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6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6000" b="1" dirty="0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endParaRPr lang="en-US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NPLI6mgjtRuRwlGywQ8jdneeh1OB56Sf.mp3">
            <a:hlinkClick r:id="" action="ppaction://media"/>
            <a:extLst>
              <a:ext uri="{FF2B5EF4-FFF2-40B4-BE49-F238E27FC236}">
                <a16:creationId xmlns:a16="http://schemas.microsoft.com/office/drawing/2014/main" id="{5565DC66-8219-434E-BDD6-7B4972F37D8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72505" y="4784075"/>
            <a:ext cx="553829" cy="55382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5EF6B5F-8BA4-1043-93E2-1B720A354BC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509210" cy="50921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934091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69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 animBg="1"/>
      <p:bldP spid="13" grpId="0" animBg="1"/>
      <p:bldP spid="14" grpId="0" animBg="1"/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Dao Duc 1 moi\Package - Lesson\Data\dd1b001tr003h0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113" y="128599"/>
            <a:ext cx="899887" cy="561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3563283" y="65430"/>
            <a:ext cx="2745713" cy="749129"/>
          </a:xfrm>
          <a:prstGeom prst="rect">
            <a:avLst/>
          </a:prstGeom>
        </p:spPr>
        <p:txBody>
          <a:bodyPr wrap="none" lIns="71323" tIns="35662" rIns="71323" bIns="35662">
            <a:spAutoFit/>
          </a:bodyPr>
          <a:lstStyle/>
          <a:p>
            <a:pPr algn="ctr"/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4: o -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32795" y="128599"/>
            <a:ext cx="34086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endParaRPr lang="en-US" sz="36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808749" y="2208369"/>
            <a:ext cx="2287282" cy="877344"/>
          </a:xfrm>
          <a:prstGeom prst="rect">
            <a:avLst/>
          </a:prstGeom>
          <a:solidFill>
            <a:srgbClr val="00B0F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endParaRPr lang="en-US" sz="66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AutoShape 10">
            <a:hlinkClick r:id="rId6" action="ppaction://hlinksldjump"/>
          </p:cNvPr>
          <p:cNvSpPr>
            <a:spLocks noChangeArrowheads="1"/>
          </p:cNvSpPr>
          <p:nvPr/>
        </p:nvSpPr>
        <p:spPr bwMode="auto">
          <a:xfrm rot="5400000">
            <a:off x="2072055" y="2819385"/>
            <a:ext cx="730086" cy="1262743"/>
          </a:xfrm>
          <a:prstGeom prst="flowChartManualInput">
            <a:avLst/>
          </a:prstGeom>
          <a:solidFill>
            <a:srgbClr val="99FFCC"/>
          </a:solidFill>
          <a:ln w="38100" cmpd="dbl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rot="10800000" vert="eaVert"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sz="6600" b="1" dirty="0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14" name="AutoShape 11">
            <a:hlinkClick r:id="" action="ppaction://noaction"/>
          </p:cNvPr>
          <p:cNvSpPr>
            <a:spLocks noChangeArrowheads="1"/>
          </p:cNvSpPr>
          <p:nvPr/>
        </p:nvSpPr>
        <p:spPr bwMode="auto">
          <a:xfrm rot="16200000">
            <a:off x="3051744" y="2755310"/>
            <a:ext cx="730205" cy="1358368"/>
          </a:xfrm>
          <a:prstGeom prst="flowChartManualInput">
            <a:avLst/>
          </a:prstGeom>
          <a:solidFill>
            <a:srgbClr val="FFCCFF"/>
          </a:solidFill>
          <a:ln w="38100" cmpd="dbl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vert="eaVert"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sz="6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</a:t>
            </a:r>
            <a:endParaRPr lang="en-US" sz="6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2" descr="D:\LOP 1 CANH DIEU\TV 1 canh dieu\Bai 4. o - o\tv1b004tr012h02t1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608" b="100000" l="2761" r="98160">
                        <a14:foregroundMark x1="37117" y1="58521" x2="37117" y2="585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4944" y="1625426"/>
            <a:ext cx="3138374" cy="2993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7601C47-19A4-474D-9362-7D1D5615F90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509210" cy="509210"/>
          </a:xfrm>
          <a:prstGeom prst="ellipse">
            <a:avLst/>
          </a:prstGeom>
        </p:spPr>
      </p:pic>
      <p:sp>
        <p:nvSpPr>
          <p:cNvPr id="12" name="Line 12">
            <a:extLst>
              <a:ext uri="{FF2B5EF4-FFF2-40B4-BE49-F238E27FC236}">
                <a16:creationId xmlns:a16="http://schemas.microsoft.com/office/drawing/2014/main" id="{48D17D4B-EAB7-1745-8953-BD1042D5E778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82550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16A732F-E29B-3D4F-9F73-6C18918D2883}"/>
              </a:ext>
            </a:extLst>
          </p:cNvPr>
          <p:cNvSpPr txBox="1"/>
          <p:nvPr/>
        </p:nvSpPr>
        <p:spPr>
          <a:xfrm>
            <a:off x="2314994" y="3946735"/>
            <a:ext cx="12747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err="1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7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</a:t>
            </a:r>
            <a:endParaRPr lang="en-US" sz="7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3xBUogfLKCjzEuXTKYi9wbzKqsljY29G.mp3">
            <a:hlinkClick r:id="" action="ppaction://media"/>
            <a:extLst>
              <a:ext uri="{FF2B5EF4-FFF2-40B4-BE49-F238E27FC236}">
                <a16:creationId xmlns:a16="http://schemas.microsoft.com/office/drawing/2014/main" id="{4DED9E82-FD43-524D-AFDC-4D242333F7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49936" y="4619396"/>
            <a:ext cx="527668" cy="527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137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734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 animBg="1"/>
      <p:bldP spid="13" grpId="0" animBg="1"/>
      <p:bldP spid="14" grpId="0" animBg="1"/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667F59-EACE-5E4F-AAC2-F6726A3BBB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8712" y="2575934"/>
            <a:ext cx="8229600" cy="2341755"/>
          </a:xfrm>
        </p:spPr>
        <p:txBody>
          <a:bodyPr>
            <a:noAutofit/>
          </a:bodyPr>
          <a:lstStyle/>
          <a:p>
            <a:r>
              <a:rPr lang="en-US" sz="8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  - O</a:t>
            </a:r>
            <a:br>
              <a:rPr lang="en-US" sz="8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8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</a:t>
            </a:r>
            <a:r>
              <a:rPr lang="en-US" sz="8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- </a:t>
            </a:r>
            <a:r>
              <a:rPr lang="en-US" sz="8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</a:t>
            </a:r>
            <a:br>
              <a:rPr lang="en-US" sz="8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8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44736406-AEC4-C142-96A3-982DA4B28498}"/>
              </a:ext>
            </a:extLst>
          </p:cNvPr>
          <p:cNvSpPr txBox="1">
            <a:spLocks/>
          </p:cNvSpPr>
          <p:nvPr/>
        </p:nvSpPr>
        <p:spPr>
          <a:xfrm>
            <a:off x="275064" y="308518"/>
            <a:ext cx="8229600" cy="973872"/>
          </a:xfrm>
          <a:prstGeom prst="rect">
            <a:avLst/>
          </a:prstGeom>
        </p:spPr>
        <p:txBody>
          <a:bodyPr vert="horz" lIns="71323" tIns="35662" rIns="71323" bIns="35662" rtlCol="0" anchor="ctr">
            <a:noAutofit/>
          </a:bodyPr>
          <a:lstStyle>
            <a:lvl1pPr algn="ctr" defTabSz="713232" rtl="0" eaLnBrk="1" latinLnBrk="0" hangingPunct="1">
              <a:spcBef>
                <a:spcPct val="0"/>
              </a:spcBef>
              <a:buNone/>
              <a:defRPr sz="3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en-US" sz="4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in </a:t>
            </a:r>
            <a:r>
              <a:rPr lang="en-US" sz="4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en-US" sz="4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40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95F1226-0B5F-3449-AA47-98E606FC125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48640" cy="54864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212513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353267" y="2282911"/>
            <a:ext cx="4807976" cy="1415845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buClr>
                <a:srgbClr val="000000"/>
              </a:buClr>
              <a:defRPr/>
            </a:pPr>
            <a:r>
              <a:rPr lang="en-US" sz="36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NGHỈ GIỮA GIỜ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39AD6A8-4748-BE4C-8815-BA29065C0C4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48640" cy="54864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9912093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622304"/>
            <a:ext cx="91440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87084" y="85057"/>
            <a:ext cx="85774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6944839" y="2378850"/>
            <a:ext cx="1188933" cy="58010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dê</a:t>
            </a:r>
            <a:endParaRPr lang="en-US" sz="3600" b="1" dirty="0">
              <a:solidFill>
                <a:srgbClr val="00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3303963" y="4874880"/>
            <a:ext cx="1436915" cy="55154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mỏ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656943" y="3655768"/>
            <a:ext cx="1045028" cy="55154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738372" y="1623362"/>
            <a:ext cx="1045028" cy="55154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6602309" y="4505092"/>
            <a:ext cx="1436915" cy="55154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nho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39" b="98472" l="1747" r="98690">
                        <a14:foregroundMark x1="12773" y1="14167" x2="12773" y2="14167"/>
                        <a14:foregroundMark x1="12118" y1="14861" x2="12118" y2="12361"/>
                        <a14:foregroundMark x1="8079" y1="17639" x2="7096" y2="15139"/>
                        <a14:foregroundMark x1="4913" y1="18194" x2="4694" y2="16111"/>
                        <a14:foregroundMark x1="24345" y1="13611" x2="25546" y2="11528"/>
                        <a14:foregroundMark x1="93231" y1="47778" x2="93668" y2="53333"/>
                        <a14:foregroundMark x1="93450" y1="42917" x2="95852" y2="49583"/>
                        <a14:foregroundMark x1="15502" y1="13889" x2="19105" y2="11528"/>
                        <a14:backgroundMark x1="16376" y1="78889" x2="24127" y2="71250"/>
                        <a14:backgroundMark x1="51965" y1="92083" x2="53603" y2="88333"/>
                        <a14:backgroundMark x1="83406" y1="70694" x2="88646" y2="69167"/>
                        <a14:backgroundMark x1="13974" y1="24861" x2="16921" y2="25556"/>
                        <a14:backgroundMark x1="20742" y1="35556" x2="25328" y2="33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9551" y="1351836"/>
            <a:ext cx="4594859" cy="3611680"/>
          </a:xfrm>
          <a:prstGeom prst="rect">
            <a:avLst/>
          </a:prstGeom>
        </p:spPr>
      </p:pic>
      <p:sp>
        <p:nvSpPr>
          <p:cNvPr id="13" name="Oval 12"/>
          <p:cNvSpPr/>
          <p:nvPr/>
        </p:nvSpPr>
        <p:spPr>
          <a:xfrm>
            <a:off x="5395871" y="1396639"/>
            <a:ext cx="1707178" cy="62570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thỏ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2765182-9A1F-5541-A6ED-6C754B03F885}"/>
              </a:ext>
            </a:extLst>
          </p:cNvPr>
          <p:cNvSpPr/>
          <p:nvPr/>
        </p:nvSpPr>
        <p:spPr>
          <a:xfrm>
            <a:off x="3936974" y="1387614"/>
            <a:ext cx="245327" cy="26762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729183F-F9D1-E84D-9965-27F31AFD7740}"/>
              </a:ext>
            </a:extLst>
          </p:cNvPr>
          <p:cNvSpPr/>
          <p:nvPr/>
        </p:nvSpPr>
        <p:spPr>
          <a:xfrm>
            <a:off x="1866930" y="2082724"/>
            <a:ext cx="245327" cy="26762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F56044C-E7A3-9B40-9BF4-525828DB6ED0}"/>
              </a:ext>
            </a:extLst>
          </p:cNvPr>
          <p:cNvSpPr/>
          <p:nvPr/>
        </p:nvSpPr>
        <p:spPr>
          <a:xfrm>
            <a:off x="1773836" y="4169610"/>
            <a:ext cx="245327" cy="26762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55159C4-FAF3-EB42-85C5-1A1C1AFBE3F2}"/>
              </a:ext>
            </a:extLst>
          </p:cNvPr>
          <p:cNvSpPr/>
          <p:nvPr/>
        </p:nvSpPr>
        <p:spPr>
          <a:xfrm>
            <a:off x="2973189" y="4992682"/>
            <a:ext cx="245327" cy="26762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57D62BA-D1AD-FB4F-ACA3-84A10C993A0D}"/>
              </a:ext>
            </a:extLst>
          </p:cNvPr>
          <p:cNvSpPr/>
          <p:nvPr/>
        </p:nvSpPr>
        <p:spPr>
          <a:xfrm>
            <a:off x="6126796" y="4858868"/>
            <a:ext cx="245327" cy="26762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D71EB6D-B275-6A48-8CB9-541EBE1CA875}"/>
              </a:ext>
            </a:extLst>
          </p:cNvPr>
          <p:cNvSpPr/>
          <p:nvPr/>
        </p:nvSpPr>
        <p:spPr>
          <a:xfrm>
            <a:off x="6791220" y="2932631"/>
            <a:ext cx="245327" cy="26762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F7C9A0B2-DDFB-0347-B514-6A5731FAB266}"/>
              </a:ext>
            </a:extLst>
          </p:cNvPr>
          <p:cNvSpPr/>
          <p:nvPr/>
        </p:nvSpPr>
        <p:spPr>
          <a:xfrm>
            <a:off x="3578044" y="260149"/>
            <a:ext cx="245327" cy="26762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66D794D-2E4C-9B42-BE65-F5A79F17108E}"/>
              </a:ext>
            </a:extLst>
          </p:cNvPr>
          <p:cNvSpPr txBox="1"/>
          <p:nvPr/>
        </p:nvSpPr>
        <p:spPr>
          <a:xfrm>
            <a:off x="1806303" y="2074152"/>
            <a:ext cx="3680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✔️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EF666E7-E67A-1E46-BF50-586CC121255A}"/>
              </a:ext>
            </a:extLst>
          </p:cNvPr>
          <p:cNvSpPr txBox="1"/>
          <p:nvPr/>
        </p:nvSpPr>
        <p:spPr>
          <a:xfrm>
            <a:off x="3877536" y="1367539"/>
            <a:ext cx="3642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✔️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4D8EFED-4E5F-B943-AB48-5802204F4F12}"/>
              </a:ext>
            </a:extLst>
          </p:cNvPr>
          <p:cNvSpPr/>
          <p:nvPr/>
        </p:nvSpPr>
        <p:spPr>
          <a:xfrm>
            <a:off x="6085043" y="4842875"/>
            <a:ext cx="36420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✔️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D432E86-6838-B34E-BEB9-51272AA47220}"/>
              </a:ext>
            </a:extLst>
          </p:cNvPr>
          <p:cNvSpPr/>
          <p:nvPr/>
        </p:nvSpPr>
        <p:spPr>
          <a:xfrm>
            <a:off x="2932722" y="4973238"/>
            <a:ext cx="89537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✔️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0DF3667-D010-D442-9C9C-376865653139}"/>
              </a:ext>
            </a:extLst>
          </p:cNvPr>
          <p:cNvSpPr/>
          <p:nvPr/>
        </p:nvSpPr>
        <p:spPr>
          <a:xfrm>
            <a:off x="2364549" y="240180"/>
            <a:ext cx="60864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✔️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D6EABDB2-515A-7940-8440-F235E571C9DA}"/>
              </a:ext>
            </a:extLst>
          </p:cNvPr>
          <p:cNvSpPr/>
          <p:nvPr/>
        </p:nvSpPr>
        <p:spPr>
          <a:xfrm>
            <a:off x="738372" y="1635093"/>
            <a:ext cx="1045028" cy="55154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ò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2514475E-A176-9048-A659-EB63B16EA927}"/>
              </a:ext>
            </a:extLst>
          </p:cNvPr>
          <p:cNvSpPr/>
          <p:nvPr/>
        </p:nvSpPr>
        <p:spPr>
          <a:xfrm>
            <a:off x="5395870" y="1390686"/>
            <a:ext cx="1707178" cy="62570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ỏ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08C01F8C-DE14-D64A-8C32-9DB0D9E659D7}"/>
              </a:ext>
            </a:extLst>
          </p:cNvPr>
          <p:cNvSpPr/>
          <p:nvPr/>
        </p:nvSpPr>
        <p:spPr>
          <a:xfrm>
            <a:off x="6602309" y="4504279"/>
            <a:ext cx="1436915" cy="55154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68062E60-44E3-CF48-8A04-274702F0CD39}"/>
              </a:ext>
            </a:extLst>
          </p:cNvPr>
          <p:cNvSpPr/>
          <p:nvPr/>
        </p:nvSpPr>
        <p:spPr>
          <a:xfrm>
            <a:off x="3301928" y="4874879"/>
            <a:ext cx="1436915" cy="55154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ỏ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Cò.m4a">
            <a:hlinkClick r:id="" action="ppaction://media"/>
            <a:extLst>
              <a:ext uri="{FF2B5EF4-FFF2-40B4-BE49-F238E27FC236}">
                <a16:creationId xmlns:a16="http://schemas.microsoft.com/office/drawing/2014/main" id="{E0B304B0-8C07-2442-8651-2C7335F3C19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116615" y="2255483"/>
            <a:ext cx="280949" cy="280949"/>
          </a:xfrm>
          <a:prstGeom prst="rect">
            <a:avLst/>
          </a:prstGeom>
        </p:spPr>
      </p:pic>
      <p:pic>
        <p:nvPicPr>
          <p:cNvPr id="6" name="Thỏ.m4a">
            <a:hlinkClick r:id="" action="ppaction://media"/>
            <a:extLst>
              <a:ext uri="{FF2B5EF4-FFF2-40B4-BE49-F238E27FC236}">
                <a16:creationId xmlns:a16="http://schemas.microsoft.com/office/drawing/2014/main" id="{D83495AE-81D4-2C46-8FDC-AC0D9BA54C6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7149816" y="1565122"/>
            <a:ext cx="280949" cy="280949"/>
          </a:xfrm>
          <a:prstGeom prst="rect">
            <a:avLst/>
          </a:prstGeom>
        </p:spPr>
      </p:pic>
      <p:pic>
        <p:nvPicPr>
          <p:cNvPr id="14" name="Dê.m4a">
            <a:hlinkClick r:id="" action="ppaction://media"/>
            <a:extLst>
              <a:ext uri="{FF2B5EF4-FFF2-40B4-BE49-F238E27FC236}">
                <a16:creationId xmlns:a16="http://schemas.microsoft.com/office/drawing/2014/main" id="{A55AD9DC-7362-A94C-9D61-99C040D0A14D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8185946" y="2567457"/>
            <a:ext cx="202890" cy="202890"/>
          </a:xfrm>
          <a:prstGeom prst="rect">
            <a:avLst/>
          </a:prstGeom>
        </p:spPr>
      </p:pic>
      <p:pic>
        <p:nvPicPr>
          <p:cNvPr id="30" name="Nho.m4a">
            <a:hlinkClick r:id="" action="ppaction://media"/>
            <a:extLst>
              <a:ext uri="{FF2B5EF4-FFF2-40B4-BE49-F238E27FC236}">
                <a16:creationId xmlns:a16="http://schemas.microsoft.com/office/drawing/2014/main" id="{743E09DC-F9EA-894A-9283-E6F4A58E0537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8133772" y="4671990"/>
            <a:ext cx="202890" cy="202890"/>
          </a:xfrm>
          <a:prstGeom prst="rect">
            <a:avLst/>
          </a:prstGeom>
        </p:spPr>
      </p:pic>
      <p:pic>
        <p:nvPicPr>
          <p:cNvPr id="31" name="Mỏ.m4a">
            <a:hlinkClick r:id="" action="ppaction://media"/>
            <a:extLst>
              <a:ext uri="{FF2B5EF4-FFF2-40B4-BE49-F238E27FC236}">
                <a16:creationId xmlns:a16="http://schemas.microsoft.com/office/drawing/2014/main" id="{CDCB750F-205A-A949-9106-B09B484C8A26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4785975" y="5055822"/>
            <a:ext cx="225193" cy="225193"/>
          </a:xfrm>
          <a:prstGeom prst="rect">
            <a:avLst/>
          </a:prstGeom>
        </p:spPr>
      </p:pic>
      <p:pic>
        <p:nvPicPr>
          <p:cNvPr id="32" name="Gà 2.m4a">
            <a:hlinkClick r:id="" action="ppaction://media"/>
            <a:extLst>
              <a:ext uri="{FF2B5EF4-FFF2-40B4-BE49-F238E27FC236}">
                <a16:creationId xmlns:a16="http://schemas.microsoft.com/office/drawing/2014/main" id="{56C28A16-5FF1-3F43-ABD2-D541050C97F6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382147" y="3813367"/>
            <a:ext cx="236344" cy="236344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03B2A78D-F5E5-A746-B394-FCC84821A585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96240" cy="39624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532625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97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04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33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663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246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1199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10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3" dur="50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10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9" dur="50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10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5" dur="50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10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1" dur="50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7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3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10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9" dur="50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2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1" fill="hold">
                      <p:stCondLst>
                        <p:cond delay="0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10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5" dur="50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26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7" fill="hold">
                      <p:stCondLst>
                        <p:cond delay="0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1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7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audio>
              <p:cMediaNode vol="80000">
                <p:cTn id="1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1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1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1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  <p:bldLst>
      <p:bldP spid="15" grpId="0" animBg="1"/>
      <p:bldP spid="15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12" grpId="0" animBg="1"/>
      <p:bldP spid="12" grpId="1" animBg="1"/>
      <p:bldP spid="13" grpId="0" animBg="1"/>
      <p:bldP spid="13" grpId="1" animBg="1"/>
      <p:bldP spid="8" grpId="0"/>
      <p:bldP spid="9" grpId="0"/>
      <p:bldP spid="10" grpId="0"/>
      <p:bldP spid="11" grpId="0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3|1|8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1300</TotalTime>
  <Words>438</Words>
  <Application>Microsoft Macintosh PowerPoint</Application>
  <PresentationFormat>On-screen Show (16:10)</PresentationFormat>
  <Paragraphs>99</Paragraphs>
  <Slides>24</Slides>
  <Notes>5</Notes>
  <HiddenSlides>0</HiddenSlides>
  <MMClips>28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0" baseType="lpstr">
      <vt:lpstr>Times New Roman</vt:lpstr>
      <vt:lpstr>Calibri</vt:lpstr>
      <vt:lpstr>#9Slide03 Quicksand Bold</vt:lpstr>
      <vt:lpstr>宋体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  - O ô  - Ô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张 晓芳</dc:creator>
  <cp:lastModifiedBy>Microsoft Office User</cp:lastModifiedBy>
  <cp:revision>205</cp:revision>
  <dcterms:created xsi:type="dcterms:W3CDTF">2020-02-10T09:35:50Z</dcterms:created>
  <dcterms:modified xsi:type="dcterms:W3CDTF">2021-09-24T08:12:38Z</dcterms:modified>
</cp:coreProperties>
</file>