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517" r:id="rId3"/>
    <p:sldId id="256" r:id="rId4"/>
    <p:sldId id="257" r:id="rId5"/>
    <p:sldId id="261" r:id="rId6"/>
    <p:sldId id="258" r:id="rId7"/>
    <p:sldId id="259" r:id="rId8"/>
    <p:sldId id="260" r:id="rId9"/>
    <p:sldId id="262" r:id="rId10"/>
    <p:sldId id="268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0" d="100"/>
          <a:sy n="60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36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1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2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5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2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59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26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4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048755" y="925854"/>
            <a:ext cx="10434438" cy="160812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SỞ GD&amp;ĐT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TRƯỜNG TIỂU HỌC ĐOÀN KẾT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02230-3758-47C3-A964-54809E7D1AD8}"/>
              </a:ext>
            </a:extLst>
          </p:cNvPr>
          <p:cNvSpPr txBox="1"/>
          <p:nvPr/>
        </p:nvSpPr>
        <p:spPr>
          <a:xfrm>
            <a:off x="4299669" y="3179781"/>
            <a:ext cx="2615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14F2BFF-DB0D-41F3-8373-DD6AEBCD6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" y="-5430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23095" y="1534249"/>
            <a:ext cx="11258632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? 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454521" y="394853"/>
            <a:ext cx="9980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163830" y="991553"/>
            <a:ext cx="1186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</a:p>
          <a:p>
            <a:pPr marL="914400" lvl="1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A61A775B-F173-4B12-8722-FB76EC16EEF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29611" y="3435846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C1EC8-2E2F-4996-AB67-134003AFD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 t="9125" r="6220" b="21100"/>
          <a:stretch/>
        </p:blipFill>
        <p:spPr>
          <a:xfrm>
            <a:off x="6583680" y="2573137"/>
            <a:ext cx="4686300" cy="2593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99A8C-649E-46E9-B37A-AC5663301BA2}"/>
              </a:ext>
            </a:extLst>
          </p:cNvPr>
          <p:cNvSpPr txBox="1"/>
          <p:nvPr/>
        </p:nvSpPr>
        <p:spPr>
          <a:xfrm>
            <a:off x="99060" y="4491063"/>
            <a:ext cx="120929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B9734-1DFE-4596-9329-F71795E9BD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432986" y="2822018"/>
            <a:ext cx="1816768" cy="21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E8D48-3343-4022-B084-8CEE61C4A3E6}"/>
              </a:ext>
            </a:extLst>
          </p:cNvPr>
          <p:cNvGrpSpPr/>
          <p:nvPr/>
        </p:nvGrpSpPr>
        <p:grpSpPr>
          <a:xfrm>
            <a:off x="1249190" y="1458513"/>
            <a:ext cx="9944100" cy="1175659"/>
            <a:chOff x="1249190" y="1458513"/>
            <a:chExt cx="9944100" cy="117565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458513"/>
              <a:ext cx="9944100" cy="117565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961498" y="1694744"/>
              <a:ext cx="89813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2 - 3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547306" y="2834066"/>
            <a:ext cx="100511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2941342" y="5040770"/>
            <a:ext cx="63093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935514" y="79763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0B3FC-48D6-49CF-9C39-F008ED7863D8}"/>
              </a:ext>
            </a:extLst>
          </p:cNvPr>
          <p:cNvSpPr txBox="1"/>
          <p:nvPr/>
        </p:nvSpPr>
        <p:spPr>
          <a:xfrm>
            <a:off x="922421" y="2410158"/>
            <a:ext cx="1100815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19.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64675" y="4095026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NHỮNG NGÀY HÈ CỦA EM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Mùa Hè Quê Em">
            <a:hlinkClick r:id="" action="ppaction://media"/>
            <a:extLst>
              <a:ext uri="{FF2B5EF4-FFF2-40B4-BE49-F238E27FC236}">
                <a16:creationId xmlns:a16="http://schemas.microsoft.com/office/drawing/2014/main" id="{BD79A55B-725A-4C1B-9C3B-0D1D8D81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99" y="1087908"/>
            <a:ext cx="9906000" cy="5572125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BBC46CD7-3E16-4B66-BF3F-E3C9BB2D45C7}"/>
              </a:ext>
            </a:extLst>
          </p:cNvPr>
          <p:cNvSpPr txBox="1"/>
          <p:nvPr/>
        </p:nvSpPr>
        <p:spPr>
          <a:xfrm>
            <a:off x="3278519" y="363322"/>
            <a:ext cx="563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13" y="313434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281743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600192" y="3374706"/>
            <a:ext cx="5384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71121" y="1708776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1"/>
            <a:ext cx="4527560" cy="3603838"/>
            <a:chOff x="6742695" y="1844061"/>
            <a:chExt cx="4527560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4088407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đình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vừa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xuống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xe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phía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chiếc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cầu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bắc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con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kênh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742695" y="2112105"/>
            <a:ext cx="4527560" cy="3526836"/>
            <a:chOff x="6742695" y="1844061"/>
            <a:chExt cx="4527560" cy="4066480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3513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bãi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xây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lâu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cát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diều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Xa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nằm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00588" y="1844061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9AEDA-FBC8-49A4-901A-9BDA4A3F6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088407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hăng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dẫn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khung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đối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thủ</a:t>
              </a:r>
              <a:r>
                <a:rPr lang="fr-FR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393227" y="3429000"/>
            <a:ext cx="4271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61A16-549E-4D13-BDF1-EE8AF8722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1308" y="602858"/>
            <a:ext cx="2685450" cy="2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485</Words>
  <Application>Microsoft Office PowerPoint</Application>
  <PresentationFormat>Widescreen</PresentationFormat>
  <Paragraphs>49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2021-06-15T15:52:51Z</dcterms:created>
  <dcterms:modified xsi:type="dcterms:W3CDTF">2021-09-04T09:18:24Z</dcterms:modified>
</cp:coreProperties>
</file>