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293" r:id="rId4"/>
    <p:sldId id="256" r:id="rId5"/>
    <p:sldId id="264" r:id="rId6"/>
    <p:sldId id="283" r:id="rId7"/>
    <p:sldId id="285" r:id="rId8"/>
    <p:sldId id="284" r:id="rId9"/>
    <p:sldId id="279" r:id="rId10"/>
    <p:sldId id="286" r:id="rId11"/>
    <p:sldId id="287" r:id="rId12"/>
    <p:sldId id="291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8200"/>
    <a:srgbClr val="CC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207" autoAdjust="0"/>
    <p:restoredTop sz="93950" autoAdjust="0"/>
  </p:normalViewPr>
  <p:slideViewPr>
    <p:cSldViewPr snapToGrid="0">
      <p:cViewPr>
        <p:scale>
          <a:sx n="64" d="100"/>
          <a:sy n="64" d="100"/>
        </p:scale>
        <p:origin x="-1176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pPr/>
              <a:t>13/10/2021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13/10/2021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13/10/2021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13/10/2021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pPr/>
              <a:t>13/10/2021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microsoft.com/office/2007/relationships/media" Target="../media/media1.mp3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microsoft.com/office/2007/relationships/media" Target="../media/media1.mp3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7.wdp"/><Relationship Id="rId18" Type="http://schemas.openxmlformats.org/officeDocument/2006/relationships/image" Target="../media/image31.png"/><Relationship Id="rId3" Type="http://schemas.microsoft.com/office/2007/relationships/hdphoto" Target="../media/hdphoto1.wdp"/><Relationship Id="rId21" Type="http://schemas.microsoft.com/office/2007/relationships/hdphoto" Target="../media/hdphoto11.wdp"/><Relationship Id="rId7" Type="http://schemas.microsoft.com/office/2007/relationships/hdphoto" Target="../media/hdphoto5.wdp"/><Relationship Id="rId12" Type="http://schemas.openxmlformats.org/officeDocument/2006/relationships/image" Target="../media/image28.png"/><Relationship Id="rId17" Type="http://schemas.microsoft.com/office/2007/relationships/hdphoto" Target="../media/hdphoto9.wdp"/><Relationship Id="rId2" Type="http://schemas.openxmlformats.org/officeDocument/2006/relationships/image" Target="../media/image21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2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22.png"/><Relationship Id="rId19" Type="http://schemas.microsoft.com/office/2007/relationships/hdphoto" Target="../media/hdphoto10.wdp"/><Relationship Id="rId4" Type="http://schemas.openxmlformats.org/officeDocument/2006/relationships/image" Target="../media/image25.png"/><Relationship Id="rId9" Type="http://schemas.microsoft.com/office/2007/relationships/hdphoto" Target="../media/hdphoto6.wdp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027" name="Picture 3" descr="D:\2A4 (21-22)\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48875" y="0"/>
            <a:ext cx="2143125" cy="2143125"/>
          </a:xfrm>
          <a:prstGeom prst="rect">
            <a:avLst/>
          </a:prstGeom>
          <a:noFill/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0" y="0"/>
            <a:ext cx="736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itchFamily="18" charset="0"/>
                <a:ea typeface="思源黑体 CN Bold" panose="020B0800000000000000" pitchFamily="34" charset="-122"/>
              </a:rPr>
              <a:t> TRƯỜNG TIỂU HỌC ĐOÀN KẾT</a:t>
            </a:r>
            <a:endParaRPr lang="zh-CN" altLang="en-US" sz="3600" b="1" dirty="0"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xmlns="" xmlns:lc="http://schemas.openxmlformats.org/drawingml/2006/lockedCanvas" id="{EEC9C8C1-0C79-413E-BAA9-97ED57DE33F1}"/>
              </a:ext>
            </a:extLst>
          </p:cNvPr>
          <p:cNvSpPr txBox="1"/>
          <p:nvPr/>
        </p:nvSpPr>
        <p:spPr>
          <a:xfrm>
            <a:off x="3465923" y="3483459"/>
            <a:ext cx="7152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i="1" dirty="0" smtClean="0">
                <a:latin typeface="Times New Roman" pitchFamily="18" charset="0"/>
                <a:ea typeface="思源黑体 CN Bold" panose="020B0800000000000000" pitchFamily="34" charset="-122"/>
              </a:rPr>
              <a:t> Giáo viên: Hoàng Thị Lộc</a:t>
            </a:r>
            <a:endParaRPr lang="zh-CN" altLang="en-US" sz="3600" b="1" i="1" dirty="0"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28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6708" y="1044068"/>
            <a:ext cx="86905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        Chiếc đèn học là phần thưởng mà mẹ tặng em khi em bước vào lớp 1.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èn học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được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đặt sát tường, nằm ở vị trí trung tâm trên mặt bàn để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 ngồi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học.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Thân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đèn uốn cong như một cành hoa được gắn liền với đế đèn.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Dưới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đế có công tắc và nút vặn điều chỉnh độ sáng của đèn khi sử dụng.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Mẹ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dặn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em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không nên để đèn sáng quá sẽ gây chói và hại mắt.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Cái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đèn bàn nhỏ bé xinh xinh là người bạn thân của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3500" b="100000" l="19583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256" t="1170" r="10940" b="-1170"/>
          <a:stretch/>
        </p:blipFill>
        <p:spPr>
          <a:xfrm>
            <a:off x="180127" y="1568723"/>
            <a:ext cx="2747662" cy="39934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639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90" y="862500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2369130" y="2165479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Tạm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biệt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hẹn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58171" y="2080798"/>
            <a:ext cx="6834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LUYỆN VIẾT ĐOẠN 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889721" y="3202559"/>
            <a:ext cx="245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</a:rPr>
              <a:t>Tuần 8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824944" y="56269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818941" y="1654462"/>
            <a:ext cx="10187293" cy="851179"/>
            <a:chOff x="774356" y="888444"/>
            <a:chExt cx="10187293" cy="851179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Kể được tên các đồ dùng học tập.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873468" y="3462614"/>
            <a:ext cx="10728918" cy="714672"/>
            <a:chOff x="-686401" y="2320035"/>
            <a:chExt cx="10728918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-686401" y="2320035"/>
              <a:ext cx="1085297" cy="714672"/>
              <a:chOff x="2705740" y="2472142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5740" y="247214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1819" y="279284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1603" y="3072732"/>
                <a:ext cx="469352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632510" y="2342440"/>
              <a:ext cx="94100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Viết được đoạn văn ngắn tả đồ dùng học tập.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83074" y="417940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itchFamily="18" charset="0"/>
                  <a:cs typeface="Times New Roman" pitchFamily="18" charset="0"/>
                </a:rPr>
                <a:t>Kể tên các đồ dùng học tập của em</a:t>
              </a:r>
              <a:endParaRPr lang="vi-VN" sz="3200" b="1" dirty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1097227" y="1539305"/>
            <a:ext cx="2611406" cy="2020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1183073" y="3761005"/>
            <a:ext cx="2439713" cy="20292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123823" y="2370697"/>
            <a:ext cx="2482090" cy="1257985"/>
            <a:chOff x="3759267" y="334167"/>
            <a:chExt cx="5621970" cy="1403180"/>
          </a:xfrm>
        </p:grpSpPr>
        <p:sp>
          <p:nvSpPr>
            <p:cNvPr id="18" name="Cloud Callout 17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3658" y="509270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Thảo luận nhóm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96" y="3178383"/>
            <a:ext cx="3246872" cy="1861264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1858780" y="929390"/>
            <a:ext cx="4661941" cy="149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2928162" y="2840405"/>
            <a:ext cx="6039377" cy="31315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36606" y="1483092"/>
            <a:ext cx="5014661" cy="1257985"/>
            <a:chOff x="3759267" y="334167"/>
            <a:chExt cx="5621970" cy="1403180"/>
          </a:xfrm>
        </p:grpSpPr>
        <p:sp>
          <p:nvSpPr>
            <p:cNvPr id="6" name="Cloud Callout 5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3735" y="580845"/>
              <a:ext cx="4919222" cy="7209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Trình bày thảo luận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403292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308288" y="844495"/>
            <a:ext cx="2167022" cy="1676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346" y="603794"/>
            <a:ext cx="2085975" cy="219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749" y="844495"/>
            <a:ext cx="2029251" cy="2029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8966581" y="206634"/>
            <a:ext cx="440357" cy="259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2660580" y="597436"/>
            <a:ext cx="2439713" cy="202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750" b="97750" l="24750" r="83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140" r="16550" b="1525"/>
          <a:stretch/>
        </p:blipFill>
        <p:spPr>
          <a:xfrm>
            <a:off x="4968215" y="3696396"/>
            <a:ext cx="1184000" cy="2034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333" y1="53333" x2="57333" y2="52444"/>
                        <a14:foregroundMark x1="36444" y1="42667" x2="57333" y2="46667"/>
                        <a14:foregroundMark x1="30667" y1="44000" x2="40889" y2="53778"/>
                        <a14:foregroundMark x1="36444" y1="39556" x2="56000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79" t="12411" r="15331" b="5649"/>
          <a:stretch/>
        </p:blipFill>
        <p:spPr>
          <a:xfrm>
            <a:off x="326262" y="3835585"/>
            <a:ext cx="1609288" cy="1756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6250" b="89915" l="6917" r="9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6168">
            <a:off x="1861516" y="4096421"/>
            <a:ext cx="2505590" cy="1469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31" t="16508" r="14134" b="3645"/>
          <a:stretch/>
        </p:blipFill>
        <p:spPr>
          <a:xfrm>
            <a:off x="7062889" y="3677394"/>
            <a:ext cx="1837134" cy="20534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2357" y="2794544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5653" y="2794544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1682" y="2831170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 kẻ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68009" y="2831170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 mực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24338" y="2809578"/>
            <a:ext cx="185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 chì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962" y="5565873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35647" y="5627107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57848" y="5627107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 màu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5183" y="5657554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 nhớ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="" xmlns:a14="http://schemas.microsoft.com/office/drawing/2010/main">
                  <a14:imgLayer r:embed="rId21">
                    <a14:imgEffect>
                      <a14:backgroundRemoval t="18750" b="73250" l="20250" r="84125">
                        <a14:foregroundMark x1="45500" y1="48875" x2="73625" y2="62500"/>
                        <a14:foregroundMark x1="71250" y1="47750" x2="72500" y2="59125"/>
                        <a14:foregroundMark x1="63750" y1="65750" x2="68750" y2="6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57" t="18012" r="18604" b="25848"/>
          <a:stretch/>
        </p:blipFill>
        <p:spPr>
          <a:xfrm>
            <a:off x="9613611" y="4050287"/>
            <a:ext cx="1653221" cy="14960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547765" y="5546298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Dập ghim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03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83074" y="192466"/>
            <a:ext cx="10777433" cy="584775"/>
            <a:chOff x="238537" y="232458"/>
            <a:chExt cx="10777433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itchFamily="18" charset="0"/>
                  <a:cs typeface="Times New Roman" pitchFamily="18" charset="0"/>
                </a:rPr>
                <a:t>Viết 3 – 4 câu tả một đồ dùng học tập của em.</a:t>
              </a:r>
              <a:endParaRPr lang="vi-VN" sz="3200" b="1" dirty="0">
                <a:solidFill>
                  <a:srgbClr val="0082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30469" b="80078" l="26765" r="7272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9" t="30702" r="27554" b="20833"/>
          <a:stretch/>
        </p:blipFill>
        <p:spPr bwMode="auto">
          <a:xfrm>
            <a:off x="1731714" y="1026694"/>
            <a:ext cx="8614611" cy="51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843789" y="659568"/>
            <a:ext cx="2353456" cy="149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319665" y="659567"/>
            <a:ext cx="3954905" cy="24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9547" y="747208"/>
            <a:ext cx="86193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      Chiếc bút mực này là bố tặng em nhân dịp sinh nhật lần thứ 7.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Cây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bút có chiều dài khoảng mười lăm xăng-ti-mét, gần bằng gang tay em.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Thân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bút tròn, thuôn về phía sau và được làm bằng nhựa màu hồng nhạt.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hiếc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bút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mực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giúp em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ghi bài,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 bài tập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hằng ngày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Em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rất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yêu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chiếc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bút vì nó là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món quà mà bố tặng em, mong em chăm chỉ cố gắng học tập.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hứa sẽ giữ gìn bút cẩn thận, không để nó bị rơi xuống đất.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1625585">
            <a:off x="10196217" y="809628"/>
            <a:ext cx="759104" cy="44807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85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3356" y="386078"/>
            <a:ext cx="906904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       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năm học mới, mẹ mua cho em nhiều dụng cụ học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nào là bút, thước, bảng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con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,...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nhưng em thích nhất là cây thước kẻ.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Cây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thước kẻ làm bằng gỗ, chiều dài 20cm và chiều ngang mỗi cạnh là 1cm.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Trên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thước có các vạch kẻ rất đều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màu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đen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đánh dấu từng xăng-ti-mét.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Nhờ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những vạch đó mà em thuận lợi trong giờ học toán, trong tiết học vẽ.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luôn giữ gìn cây thước cẩn thận mỗi khi dùng xong vì cây thước góp phần giúp em tiến bộ trong học tập.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376">
            <a:off x="-433291" y="1773445"/>
            <a:ext cx="3254185" cy="3417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720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449</Words>
  <Application>Microsoft Office PowerPoint</Application>
  <PresentationFormat>Custom</PresentationFormat>
  <Paragraphs>32</Paragraphs>
  <Slides>11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Dream</cp:lastModifiedBy>
  <cp:revision>213</cp:revision>
  <dcterms:created xsi:type="dcterms:W3CDTF">2021-05-29T04:05:18Z</dcterms:created>
  <dcterms:modified xsi:type="dcterms:W3CDTF">2021-10-13T14:24:08Z</dcterms:modified>
</cp:coreProperties>
</file>