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8"/>
  </p:notesMasterIdLst>
  <p:sldIdLst>
    <p:sldId id="291" r:id="rId7"/>
    <p:sldId id="290" r:id="rId8"/>
    <p:sldId id="288" r:id="rId9"/>
    <p:sldId id="264" r:id="rId10"/>
    <p:sldId id="283" r:id="rId11"/>
    <p:sldId id="284" r:id="rId12"/>
    <p:sldId id="285" r:id="rId13"/>
    <p:sldId id="286" r:id="rId14"/>
    <p:sldId id="287" r:id="rId15"/>
    <p:sldId id="27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>
        <p:scale>
          <a:sx n="59" d="100"/>
          <a:sy n="59" d="100"/>
        </p:scale>
        <p:origin x="-133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2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19" indent="0" algn="ctr">
              <a:buNone/>
              <a:defRPr sz="2000"/>
            </a:lvl2pPr>
            <a:lvl3pPr marL="914034" indent="0" algn="ctr">
              <a:buNone/>
              <a:defRPr sz="1900"/>
            </a:lvl3pPr>
            <a:lvl4pPr marL="1371055" indent="0" algn="ctr">
              <a:buNone/>
              <a:defRPr sz="1600"/>
            </a:lvl4pPr>
            <a:lvl5pPr marL="1828069" indent="0" algn="ctr">
              <a:buNone/>
              <a:defRPr sz="1600"/>
            </a:lvl5pPr>
            <a:lvl6pPr marL="2285089" indent="0" algn="ctr">
              <a:buNone/>
              <a:defRPr sz="1600"/>
            </a:lvl6pPr>
            <a:lvl7pPr marL="2742106" indent="0" algn="ctr">
              <a:buNone/>
              <a:defRPr sz="1600"/>
            </a:lvl7pPr>
            <a:lvl8pPr marL="3199123" indent="0" algn="ctr">
              <a:buNone/>
              <a:defRPr sz="1600"/>
            </a:lvl8pPr>
            <a:lvl9pPr marL="36561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90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22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1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4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32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32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7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4" indent="0">
              <a:buNone/>
              <a:defRPr sz="1900" b="1"/>
            </a:lvl3pPr>
            <a:lvl4pPr marL="1371055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9" indent="0">
              <a:buNone/>
              <a:defRPr sz="1600" b="1"/>
            </a:lvl6pPr>
            <a:lvl7pPr marL="2742106" indent="0">
              <a:buNone/>
              <a:defRPr sz="1600" b="1"/>
            </a:lvl7pPr>
            <a:lvl8pPr marL="3199123" indent="0">
              <a:buNone/>
              <a:defRPr sz="1600" b="1"/>
            </a:lvl8pPr>
            <a:lvl9pPr marL="36561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9" indent="0">
              <a:buNone/>
              <a:defRPr sz="2000" b="1"/>
            </a:lvl2pPr>
            <a:lvl3pPr marL="914034" indent="0">
              <a:buNone/>
              <a:defRPr sz="1900" b="1"/>
            </a:lvl3pPr>
            <a:lvl4pPr marL="1371055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9" indent="0">
              <a:buNone/>
              <a:defRPr sz="1600" b="1"/>
            </a:lvl6pPr>
            <a:lvl7pPr marL="2742106" indent="0">
              <a:buNone/>
              <a:defRPr sz="1600" b="1"/>
            </a:lvl7pPr>
            <a:lvl8pPr marL="3199123" indent="0">
              <a:buNone/>
              <a:defRPr sz="1600" b="1"/>
            </a:lvl8pPr>
            <a:lvl9pPr marL="36561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8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5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500"/>
            </a:lvl2pPr>
            <a:lvl3pPr marL="914034" indent="0">
              <a:buNone/>
              <a:defRPr sz="1200"/>
            </a:lvl3pPr>
            <a:lvl4pPr marL="1371055" indent="0">
              <a:buNone/>
              <a:defRPr sz="1100"/>
            </a:lvl4pPr>
            <a:lvl5pPr marL="1828069" indent="0">
              <a:buNone/>
              <a:defRPr sz="1100"/>
            </a:lvl5pPr>
            <a:lvl6pPr marL="2285089" indent="0">
              <a:buNone/>
              <a:defRPr sz="1100"/>
            </a:lvl6pPr>
            <a:lvl7pPr marL="2742106" indent="0">
              <a:buNone/>
              <a:defRPr sz="1100"/>
            </a:lvl7pPr>
            <a:lvl8pPr marL="3199123" indent="0">
              <a:buNone/>
              <a:defRPr sz="1100"/>
            </a:lvl8pPr>
            <a:lvl9pPr marL="36561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29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19" indent="0">
              <a:buNone/>
              <a:defRPr sz="2800"/>
            </a:lvl2pPr>
            <a:lvl3pPr marL="914034" indent="0">
              <a:buNone/>
              <a:defRPr sz="2400"/>
            </a:lvl3pPr>
            <a:lvl4pPr marL="1371055" indent="0">
              <a:buNone/>
              <a:defRPr sz="2000"/>
            </a:lvl4pPr>
            <a:lvl5pPr marL="1828069" indent="0">
              <a:buNone/>
              <a:defRPr sz="2000"/>
            </a:lvl5pPr>
            <a:lvl6pPr marL="2285089" indent="0">
              <a:buNone/>
              <a:defRPr sz="2000"/>
            </a:lvl6pPr>
            <a:lvl7pPr marL="2742106" indent="0">
              <a:buNone/>
              <a:defRPr sz="2000"/>
            </a:lvl7pPr>
            <a:lvl8pPr marL="3199123" indent="0">
              <a:buNone/>
              <a:defRPr sz="2000"/>
            </a:lvl8pPr>
            <a:lvl9pPr marL="36561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19" indent="0">
              <a:buNone/>
              <a:defRPr sz="1500"/>
            </a:lvl2pPr>
            <a:lvl3pPr marL="914034" indent="0">
              <a:buNone/>
              <a:defRPr sz="1200"/>
            </a:lvl3pPr>
            <a:lvl4pPr marL="1371055" indent="0">
              <a:buNone/>
              <a:defRPr sz="1100"/>
            </a:lvl4pPr>
            <a:lvl5pPr marL="1828069" indent="0">
              <a:buNone/>
              <a:defRPr sz="1100"/>
            </a:lvl5pPr>
            <a:lvl6pPr marL="2285089" indent="0">
              <a:buNone/>
              <a:defRPr sz="1100"/>
            </a:lvl6pPr>
            <a:lvl7pPr marL="2742106" indent="0">
              <a:buNone/>
              <a:defRPr sz="1100"/>
            </a:lvl7pPr>
            <a:lvl8pPr marL="3199123" indent="0">
              <a:buNone/>
              <a:defRPr sz="1100"/>
            </a:lvl8pPr>
            <a:lvl9pPr marL="365614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90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00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69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71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82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46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03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53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83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38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19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64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80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89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60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85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3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18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5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26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51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450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88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3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403" tIns="45702" rIns="91403" bIns="4570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32"/>
            <a:ext cx="10515600" cy="4351339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4"/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34"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34"/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4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03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8" indent="-228508" algn="l" defTabSz="9140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8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4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59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79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7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5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3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9" indent="-228508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9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5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9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6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3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41" algn="l" defTabSz="9140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12/10/2021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400300" y="2609972"/>
            <a:ext cx="9091907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ĐẾN VỚI TIẾT </a:t>
            </a:r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7836273" y="5597949"/>
            <a:ext cx="414283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Times New Roman"/>
              </a:rPr>
              <a:t>GV: </a:t>
            </a:r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Times New Roman"/>
              </a:rPr>
              <a:t>Chu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Times New Roman"/>
              </a:rPr>
              <a:t>Hà</a:t>
            </a:r>
            <a:endParaRPr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8924" cy="24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5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54737" y="192466"/>
            <a:ext cx="10777433" cy="1077218"/>
            <a:chOff x="238537" y="232458"/>
            <a:chExt cx="10777433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Lập danh sách tổ em đăng kí tham gia câu lạc bộ trường như: câu lạc bộ cờ vua, võ thuật,...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63703"/>
              </p:ext>
            </p:extLst>
          </p:nvPr>
        </p:nvGraphicFramePr>
        <p:xfrm>
          <a:off x="1054737" y="1590526"/>
          <a:ext cx="10287032" cy="3657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8231"/>
                <a:gridCol w="3304674"/>
                <a:gridCol w="2085474"/>
                <a:gridCol w="2101516"/>
                <a:gridCol w="1957137"/>
              </a:tblGrid>
              <a:tr h="433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STT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Họ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tên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võ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thuật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vua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Câu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lạc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vẽ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Lưu Châu 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Bảo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Lương Nam Anh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Trần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Hoàng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Bảo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Anh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Nguyễn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Ngọc</a:t>
                      </a:r>
                      <a:r>
                        <a:rPr lang="en-US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Bích</a:t>
                      </a:r>
                      <a:endParaRPr lang="en-US" sz="2800" b="1" i="0" u="none" strike="noStrike" dirty="0">
                        <a:solidFill>
                          <a:srgbClr val="002060"/>
                        </a:solidFill>
                        <a:effectLst/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1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=""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=""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=""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=""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=""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=""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=""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=""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=""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=""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=""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58171" y="2080798"/>
            <a:ext cx="575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Ciel Cadena" panose="02000503000000020004" pitchFamily="2" charset="0"/>
              </a:rPr>
              <a:t>LUYỆN VIẾT ĐOẠN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89721" y="3202559"/>
            <a:ext cx="245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Tuần 6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95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22"/>
            <a:ext cx="12293600" cy="6988629"/>
          </a:xfrm>
        </p:spPr>
      </p:pic>
      <p:sp>
        <p:nvSpPr>
          <p:cNvPr id="5" name="TextBox 4"/>
          <p:cNvSpPr txBox="1"/>
          <p:nvPr/>
        </p:nvSpPr>
        <p:spPr>
          <a:xfrm>
            <a:off x="912316" y="474982"/>
            <a:ext cx="8703715" cy="656525"/>
          </a:xfrm>
          <a:prstGeom prst="rect">
            <a:avLst/>
          </a:prstGeom>
          <a:noFill/>
        </p:spPr>
        <p:txBody>
          <a:bodyPr wrap="square" lIns="121808" tIns="60905" rIns="121808" bIns="60905" rtlCol="0">
            <a:spAutoFit/>
          </a:bodyPr>
          <a:lstStyle/>
          <a:p>
            <a:pPr defTabSz="914034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smtClean="0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500" b="1">
                <a:solidFill>
                  <a:prstClr val="white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500" b="1" dirty="0">
              <a:solidFill>
                <a:prstClr val="white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284" y="1168439"/>
            <a:ext cx="2468695" cy="656525"/>
          </a:xfrm>
          <a:prstGeom prst="rect">
            <a:avLst/>
          </a:prstGeom>
          <a:noFill/>
        </p:spPr>
        <p:txBody>
          <a:bodyPr wrap="square" lIns="121808" tIns="60905" rIns="121808" bIns="60905" rtlCol="0">
            <a:spAutoFit/>
          </a:bodyPr>
          <a:lstStyle/>
          <a:p>
            <a:pPr defTabSz="914034"/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Luyện</a:t>
            </a:r>
            <a:r>
              <a:rPr lang="en-US" sz="3500" b="1" dirty="0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latin typeface="HP001 4 hàng" pitchFamily="34" charset="0"/>
                <a:cs typeface="Arial" panose="020B0604020202020204" pitchFamily="34" charset="0"/>
              </a:rPr>
              <a:t>tập</a:t>
            </a:r>
            <a:endParaRPr lang="vi-VN" sz="3500" b="1" dirty="0">
              <a:solidFill>
                <a:prstClr val="white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14242" y="1938269"/>
            <a:ext cx="11761934" cy="615442"/>
          </a:xfrm>
          <a:prstGeom prst="rect">
            <a:avLst/>
          </a:prstGeom>
          <a:noFill/>
        </p:spPr>
        <p:txBody>
          <a:bodyPr wrap="square" lIns="121808" tIns="60905" rIns="121808" bIns="60905" rtlCol="0">
            <a:spAutoFit/>
          </a:bodyPr>
          <a:lstStyle/>
          <a:p>
            <a:pPr algn="ctr" defTabSz="914034"/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Lập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danh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941" y="1234742"/>
            <a:ext cx="1085297" cy="714672"/>
            <a:chOff x="2485459" y="1975436"/>
            <a:chExt cx="1772914" cy="1393004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8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312524" y="2788062"/>
            <a:ext cx="1085297" cy="714672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0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086680" y="4306457"/>
            <a:ext cx="1085297" cy="714672"/>
            <a:chOff x="8317164" y="2100522"/>
            <a:chExt cx="1772914" cy="139300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9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21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3546965" y="2856403"/>
            <a:ext cx="7619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 lập danh sách học sinh theo </a:t>
            </a:r>
            <a:r>
              <a:rPr lang="vi-V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mẫu</a:t>
            </a:r>
            <a:r>
              <a:rPr lang="en-US" sz="3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8742" y="1542871"/>
            <a:ext cx="9242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khai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thác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tin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074638" y="2177756"/>
            <a:ext cx="8171544" cy="39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561" y="1023590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2772229" y="812800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82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 danh sách dưới đây và trả lời câu hỏi.</a:t>
              </a:r>
              <a:endParaRPr lang="vi-VN" sz="3200" b="1" dirty="0">
                <a:solidFill>
                  <a:srgbClr val="0082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132337" y="2195105"/>
            <a:ext cx="6706676" cy="323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848" y="992031"/>
            <a:ext cx="64896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 SÁCH HỌC SINH TỔ 1 LỚP 2A </a:t>
            </a:r>
          </a:p>
          <a:p>
            <a:pPr algn="ctr"/>
            <a:r>
              <a:rPr lang="en-US" sz="2800" b="1" dirty="0" smtClean="0">
                <a:solidFill>
                  <a:srgbClr val="CC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ĐI THAM QUAN</a:t>
            </a:r>
          </a:p>
        </p:txBody>
      </p:sp>
      <p:sp>
        <p:nvSpPr>
          <p:cNvPr id="6" name="Cloud 5"/>
          <p:cNvSpPr/>
          <p:nvPr/>
        </p:nvSpPr>
        <p:spPr>
          <a:xfrm>
            <a:off x="87097" y="728551"/>
            <a:ext cx="6386285" cy="1364956"/>
          </a:xfrm>
          <a:prstGeom prst="cloud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1025" y="1869693"/>
            <a:ext cx="50509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Tổ 1 lớp 2A có bao nhiêu học sinh?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Có mấy bạn đăng kí tham quan lăng Bác?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Có mấy bạn đăng kí tham quan Bảo tàng dân tộc học.</a:t>
            </a:r>
            <a:endParaRPr lang="en-US" sz="28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4913" y="1869693"/>
            <a:ext cx="5029387" cy="3890489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061946" y="363038"/>
            <a:ext cx="2482090" cy="1257985"/>
            <a:chOff x="3759267" y="334167"/>
            <a:chExt cx="5621970" cy="1403180"/>
          </a:xfrm>
        </p:grpSpPr>
        <p:sp>
          <p:nvSpPr>
            <p:cNvPr id="23" name="Cloud Callout 2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430424" y="4465102"/>
            <a:ext cx="7844243" cy="1520081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2426" y="4506238"/>
            <a:ext cx="844433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Tổ 1 lớp 2A có bao nhiêu học sinh?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8262" y="5132596"/>
            <a:ext cx="712598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Tổ 1 lớp 2A có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học sinh.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21001" y="885373"/>
            <a:ext cx="402770" cy="29318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44841" y="4073224"/>
            <a:ext cx="92242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64924" y="3963923"/>
            <a:ext cx="886455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Có mấy bạn đăng kí tham quan lăng Bác?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8791" y="4598633"/>
            <a:ext cx="786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tham quan lăng Bác.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7459" y="5257468"/>
            <a:ext cx="786065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11360" y="155302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60" y="301606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3386401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3747589"/>
            <a:ext cx="89710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89341" y="456232"/>
            <a:ext cx="402770" cy="196136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895114" y="1577114"/>
            <a:ext cx="402770" cy="26879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552681" y="2345803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82263" y="2673298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37699" r="30532" b="28372"/>
          <a:stretch/>
        </p:blipFill>
        <p:spPr bwMode="auto">
          <a:xfrm>
            <a:off x="2408466" y="433390"/>
            <a:ext cx="7185477" cy="347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14400" y="4123099"/>
            <a:ext cx="11053011" cy="193569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55245" y="4030423"/>
            <a:ext cx="1178593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mấy bạn đăng kí tham quan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 tàng Dân tộc học?</a:t>
            </a:r>
            <a:endParaRPr lang="en-US" sz="32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49112" y="4665133"/>
            <a:ext cx="1039652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</a:t>
            </a:r>
            <a:r>
              <a:rPr lang="en-US" sz="3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bạn </a:t>
            </a: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đăng kí tham quan Bảo tàng Dân tộc học.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7780" y="5323968"/>
            <a:ext cx="819076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 là những bạn nào?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43633" y="1176513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1359" y="1929546"/>
            <a:ext cx="208839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2508" y="2278363"/>
            <a:ext cx="204724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11360" y="2628794"/>
            <a:ext cx="208839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 rot="16200000">
            <a:off x="4504133" y="143028"/>
            <a:ext cx="402770" cy="184678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16200000">
            <a:off x="4704268" y="714740"/>
            <a:ext cx="367760" cy="222611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16200000">
            <a:off x="4491123" y="1325297"/>
            <a:ext cx="276087" cy="16940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16200000">
            <a:off x="4539235" y="1608291"/>
            <a:ext cx="276087" cy="18763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8" grpId="0"/>
      <p:bldP spid="21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315</Words>
  <Application>Microsoft Office PowerPoint</Application>
  <PresentationFormat>Custom</PresentationFormat>
  <Paragraphs>55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1_Office Theme</vt:lpstr>
      <vt:lpstr>2_Office Theme</vt:lpstr>
      <vt:lpstr>6_Office Theme</vt:lpstr>
      <vt:lpstr>3_Office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7U010221</cp:lastModifiedBy>
  <cp:revision>196</cp:revision>
  <dcterms:created xsi:type="dcterms:W3CDTF">2021-05-29T04:05:18Z</dcterms:created>
  <dcterms:modified xsi:type="dcterms:W3CDTF">2021-10-12T14:09:55Z</dcterms:modified>
</cp:coreProperties>
</file>