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74" r:id="rId3"/>
    <p:sldMasterId id="2147483676" r:id="rId4"/>
    <p:sldMasterId id="2147483678" r:id="rId5"/>
  </p:sldMasterIdLst>
  <p:notesMasterIdLst>
    <p:notesMasterId r:id="rId30"/>
  </p:notesMasterIdLst>
  <p:sldIdLst>
    <p:sldId id="378" r:id="rId6"/>
    <p:sldId id="370" r:id="rId7"/>
    <p:sldId id="371" r:id="rId8"/>
    <p:sldId id="256" r:id="rId9"/>
    <p:sldId id="379" r:id="rId10"/>
    <p:sldId id="257" r:id="rId11"/>
    <p:sldId id="357" r:id="rId12"/>
    <p:sldId id="358" r:id="rId13"/>
    <p:sldId id="356" r:id="rId14"/>
    <p:sldId id="359" r:id="rId15"/>
    <p:sldId id="377" r:id="rId16"/>
    <p:sldId id="354" r:id="rId17"/>
    <p:sldId id="360" r:id="rId18"/>
    <p:sldId id="373" r:id="rId19"/>
    <p:sldId id="362" r:id="rId20"/>
    <p:sldId id="363" r:id="rId21"/>
    <p:sldId id="375" r:id="rId22"/>
    <p:sldId id="372" r:id="rId23"/>
    <p:sldId id="365" r:id="rId24"/>
    <p:sldId id="366" r:id="rId25"/>
    <p:sldId id="367" r:id="rId26"/>
    <p:sldId id="368" r:id="rId27"/>
    <p:sldId id="380" r:id="rId28"/>
    <p:sldId id="381" r:id="rId29"/>
  </p:sldIdLst>
  <p:sldSz cx="9144000" cy="5715000" type="screen16x10"/>
  <p:notesSz cx="6858000" cy="9144000"/>
  <p:embeddedFontLst>
    <p:embeddedFont>
      <p:font typeface="SimSun" panose="02010600030101010101" pitchFamily="2" charset="-12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.VnAvant" panose="020B7200000000000000" pitchFamily="34" charset="0"/>
      <p:regular r:id="rId36"/>
      <p:bold r:id="rId37"/>
      <p:italic r:id="rId38"/>
      <p:boldItalic r:id="rId39"/>
    </p:embeddedFont>
    <p:embeddedFont>
      <p:font typeface="Tahoma" panose="020B0604030504040204" pitchFamily="34" charset="0"/>
      <p:regular r:id="rId40"/>
      <p:bold r:id="rId4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CC66"/>
    <a:srgbClr val="99FFCC"/>
    <a:srgbClr val="00CCFF"/>
    <a:srgbClr val="FF66FF"/>
    <a:srgbClr val="FFFF99"/>
    <a:srgbClr val="0066CC"/>
    <a:srgbClr val="FFCC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83" d="100"/>
          <a:sy n="83" d="100"/>
        </p:scale>
        <p:origin x="1194" y="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9.fntdata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5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919D8D7-9CBD-4432-AC27-9DA8D76DEB54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39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E4102E1-C987-4EF2-AD63-F8D98E7FD15A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13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E4102E1-C987-4EF2-AD63-F8D98E7FD15A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40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E4102E1-C987-4EF2-AD63-F8D98E7FD15A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94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4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15BB804-C38A-4C98-B240-C7C5A7200CC0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37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4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15BB804-C38A-4C98-B240-C7C5A7200CC0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0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4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15BB804-C38A-4C98-B240-C7C5A7200CC0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7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4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15BB804-C38A-4C98-B240-C7C5A7200CC0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3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0.jp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3.jp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5.jp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21.jp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23.jp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gif"/><Relationship Id="rId12" Type="http://schemas.openxmlformats.org/officeDocument/2006/relationships/image" Target="../media/image34.jp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8.gif"/><Relationship Id="rId11" Type="http://schemas.openxmlformats.org/officeDocument/2006/relationships/image" Target="../media/image33.png"/><Relationship Id="rId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7.jpeg"/><Relationship Id="rId9" Type="http://schemas.openxmlformats.org/officeDocument/2006/relationships/image" Target="../media/image31.gif"/><Relationship Id="rId1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2.gif"/><Relationship Id="rId18" Type="http://schemas.openxmlformats.org/officeDocument/2006/relationships/image" Target="../media/image45.jpeg"/><Relationship Id="rId3" Type="http://schemas.openxmlformats.org/officeDocument/2006/relationships/audio" Target="../media/audio2.wav"/><Relationship Id="rId21" Type="http://schemas.openxmlformats.org/officeDocument/2006/relationships/image" Target="../media/image2.jpg"/><Relationship Id="rId7" Type="http://schemas.microsoft.com/office/2007/relationships/hdphoto" Target="../media/hdphoto3.wdp"/><Relationship Id="rId12" Type="http://schemas.openxmlformats.org/officeDocument/2006/relationships/image" Target="../media/image41.gif"/><Relationship Id="rId17" Type="http://schemas.openxmlformats.org/officeDocument/2006/relationships/image" Target="../media/image44.gif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0.gif"/><Relationship Id="rId5" Type="http://schemas.openxmlformats.org/officeDocument/2006/relationships/audio" Target="../media/audio4.wav"/><Relationship Id="rId15" Type="http://schemas.microsoft.com/office/2007/relationships/hdphoto" Target="../media/hdphoto4.wdp"/><Relationship Id="rId10" Type="http://schemas.openxmlformats.org/officeDocument/2006/relationships/image" Target="../media/image28.gif"/><Relationship Id="rId19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image" Target="../media/image29.gif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2.gif"/><Relationship Id="rId1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microsoft.com/office/2007/relationships/hdphoto" Target="../media/hdphoto3.wdp"/><Relationship Id="rId12" Type="http://schemas.openxmlformats.org/officeDocument/2006/relationships/image" Target="../media/image41.gif"/><Relationship Id="rId17" Type="http://schemas.openxmlformats.org/officeDocument/2006/relationships/image" Target="../media/image48.gif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40.gif"/><Relationship Id="rId5" Type="http://schemas.openxmlformats.org/officeDocument/2006/relationships/audio" Target="../media/audio3.wav"/><Relationship Id="rId15" Type="http://schemas.microsoft.com/office/2007/relationships/hdphoto" Target="../media/hdphoto4.wdp"/><Relationship Id="rId10" Type="http://schemas.openxmlformats.org/officeDocument/2006/relationships/image" Target="../media/image28.gif"/><Relationship Id="rId19" Type="http://schemas.openxmlformats.org/officeDocument/2006/relationships/image" Target="../media/image2.jpg"/><Relationship Id="rId4" Type="http://schemas.openxmlformats.org/officeDocument/2006/relationships/audio" Target="../media/audio2.wav"/><Relationship Id="rId9" Type="http://schemas.openxmlformats.org/officeDocument/2006/relationships/image" Target="../media/image29.gif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/>
          <p:cNvSpPr txBox="1">
            <a:spLocks noChangeArrowheads="1"/>
          </p:cNvSpPr>
          <p:nvPr/>
        </p:nvSpPr>
        <p:spPr bwMode="auto">
          <a:xfrm>
            <a:off x="1377554" y="1828800"/>
            <a:ext cx="67437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1714500" y="345282"/>
            <a:ext cx="5829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047536" y="2388988"/>
            <a:ext cx="51632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>
                <a:srgbClr val="BBE0E3"/>
              </a:buClr>
              <a:buNone/>
            </a:pPr>
            <a:r>
              <a:rPr lang="en-US" altLang="en-US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24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15: </a:t>
            </a:r>
            <a:r>
              <a:rPr lang="en-US" altLang="en-US" sz="2400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24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400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4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Box 4"/>
          <p:cNvSpPr txBox="1">
            <a:spLocks noChangeArrowheads="1"/>
          </p:cNvSpPr>
          <p:nvPr/>
        </p:nvSpPr>
        <p:spPr bwMode="auto">
          <a:xfrm>
            <a:off x="2914650" y="3886200"/>
            <a:ext cx="4629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18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giảng dạy: Trần Yến Nhi</a:t>
            </a:r>
            <a:endParaRPr lang="en-US" altLang="en-US" sz="1800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75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1026" name="Picture 2" descr="D:\LOP 1 CANH DIEU\TOAN\Bai 15. lam quen voi phep cong, dau cong (tiep theo)\Package - Lesson\Data\th1b002tr036h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457" y="3566879"/>
            <a:ext cx="4775200" cy="193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57" y="116114"/>
            <a:ext cx="4775200" cy="3494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9523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24-hinh-nen-powerpoint-tuyet-dep-danh-cho-cac-be-mam-non-1487092771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1961356" y="651329"/>
            <a:ext cx="52212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giãn</a:t>
            </a:r>
            <a:endParaRPr lang="vi-VN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3123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ountry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7994" y="140596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4" y="900793"/>
            <a:ext cx="3747438" cy="2698750"/>
          </a:xfrm>
          <a:prstGeom prst="rect">
            <a:avLst/>
          </a:prstGeom>
        </p:spPr>
      </p:pic>
      <p:pic>
        <p:nvPicPr>
          <p:cNvPr id="4" name="Toan-1-Trang37-1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2897" b="12500"/>
          <a:stretch/>
        </p:blipFill>
        <p:spPr>
          <a:xfrm>
            <a:off x="638628" y="890900"/>
            <a:ext cx="4296229" cy="2403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31318" y="303168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012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ountry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73" y="986971"/>
            <a:ext cx="4137025" cy="29609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44234" y="323487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5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Toan-1-Trang37-1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2897" b="12500"/>
          <a:stretch/>
        </p:blipFill>
        <p:spPr>
          <a:xfrm>
            <a:off x="356813" y="986970"/>
            <a:ext cx="4216401" cy="29609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7994" y="140596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956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4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723902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3614" y="165785"/>
            <a:ext cx="8868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3614" y="1244566"/>
            <a:ext cx="8845243" cy="3661263"/>
            <a:chOff x="420914" y="765604"/>
            <a:chExt cx="8411889" cy="24589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914" y="765604"/>
              <a:ext cx="8411889" cy="2458975"/>
            </a:xfrm>
            <a:prstGeom prst="rect">
              <a:avLst/>
            </a:prstGeom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993" y="1235529"/>
              <a:ext cx="1882321" cy="1856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711" y="1155083"/>
            <a:ext cx="2140860" cy="65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334" y="2343427"/>
            <a:ext cx="2072788" cy="64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388485" y="1738075"/>
            <a:ext cx="1113915" cy="5327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062515" y="2872028"/>
            <a:ext cx="1146628" cy="4539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4232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ountry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4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14514" y="75293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7714" y="174197"/>
            <a:ext cx="836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44" y="1021666"/>
            <a:ext cx="4274460" cy="3593882"/>
          </a:xfrm>
          <a:prstGeom prst="rect">
            <a:avLst/>
          </a:prstGeom>
        </p:spPr>
      </p:pic>
      <p:pic>
        <p:nvPicPr>
          <p:cNvPr id="5" name="Toan-1-Trang37-3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2579" b="15674"/>
          <a:stretch/>
        </p:blipFill>
        <p:spPr>
          <a:xfrm>
            <a:off x="275777" y="1281119"/>
            <a:ext cx="4499429" cy="327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0502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ountry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4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58056" y="723902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7" y="878805"/>
            <a:ext cx="4034972" cy="4189173"/>
          </a:xfrm>
          <a:prstGeom prst="rect">
            <a:avLst/>
          </a:prstGeom>
        </p:spPr>
      </p:pic>
      <p:pic>
        <p:nvPicPr>
          <p:cNvPr id="4" name="Toan-1-Trang37-3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2580" b="13134"/>
          <a:stretch/>
        </p:blipFill>
        <p:spPr>
          <a:xfrm>
            <a:off x="261263" y="878805"/>
            <a:ext cx="4571994" cy="38435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7714" y="174197"/>
            <a:ext cx="836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623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T\Desktop\z2851324222821_b1a902e3d2b6b87ce0e34184d1c321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26637" y="4637747"/>
            <a:ext cx="40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</a:rPr>
              <a:t>+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39325" y="4681289"/>
            <a:ext cx="40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</a:rPr>
              <a:t>6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0745" y="4595084"/>
            <a:ext cx="40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</a:rPr>
              <a:t>+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3433" y="4638626"/>
            <a:ext cx="40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948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0" y="0"/>
            <a:ext cx="9143999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2522" y="1554373"/>
            <a:ext cx="4171950" cy="1303127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713161"/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5252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A                    B                      C     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225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1" y="1134429"/>
            <a:ext cx="4215528" cy="421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3386316" y="759916"/>
            <a:ext cx="4304467" cy="387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3920752" y="1959467"/>
            <a:ext cx="3771900" cy="125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17145" tIns="17145" rIns="17145" bIns="17145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09563">
              <a:lnSpc>
                <a:spcPct val="150000"/>
              </a:lnSpc>
              <a:defRPr/>
            </a:pP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Ôn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bài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cũ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仓耳玄三M W05"/>
              <a:cs typeface="Times New Roman" panose="02020603050405020304" pitchFamily="18" charset="0"/>
              <a:sym typeface="Lato Regular"/>
            </a:endParaRP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4470202" y="1585557"/>
            <a:ext cx="315040" cy="285035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5920027" y="3457576"/>
            <a:ext cx="316112" cy="285035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34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slide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800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566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A                         B                         C      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75711" y="90111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90171" y="133653"/>
            <a:ext cx="7857045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viết phép tính thích hợp cho tranh dưới đây.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Bevel 38"/>
          <p:cNvSpPr/>
          <p:nvPr/>
        </p:nvSpPr>
        <p:spPr>
          <a:xfrm>
            <a:off x="1526761" y="1266459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+ 3 = 5</a:t>
            </a:r>
          </a:p>
        </p:txBody>
      </p:sp>
      <p:sp>
        <p:nvSpPr>
          <p:cNvPr id="41" name="Bevel 40"/>
          <p:cNvSpPr/>
          <p:nvPr/>
        </p:nvSpPr>
        <p:spPr>
          <a:xfrm>
            <a:off x="7240596" y="1278619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+ 2 = 4</a:t>
            </a:r>
          </a:p>
        </p:txBody>
      </p:sp>
      <p:sp>
        <p:nvSpPr>
          <p:cNvPr id="53" name="Bevel 52"/>
          <p:cNvSpPr/>
          <p:nvPr/>
        </p:nvSpPr>
        <p:spPr>
          <a:xfrm>
            <a:off x="1526760" y="215463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+ 2 = 3</a:t>
            </a:r>
          </a:p>
        </p:txBody>
      </p:sp>
      <p:sp>
        <p:nvSpPr>
          <p:cNvPr id="54" name="Bevel 53"/>
          <p:cNvSpPr/>
          <p:nvPr/>
        </p:nvSpPr>
        <p:spPr>
          <a:xfrm>
            <a:off x="7267605" y="2192189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+ 2 = 5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243" y="1125484"/>
            <a:ext cx="1793093" cy="165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392" y="1638230"/>
            <a:ext cx="1771578" cy="152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3246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1" grpId="0" animBg="1"/>
      <p:bldP spid="53" grpId="0" animBg="1"/>
      <p:bldP spid="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A                         B                         C                         D  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viết phép tính thích hợp cho tranh dưới đây.</a:t>
            </a:r>
            <a:endParaRPr lang="en-US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Bevel 34"/>
          <p:cNvSpPr/>
          <p:nvPr/>
        </p:nvSpPr>
        <p:spPr>
          <a:xfrm>
            <a:off x="1587883" y="1437620"/>
            <a:ext cx="175076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+ 2 = 6</a:t>
            </a:r>
          </a:p>
        </p:txBody>
      </p:sp>
      <p:sp>
        <p:nvSpPr>
          <p:cNvPr id="36" name="Bevel 35"/>
          <p:cNvSpPr/>
          <p:nvPr/>
        </p:nvSpPr>
        <p:spPr>
          <a:xfrm>
            <a:off x="6928003" y="1386087"/>
            <a:ext cx="177634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+ 4 = 5</a:t>
            </a:r>
          </a:p>
        </p:txBody>
      </p:sp>
      <p:sp>
        <p:nvSpPr>
          <p:cNvPr id="37" name="Bevel 36"/>
          <p:cNvSpPr/>
          <p:nvPr/>
        </p:nvSpPr>
        <p:spPr>
          <a:xfrm>
            <a:off x="1575015" y="2266328"/>
            <a:ext cx="175076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+ 2 = 5</a:t>
            </a:r>
          </a:p>
        </p:txBody>
      </p:sp>
      <p:sp>
        <p:nvSpPr>
          <p:cNvPr id="38" name="Bevel 37"/>
          <p:cNvSpPr/>
          <p:nvPr/>
        </p:nvSpPr>
        <p:spPr>
          <a:xfrm>
            <a:off x="6928003" y="2222786"/>
            <a:ext cx="177634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+ 4 = 6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754" y="1153863"/>
            <a:ext cx="3145788" cy="2188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817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3143250" y="742950"/>
            <a:ext cx="28003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542925" y="1684735"/>
            <a:ext cx="8001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4313" indent="-214313" algn="just" defTabSz="6858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 defTabSz="6858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6.</a:t>
            </a:r>
            <a:endParaRPr lang="en-US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429000"/>
            <a:ext cx="25146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867" y="368718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8905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0150" y="2000250"/>
            <a:ext cx="68580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VÀ HẸN GẶP LẠI CÁC CON</a:t>
            </a:r>
            <a:endParaRPr lang="en-US" sz="3600" b="1" dirty="0">
              <a:ln w="6600">
                <a:solidFill>
                  <a:srgbClr val="333399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3333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30632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35144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8571" y="1901371"/>
            <a:ext cx="2801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 + 1 = …..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65485" y="1901370"/>
            <a:ext cx="2801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+ 1 = …..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2456" y="754743"/>
            <a:ext cx="1175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9200" y="3280229"/>
            <a:ext cx="936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47256" y="1857827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20540" y="1857826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0979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7"/>
          <a:stretch/>
        </p:blipFill>
        <p:spPr>
          <a:xfrm>
            <a:off x="85725" y="1393372"/>
            <a:ext cx="8972550" cy="432162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11344" y="87088"/>
            <a:ext cx="8044036" cy="1306284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15</a:t>
            </a:r>
          </a:p>
          <a:p>
            <a:pPr algn="ctr"/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LÀM QUEN VỚI PHÉP CỘNG – DẤU CỘNG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Tiếp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72571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14350" y="914400"/>
            <a:ext cx="2571750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1143000" y="2000250"/>
            <a:ext cx="72009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4313" indent="-214313" defTabSz="6858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(+,=)</a:t>
            </a:r>
            <a:r>
              <a:rPr lang="vi-VN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defTabSz="6858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vi-VN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defTabSz="6858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NL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88" y="3429000"/>
            <a:ext cx="25146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4020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ountry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19898" y="116114"/>
            <a:ext cx="489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oan-1-Trang36-1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2580" b="13134"/>
          <a:stretch/>
        </p:blipFill>
        <p:spPr>
          <a:xfrm>
            <a:off x="697900" y="651332"/>
            <a:ext cx="7750628" cy="4408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130629" y="139127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62635" y="139127"/>
            <a:ext cx="355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7"/>
          <a:stretch/>
        </p:blipFill>
        <p:spPr>
          <a:xfrm>
            <a:off x="2148114" y="2481944"/>
            <a:ext cx="4842912" cy="304198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474834" y="629881"/>
            <a:ext cx="5335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đầu, trong rổ có bao nhiêu quả bóng?</a:t>
            </a:r>
          </a:p>
        </p:txBody>
      </p:sp>
      <p:sp>
        <p:nvSpPr>
          <p:cNvPr id="4" name="Rectangle 3"/>
          <p:cNvSpPr/>
          <p:nvPr/>
        </p:nvSpPr>
        <p:spPr>
          <a:xfrm>
            <a:off x="6517674" y="683567"/>
            <a:ext cx="1552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4834" y="1183983"/>
            <a:ext cx="5461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6517674" y="1205428"/>
            <a:ext cx="1552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4834" y="1791772"/>
            <a:ext cx="5297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6425919" y="1830523"/>
            <a:ext cx="1552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3218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ountry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16683" y="116114"/>
            <a:ext cx="489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oan-1-Trang3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2897" b="12500"/>
          <a:stretch/>
        </p:blipFill>
        <p:spPr>
          <a:xfrm>
            <a:off x="820519" y="787946"/>
            <a:ext cx="7655823" cy="43810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4748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71" y="2941911"/>
            <a:ext cx="4034972" cy="257351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1622421" y="149098"/>
            <a:ext cx="5014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240699" y="558473"/>
            <a:ext cx="2127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39033" y="1005439"/>
            <a:ext cx="51651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98985" y="1444823"/>
            <a:ext cx="2545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79557" y="1876296"/>
            <a:ext cx="58691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89565" y="2346121"/>
            <a:ext cx="1619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9351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2817</TotalTime>
  <Words>486</Words>
  <Application>Microsoft Office PowerPoint</Application>
  <PresentationFormat>On-screen Show (16:10)</PresentationFormat>
  <Paragraphs>66</Paragraphs>
  <Slides>24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Times New Roman</vt:lpstr>
      <vt:lpstr>Arial</vt:lpstr>
      <vt:lpstr>Lato Regular</vt:lpstr>
      <vt:lpstr>SimSun</vt:lpstr>
      <vt:lpstr>Calibri</vt:lpstr>
      <vt:lpstr>.VnAvant</vt:lpstr>
      <vt:lpstr>Tahoma</vt:lpstr>
      <vt:lpstr>仓耳玄三M W05</vt:lpstr>
      <vt:lpstr>Office Theme</vt:lpstr>
      <vt:lpstr>1_Default Design</vt:lpstr>
      <vt:lpstr>2_Default Design</vt:lpstr>
      <vt:lpstr>3_Default Design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Windows User</cp:lastModifiedBy>
  <cp:revision>272</cp:revision>
  <dcterms:created xsi:type="dcterms:W3CDTF">2020-02-10T09:35:50Z</dcterms:created>
  <dcterms:modified xsi:type="dcterms:W3CDTF">2021-10-18T17:33:15Z</dcterms:modified>
</cp:coreProperties>
</file>