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9" r:id="rId3"/>
    <p:sldId id="297" r:id="rId4"/>
    <p:sldId id="261" r:id="rId5"/>
    <p:sldId id="258" r:id="rId6"/>
    <p:sldId id="262" r:id="rId7"/>
    <p:sldId id="292" r:id="rId8"/>
    <p:sldId id="287" r:id="rId9"/>
    <p:sldId id="289" r:id="rId10"/>
    <p:sldId id="288" r:id="rId11"/>
    <p:sldId id="290" r:id="rId12"/>
    <p:sldId id="291" r:id="rId13"/>
    <p:sldId id="285" r:id="rId14"/>
    <p:sldId id="266" r:id="rId15"/>
    <p:sldId id="269" r:id="rId16"/>
    <p:sldId id="263" r:id="rId17"/>
    <p:sldId id="270" r:id="rId18"/>
    <p:sldId id="273" r:id="rId19"/>
    <p:sldId id="275" r:id="rId20"/>
    <p:sldId id="274" r:id="rId21"/>
    <p:sldId id="298" r:id="rId22"/>
    <p:sldId id="284" r:id="rId23"/>
    <p:sldId id="276" r:id="rId24"/>
    <p:sldId id="277" r:id="rId25"/>
    <p:sldId id="279" r:id="rId26"/>
    <p:sldId id="280" r:id="rId27"/>
    <p:sldId id="281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FFFF"/>
    <a:srgbClr val="FFFF99"/>
    <a:srgbClr val="FF6600"/>
    <a:srgbClr val="33CCFF"/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-1500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=""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46149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33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087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pPr/>
              <a:t>2021/9/21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188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030002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502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5914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685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731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813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1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9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980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pPr/>
              <a:t>21/09/2021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29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7.xml"/><Relationship Id="rId7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11.xml"/><Relationship Id="rId7" Type="http://schemas.microsoft.com/office/2007/relationships/hdphoto" Target="../media/hdphoto4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15.xml"/><Relationship Id="rId7" Type="http://schemas.microsoft.com/office/2007/relationships/hdphoto" Target="../media/hdphoto4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50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5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microsoft.com/office/2007/relationships/hdphoto" Target="../media/hdphoto9.wdp"/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12" Type="http://schemas.openxmlformats.org/officeDocument/2006/relationships/image" Target="../media/image6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microsoft.com/office/2007/relationships/hdphoto" Target="../media/hdphoto10.wdp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67.png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7" y="2927060"/>
            <a:ext cx="719925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4" y="2867439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73" y="223028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B0F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00B0F0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8400" y="583615"/>
            <a:ext cx="95504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  <a:endParaRPr lang="en-US" sz="6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88835" y="292975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8127" y="3115092"/>
            <a:ext cx="6419401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  <a:endParaRPr lang="en-US" sz="48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063723" y="2465036"/>
            <a:ext cx="769629" cy="7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6685" y="1386207"/>
            <a:ext cx="10772264" cy="17253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632177" y="2948668"/>
            <a:ext cx="1091691" cy="14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923273" y="2455720"/>
            <a:ext cx="380708" cy="26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1005997" y="1565803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287617" y="3460378"/>
            <a:ext cx="5366711" cy="3078179"/>
            <a:chOff x="7055634" y="3747927"/>
            <a:chExt cx="4776857" cy="3078179"/>
          </a:xfrm>
        </p:grpSpPr>
        <p:pic>
          <p:nvPicPr>
            <p:cNvPr id="14" name="PA_图片 6">
              <a:extLst>
                <a:ext uri="{FF2B5EF4-FFF2-40B4-BE49-F238E27FC236}">
                  <a16:creationId xmlns=""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634" y="3747927"/>
              <a:ext cx="4776857" cy="307817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223401" y="4616158"/>
              <a:ext cx="28171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Rụt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</a:t>
              </a:r>
              <a:endPara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e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dè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162796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6270" y="1856735"/>
            <a:ext cx="10772264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676503" y="2006290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8150729" y="2050021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820948" y="2044591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537439" y="2537571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6018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496103"/>
            <a:ext cx="482246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 Narrow" panose="020B0606020202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LÀ HỌC SINH LỚP 2</a:t>
            </a:r>
            <a:endParaRPr lang="en-US" sz="3200" b="1" dirty="0">
              <a:solidFill>
                <a:srgbClr val="FF6600"/>
              </a:solidFill>
              <a:latin typeface="Arial Narrow" panose="020B0606020202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02" y="1014990"/>
            <a:ext cx="11404471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</a:p>
          <a:p>
            <a:pPr algn="just"/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09936" y="101499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73804" y="283834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49688" y="466170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070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 animBg="1"/>
      <p:bldP spid="14" grpId="0" animBg="1"/>
      <p:bldP spid="16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56767"/>
            <a:ext cx="10543131" cy="6744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0936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95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=""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=""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PA_矩形 5">
            <a:extLst>
              <a:ext uri="{FF2B5EF4-FFF2-40B4-BE49-F238E27FC236}">
                <a16:creationId xmlns=""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8759" y="2786840"/>
            <a:ext cx="777448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4884" y="3734301"/>
            <a:ext cx="3072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7965" y="3718712"/>
            <a:ext cx="4045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0366" y="4733426"/>
            <a:ext cx="3478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0752" y="4738930"/>
            <a:ext cx="40824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66753" y="3734301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62213" y="3632605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24220" y="4667337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=""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=""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" name="PA_矩形 5">
            <a:extLst>
              <a:ext uri="{FF2B5EF4-FFF2-40B4-BE49-F238E27FC236}">
                <a16:creationId xmlns=""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9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8759" y="2786840"/>
            <a:ext cx="777448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39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=""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=""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PA_矩形 5">
            <a:extLst>
              <a:ext uri="{FF2B5EF4-FFF2-40B4-BE49-F238E27FC236}">
                <a16:creationId xmlns=""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8759" y="2786840"/>
            <a:ext cx="777448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8759" y="4179093"/>
            <a:ext cx="777448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b="1" dirty="0" smtClean="0"/>
              <a:t>Các em thấy mình có gì khác so với khi vào lớp 1 không</a:t>
            </a:r>
            <a:r>
              <a:rPr lang="en-US" sz="2400" b="1" dirty="0" smtClean="0"/>
              <a:t>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=""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4" grpId="0" animBg="1"/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-18224"/>
            <a:ext cx="2074285" cy="1806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428" y="452383"/>
            <a:ext cx="777448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8088"/>
          <a:stretch>
            <a:fillRect/>
          </a:stretch>
        </p:blipFill>
        <p:spPr>
          <a:xfrm>
            <a:off x="1149295" y="1622891"/>
            <a:ext cx="2700584" cy="3147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361" r="33727"/>
          <a:stretch>
            <a:fillRect/>
          </a:stretch>
        </p:blipFill>
        <p:spPr>
          <a:xfrm>
            <a:off x="4742881" y="1708484"/>
            <a:ext cx="2700584" cy="31472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7453" t="634" r="635" b="-634"/>
          <a:stretch>
            <a:fillRect/>
          </a:stretch>
        </p:blipFill>
        <p:spPr>
          <a:xfrm>
            <a:off x="8228190" y="1708484"/>
            <a:ext cx="2700584" cy="3147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79777" y="5164638"/>
            <a:ext cx="2983149" cy="885018"/>
          </a:xfrm>
          <a:prstGeom prst="rect">
            <a:avLst/>
          </a:prstGeom>
          <a:solidFill>
            <a:srgbClr val="CCFFFF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Bạn nhỏ chuẩn bị để đến trường.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16379" y="5179263"/>
            <a:ext cx="3005935" cy="885018"/>
          </a:xfrm>
          <a:prstGeom prst="rect">
            <a:avLst/>
          </a:prstGeom>
          <a:solidFill>
            <a:srgbClr val="CCFFFF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Bạn nhỏ chào mẹ để vào trường.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38099" y="5155200"/>
            <a:ext cx="2903144" cy="885223"/>
          </a:xfrm>
          <a:prstGeom prst="rect">
            <a:avLst/>
          </a:prstGeom>
          <a:solidFill>
            <a:srgbClr val="CCFFFF"/>
          </a:solidFill>
        </p:spPr>
        <p:txBody>
          <a:bodyPr wrap="square" lIns="145143" tIns="72571" rIns="145143" bIns="72571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Các bạn nhỏ gặp nhau.</a:t>
            </a:r>
          </a:p>
        </p:txBody>
      </p:sp>
    </p:spTree>
    <p:extLst>
      <p:ext uri="{BB962C8B-B14F-4D97-AF65-F5344CB8AC3E}">
        <p14:creationId xmlns="" xmlns:p14="http://schemas.microsoft.com/office/powerpoint/2010/main" val="35007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1481E-6 3.45679E-6 L -0.55694 -0.0055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47" y="-27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7 -9.87654E-7 L 0.55694 0.00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764" y="4057531"/>
            <a:ext cx="11404471" cy="35085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</a:p>
          <a:p>
            <a:pPr algn="just"/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452127" y="377930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764" y="4691238"/>
            <a:ext cx="11404471" cy="184659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4157661" y="476633"/>
            <a:ext cx="3369228" cy="431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69569" y="733294"/>
            <a:ext cx="985520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1021964" y="1544027"/>
            <a:ext cx="10290470" cy="4869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=""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4702166" y="309871"/>
            <a:ext cx="3471862" cy="4257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536" y="4603277"/>
            <a:ext cx="10772264" cy="184659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2895" y="437314"/>
            <a:ext cx="3180347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Nội dung: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1207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400" b="1" dirty="0" smtClean="0">
                <a:solidFill>
                  <a:srgbClr val="0070C0"/>
                </a:solidFill>
              </a:rPr>
              <a:t>  Bài văn nói về c</a:t>
            </a:r>
            <a:r>
              <a:rPr lang="vi-VN" sz="4400" b="1" dirty="0" smtClean="0">
                <a:solidFill>
                  <a:srgbClr val="0070C0"/>
                </a:solidFill>
              </a:rPr>
              <a:t>ảm xúc háo hức, vui vẻ của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vi-VN" sz="4400" b="1" dirty="0" smtClean="0">
                <a:solidFill>
                  <a:srgbClr val="0070C0"/>
                </a:solidFill>
              </a:rPr>
              <a:t>bạn học sinh trong ngày khai giảng năm học lớp 2. 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9" y="-82683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5400" b="1" spc="800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5400" b="1" spc="800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5400" b="1" spc="800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=""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=""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1243011" y="855716"/>
            <a:ext cx="8169946" cy="559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2839" t="64443" r="44221" b="29118"/>
          <a:stretch/>
        </p:blipFill>
        <p:spPr>
          <a:xfrm>
            <a:off x="257174" y="242887"/>
            <a:ext cx="985837" cy="121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008" y="342512"/>
            <a:ext cx="5600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=""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3271" y="2030135"/>
            <a:ext cx="2448732" cy="4925179"/>
          </a:xfrm>
          <a:prstGeom prst="rect">
            <a:avLst/>
          </a:prstGeom>
        </p:spPr>
      </p:pic>
      <p:pic>
        <p:nvPicPr>
          <p:cNvPr id="17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67" y="2838958"/>
            <a:ext cx="3713956" cy="37139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49114" y="1277793"/>
            <a:ext cx="57233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5886" y="2234869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4384" y="3132558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789" y="3909121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58210" y="3919137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A_图片 5" descr="图片包含 文字&#10;&#10;已生成高可信度的说明">
            <a:extLst>
              <a:ext uri="{FF2B5EF4-FFF2-40B4-BE49-F238E27FC236}">
                <a16:creationId xmlns=""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6" name="PA_图片 6">
            <a:extLst>
              <a:ext uri="{FF2B5EF4-FFF2-40B4-BE49-F238E27FC236}">
                <a16:creationId xmlns=""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605" y="-271463"/>
            <a:ext cx="11154180" cy="6913163"/>
          </a:xfrm>
          <a:prstGeom prst="rect">
            <a:avLst/>
          </a:prstGeom>
        </p:spPr>
      </p:pic>
      <p:pic>
        <p:nvPicPr>
          <p:cNvPr id="7" name="PA_图片 14" descr="图片包含 风筝, 雨伞, 配件, 放飞&#10;&#10;已生成极高可信度的说明">
            <a:extLst>
              <a:ext uri="{FF2B5EF4-FFF2-40B4-BE49-F238E27FC236}">
                <a16:creationId xmlns=""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892" y="1360888"/>
            <a:ext cx="7487448" cy="33281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 smtClean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6142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97" y="-5710"/>
            <a:ext cx="12329197" cy="6857836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239989" y="558362"/>
            <a:ext cx="5828731" cy="629963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42" y="2799525"/>
            <a:ext cx="12344242" cy="4058475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7672393" y="4739612"/>
            <a:ext cx="875371" cy="1048090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206">
            <a:off x="10251087" y="3440494"/>
            <a:ext cx="756252" cy="106126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" y="3139005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14" y="3365021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5373" y="4044907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51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3125" y="3383074"/>
            <a:ext cx="2443408" cy="3304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=""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8" y="1511341"/>
            <a:ext cx="4127500" cy="50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44339" y="242733"/>
            <a:ext cx="68487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Callout 24"/>
          <p:cNvSpPr/>
          <p:nvPr/>
        </p:nvSpPr>
        <p:spPr>
          <a:xfrm flipH="1">
            <a:off x="1136061" y="1707033"/>
            <a:ext cx="345422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7281775" y="220171"/>
            <a:ext cx="4788734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=""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/>
      <p:bldP spid="2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2939" y="2185833"/>
            <a:ext cx="68487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959" y="4043363"/>
            <a:ext cx="2081400" cy="2814637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-231259" y="2574397"/>
            <a:ext cx="345422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7094072" y="1649185"/>
            <a:ext cx="2262044" cy="5208815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7281775" y="220171"/>
            <a:ext cx="4788734" cy="1030385"/>
          </a:xfrm>
          <a:prstGeom prst="wedgeEllipseCallout">
            <a:avLst>
              <a:gd name="adj1" fmla="val -40415"/>
              <a:gd name="adj2" fmla="val 957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=""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  <p:bldP spid="19" grpId="0"/>
      <p:bldP spid="1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07345"/>
            <a:ext cx="12192000" cy="7965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3249930"/>
            <a:ext cx="4319588" cy="366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2" y="1485900"/>
            <a:ext cx="4810991" cy="352806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6096001" y="1485900"/>
            <a:ext cx="3968925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 flipH="1">
            <a:off x="5072062" y="3514725"/>
            <a:ext cx="2494050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748844" y="-325693"/>
            <a:ext cx="506553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1539" y="-953898"/>
            <a:ext cx="68487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249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638" y="1099902"/>
            <a:ext cx="4631362" cy="512391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023947" y="157344"/>
            <a:ext cx="3275402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MỤC TIÊU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920" y="4610515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921" y="622763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63" y="1821911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921" y="3181345"/>
            <a:ext cx="1231106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380399" y="1821911"/>
            <a:ext cx="5161449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gắt hơi, nghỉ hơi 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 lí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những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câu dài, lời nhân vật.</a:t>
            </a:r>
            <a:endParaRPr lang="zh-CN" alt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380399" y="3393591"/>
            <a:ext cx="370998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>
            <a:spAutoFit/>
          </a:bodyPr>
          <a:lstStyle/>
          <a:p>
            <a:pPr lvl="0" eaLnBrk="0" hangingPunct="0"/>
            <a:r>
              <a:rPr lang="vi-V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 nội dung bài </a:t>
            </a:r>
            <a:r>
              <a:rPr lang="vi-VN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2380399" y="4322482"/>
            <a:ext cx="512631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 được lời chào phù hợp trong 1 số tình huống </a:t>
            </a:r>
            <a:endParaRPr lang="en-US" sz="2800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8135" y="901879"/>
            <a:ext cx="488948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pPr lvl="0" eaLnBrk="0" hangingPunct="0"/>
            <a:r>
              <a:rPr lang="vi-VN" sz="28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đúng </a:t>
            </a:r>
            <a:r>
              <a:rPr lang="en-US" sz="28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lưu loát các từ ngữ.</a:t>
            </a:r>
            <a:endParaRPr lang="zh-CN" altLang="en-US" sz="2800" b="1" dirty="0">
              <a:solidFill>
                <a:srgbClr val="0000FF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7106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496103"/>
            <a:ext cx="5286108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 LÀ HỌC SINH LỚP 2</a:t>
            </a:r>
            <a:endParaRPr lang="en-US" sz="24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02" y="1014990"/>
            <a:ext cx="11404471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khai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vùng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Loáng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ngạc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tủm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rối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“ Con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”. </a:t>
            </a:r>
          </a:p>
          <a:p>
            <a:pPr algn="just"/>
            <a:endParaRPr lang="en-US" sz="24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hức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tưởng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cổng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ào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rụt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ngoái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bổng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263630" y="119203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109936" y="101499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263630" y="296368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73804" y="283834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307896" y="4572916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9688" y="466170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205049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11760" y="537297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9484" y="499761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 LÀ HỌC SINH LỚP 2</a:t>
            </a:r>
            <a:endParaRPr lang="en-US" sz="28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8662" y="1115664"/>
            <a:ext cx="10772264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khai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mới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gọi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vùng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dậy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hẳn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Loáng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chuẩn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xong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ngạc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tủm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tỉm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rối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“ Con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”. </a:t>
            </a:r>
          </a:p>
          <a:p>
            <a:pPr algn="just"/>
            <a:endParaRPr lang="en-US" sz="24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hức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tưởng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tượng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cất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to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cổng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rít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sân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Thì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muốn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sớm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chào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ào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bạn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	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kể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cạnh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rụt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rè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níu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chặt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mẹ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thật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ngoái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thấy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mình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bổng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Tôi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sinh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lớp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cơ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6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912188" y="3186256"/>
            <a:ext cx="904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12188" y="3728982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23562" y="2679067"/>
            <a:ext cx="1137110" cy="84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928424" y="913137"/>
            <a:ext cx="5623761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66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 LÀ HỌC SINH LỚP 2</a:t>
            </a:r>
            <a:endParaRPr lang="en-US" sz="2800" b="1" dirty="0">
              <a:solidFill>
                <a:srgbClr val="FF66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99309" y="1590402"/>
            <a:ext cx="10772264" cy="22793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 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499479" y="3728982"/>
            <a:ext cx="8033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355260" y="166176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2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=""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258623" y="890768"/>
            <a:ext cx="4776857" cy="3078179"/>
            <a:chOff x="1379279" y="786811"/>
            <a:chExt cx="4776857" cy="3078179"/>
          </a:xfrm>
        </p:grpSpPr>
        <p:pic>
          <p:nvPicPr>
            <p:cNvPr id="24" name="PA_图片 6">
              <a:extLst>
                <a:ext uri="{FF2B5EF4-FFF2-40B4-BE49-F238E27FC236}">
                  <a16:creationId xmlns=""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279" y="786811"/>
              <a:ext cx="4776857" cy="307817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230405" y="1598617"/>
              <a:ext cx="3286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tủm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tỉm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mở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miệng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đáo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050" name="Picture 2" descr="C:\Users\Dream\Desktop\1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617368" y="819999"/>
            <a:ext cx="36576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9940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388591" y="3195468"/>
            <a:ext cx="732560" cy="58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2056756" y="2082802"/>
            <a:ext cx="1084859" cy="141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86902" y="1612039"/>
            <a:ext cx="10772264" cy="233903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	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62292" y="174552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3951061"/>
            <a:ext cx="5279805" cy="3078179"/>
            <a:chOff x="171648" y="3222579"/>
            <a:chExt cx="4776857" cy="3078179"/>
          </a:xfrm>
        </p:grpSpPr>
        <p:pic>
          <p:nvPicPr>
            <p:cNvPr id="12" name="PA_图片 6">
              <a:extLst>
                <a:ext uri="{FF2B5EF4-FFF2-40B4-BE49-F238E27FC236}">
                  <a16:creationId xmlns=""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48" y="3222579"/>
              <a:ext cx="4776857" cy="307817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18367" y="4080803"/>
              <a:ext cx="32771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háo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hức</a:t>
              </a:r>
              <a:endPara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sướng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chờ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hay,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59293" y="3779821"/>
            <a:ext cx="4776857" cy="3078179"/>
            <a:chOff x="7441429" y="1142535"/>
            <a:chExt cx="4776857" cy="3078179"/>
          </a:xfrm>
        </p:grpSpPr>
        <p:pic>
          <p:nvPicPr>
            <p:cNvPr id="16" name="PA_图片 6">
              <a:extLst>
                <a:ext uri="{FF2B5EF4-FFF2-40B4-BE49-F238E27FC236}">
                  <a16:creationId xmlns=""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429" y="1142535"/>
              <a:ext cx="4776857" cy="307817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267545" y="1920269"/>
              <a:ext cx="32771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Ríu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rít</a:t>
              </a:r>
              <a:endPara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tả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trẻ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bầy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77986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 flipH="1">
            <a:off x="5656217" y="2019353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22653" y="1808722"/>
            <a:ext cx="10772264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	 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9510553" y="2006290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437033" y="2528576"/>
            <a:ext cx="115152" cy="3856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093854" y="2490909"/>
            <a:ext cx="172728" cy="400484"/>
            <a:chOff x="7279395" y="1046131"/>
            <a:chExt cx="172728" cy="400484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7279395" y="1046131"/>
              <a:ext cx="115152" cy="3856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336971" y="1060991"/>
              <a:ext cx="115152" cy="3856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266563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714</TotalTime>
  <Words>545</Words>
  <Application>Microsoft Office PowerPoint</Application>
  <PresentationFormat>Custom</PresentationFormat>
  <Paragraphs>115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Nội dung: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Dream</cp:lastModifiedBy>
  <cp:revision>79</cp:revision>
  <dcterms:created xsi:type="dcterms:W3CDTF">2021-05-31T08:31:14Z</dcterms:created>
  <dcterms:modified xsi:type="dcterms:W3CDTF">2021-09-21T13:27:38Z</dcterms:modified>
</cp:coreProperties>
</file>