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</p:sldMasterIdLst>
  <p:notesMasterIdLst>
    <p:notesMasterId r:id="rId28"/>
  </p:notesMasterIdLst>
  <p:sldIdLst>
    <p:sldId id="291" r:id="rId4"/>
    <p:sldId id="274" r:id="rId5"/>
    <p:sldId id="258" r:id="rId6"/>
    <p:sldId id="257" r:id="rId7"/>
    <p:sldId id="259" r:id="rId8"/>
    <p:sldId id="275" r:id="rId9"/>
    <p:sldId id="276" r:id="rId10"/>
    <p:sldId id="292" r:id="rId11"/>
    <p:sldId id="290" r:id="rId12"/>
    <p:sldId id="260" r:id="rId13"/>
    <p:sldId id="277" r:id="rId14"/>
    <p:sldId id="278" r:id="rId15"/>
    <p:sldId id="279" r:id="rId16"/>
    <p:sldId id="280" r:id="rId17"/>
    <p:sldId id="281" r:id="rId18"/>
    <p:sldId id="283" r:id="rId19"/>
    <p:sldId id="285" r:id="rId20"/>
    <p:sldId id="286" r:id="rId21"/>
    <p:sldId id="287" r:id="rId22"/>
    <p:sldId id="288" r:id="rId23"/>
    <p:sldId id="270" r:id="rId24"/>
    <p:sldId id="269" r:id="rId25"/>
    <p:sldId id="289" r:id="rId26"/>
    <p:sldId id="273" r:id="rId27"/>
  </p:sldIdLst>
  <p:sldSz cx="9144000" cy="5143500" type="screen16x9"/>
  <p:notesSz cx="6858000" cy="9144000"/>
  <p:embeddedFontLst>
    <p:embeddedFont>
      <p:font typeface="Bodoni MT Black" pitchFamily="18" charset="0"/>
      <p:bold r:id="rId29"/>
      <p:boldItalic r:id="rId30"/>
    </p:embeddedFont>
    <p:embeddedFont>
      <p:font typeface="DFPOP1-W9" charset="-128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SimSun" pitchFamily="2" charset="-122"/>
      <p:regular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00"/>
    <a:srgbClr val="920000"/>
    <a:srgbClr val="5B9BD5"/>
    <a:srgbClr val="4CA420"/>
    <a:srgbClr val="66FFFF"/>
    <a:srgbClr val="A9250B"/>
    <a:srgbClr val="C4D836"/>
    <a:srgbClr val="F56636"/>
    <a:srgbClr val="EF2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-1542" y="-6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437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8296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010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135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235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820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8720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314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584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938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30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29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139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F6CAB-9A0A-4926-864A-6FF66F1656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886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283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68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26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261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0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31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880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9264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59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82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8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306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2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2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544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74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3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661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17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50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72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581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1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052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14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8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090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68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6EE7D-276B-4CA8-9C22-89EEC56C6BE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C75A5-5D54-41D7-824F-98141794C68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9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9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33" y="262720"/>
            <a:ext cx="1465682" cy="1465682"/>
          </a:xfrm>
          <a:prstGeom prst="rect">
            <a:avLst/>
          </a:prstGeom>
        </p:spPr>
      </p:pic>
      <p:sp>
        <p:nvSpPr>
          <p:cNvPr id="8" name="Text Box 194"/>
          <p:cNvSpPr txBox="1">
            <a:spLocks noChangeArrowheads="1"/>
          </p:cNvSpPr>
          <p:nvPr/>
        </p:nvSpPr>
        <p:spPr bwMode="auto">
          <a:xfrm>
            <a:off x="236482" y="1874724"/>
            <a:ext cx="912348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</a:rPr>
              <a:t>MÔN: </a:t>
            </a:r>
            <a:r>
              <a:rPr lang="en-US" sz="3200" b="1" dirty="0" smtClean="0">
                <a:solidFill>
                  <a:srgbClr val="0000FF"/>
                </a:solidFill>
              </a:rPr>
              <a:t>ĐẠO ĐỨC LỚP 2</a:t>
            </a:r>
            <a:endParaRPr lang="en-US" sz="32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1200" dirty="0">
                <a:solidFill>
                  <a:srgbClr val="0000FF"/>
                </a:solidFill>
              </a:rPr>
              <a:t>                                      </a:t>
            </a:r>
            <a:endParaRPr lang="en-US" sz="3200" b="1" dirty="0">
              <a:solidFill>
                <a:srgbClr val="0000FF"/>
              </a:solidFill>
              <a:latin typeface="Bodoni MT Black" pitchFamily="18" charset="0"/>
            </a:endParaRPr>
          </a:p>
        </p:txBody>
      </p:sp>
      <p:sp>
        <p:nvSpPr>
          <p:cNvPr id="9" name="Text Box 191"/>
          <p:cNvSpPr txBox="1">
            <a:spLocks noChangeArrowheads="1"/>
          </p:cNvSpPr>
          <p:nvPr/>
        </p:nvSpPr>
        <p:spPr bwMode="auto">
          <a:xfrm>
            <a:off x="668413" y="723827"/>
            <a:ext cx="85228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TRƯỜNG TIỂU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HỌC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ĐOÀN KẾT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0" name="Text Box 195"/>
          <p:cNvSpPr txBox="1">
            <a:spLocks noChangeArrowheads="1"/>
          </p:cNvSpPr>
          <p:nvPr/>
        </p:nvSpPr>
        <p:spPr bwMode="auto">
          <a:xfrm>
            <a:off x="236482" y="2539460"/>
            <a:ext cx="91234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trọng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thời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gian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Text Box 195"/>
          <p:cNvSpPr txBox="1">
            <a:spLocks noChangeArrowheads="1"/>
          </p:cNvSpPr>
          <p:nvPr/>
        </p:nvSpPr>
        <p:spPr bwMode="auto">
          <a:xfrm>
            <a:off x="4146340" y="4452545"/>
            <a:ext cx="3957145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</a:rPr>
              <a:t>Lê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</a:rPr>
              <a:t>Thùy</a:t>
            </a:r>
            <a:r>
              <a:rPr lang="en-US" sz="28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00FF"/>
                </a:solidFill>
                <a:latin typeface="Times New Roman" pitchFamily="18" charset="0"/>
              </a:rPr>
              <a:t>Linh</a:t>
            </a:r>
            <a:endParaRPr lang="en-US" sz="28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" y="3402213"/>
            <a:ext cx="2431891" cy="131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08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23478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2390660" y="96246"/>
            <a:ext cx="6614311" cy="46320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Kể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2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320" y="848297"/>
            <a:ext cx="3844887" cy="40101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80902" y="1254007"/>
            <a:ext cx="4841702" cy="351891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</a:t>
            </a:r>
            <a:r>
              <a:rPr lang="en-US" sz="1600" b="1" i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Nhiệm</a:t>
            </a:r>
            <a:r>
              <a:rPr lang="en-US" sz="1600" b="1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vụ</a:t>
            </a:r>
            <a:r>
              <a:rPr lang="en-US" sz="1600" b="1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sát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kể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lại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“</a:t>
            </a:r>
            <a:r>
              <a:rPr lang="en-US" sz="1600" b="1" i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1600" b="1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bạn</a:t>
            </a:r>
            <a:r>
              <a:rPr lang="en-US" sz="1600" b="1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Bi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hỏi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</a:p>
          <a:p>
            <a:pPr>
              <a:spcAft>
                <a:spcPts val="800"/>
              </a:spcAft>
            </a:pP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Khi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mọi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bạn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Bi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thói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quen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Thói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quen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dẫn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đến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rút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ra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trên</a:t>
            </a:r>
            <a:r>
              <a:rPr lang="en-US" sz="16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</a:t>
            </a:r>
            <a:r>
              <a:rPr lang="en-US" sz="1600" b="1" i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Nhiệm</a:t>
            </a:r>
            <a:r>
              <a:rPr lang="en-US" sz="1600" b="1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i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vụ</a:t>
            </a:r>
            <a:r>
              <a:rPr lang="en-US" sz="1600" b="1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2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xét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đánh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giá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bạn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tiêu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chí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sau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</a:p>
          <a:p>
            <a:pPr>
              <a:spcAft>
                <a:spcPts val="800"/>
              </a:spcAft>
            </a:pP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Kể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to,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rõ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ràng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cuốn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hút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đúng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nhân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endParaRPr lang="en-US" sz="1600" b="1" dirty="0">
              <a:solidFill>
                <a:srgbClr val="0000CC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rõ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ràng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lí</a:t>
            </a:r>
            <a:endParaRPr lang="en-US" sz="1600" b="1" dirty="0">
              <a:solidFill>
                <a:srgbClr val="0000CC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Thái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nhóm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trung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nghiêm</a:t>
            </a:r>
            <a:r>
              <a:rPr lang="en-US" sz="16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túc</a:t>
            </a:r>
            <a:endParaRPr lang="en-US" sz="1600" b="1" dirty="0">
              <a:solidFill>
                <a:srgbClr val="0000CC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83016" y="613645"/>
            <a:ext cx="4098275" cy="523220"/>
            <a:chOff x="4583016" y="818603"/>
            <a:chExt cx="4098275" cy="523220"/>
          </a:xfrm>
        </p:grpSpPr>
        <p:sp>
          <p:nvSpPr>
            <p:cNvPr id="14" name="Rounded Rectangle 13"/>
            <p:cNvSpPr/>
            <p:nvPr/>
          </p:nvSpPr>
          <p:spPr>
            <a:xfrm>
              <a:off x="4583016" y="848298"/>
              <a:ext cx="4098275" cy="405710"/>
            </a:xfrm>
            <a:prstGeom prst="roundRect">
              <a:avLst/>
            </a:prstGeom>
            <a:solidFill>
              <a:srgbClr val="66FFFF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1151" y="818603"/>
              <a:ext cx="4010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THẢO LUẬN NHÓM 4</a:t>
              </a:r>
              <a:endPara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526" y="0"/>
            <a:ext cx="2842351" cy="7987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Kể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16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34" y="1284577"/>
            <a:ext cx="2842351" cy="1959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Khi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mọi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bạn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Bi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thói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quen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Thói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quen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dẫn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đến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>
              <a:spcAft>
                <a:spcPts val="800"/>
              </a:spcAft>
            </a:pP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rút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ra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800" b="1" i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trên</a:t>
            </a:r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495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87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Kể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16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2234" y="892451"/>
            <a:ext cx="282927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Mẹ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giờ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dậy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chuẩn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tàu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thăm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Bi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vẫn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nằm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giường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ngủ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1800" b="1" dirty="0">
              <a:solidFill>
                <a:srgbClr val="0000CC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2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87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Kể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16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634" y="1215165"/>
            <a:ext cx="2550633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Theo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Bi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đứng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đợi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Bi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giày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1800" b="1" dirty="0">
              <a:solidFill>
                <a:srgbClr val="0000CC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7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87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Kể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16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4766" y="1148652"/>
            <a:ext cx="2532502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tàu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xảy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Bi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1800" b="1" dirty="0">
              <a:solidFill>
                <a:srgbClr val="0000CC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16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7268" y="0"/>
            <a:ext cx="6136395" cy="49796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63" y="0"/>
            <a:ext cx="2933241" cy="7987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Kể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16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105" y="1516925"/>
            <a:ext cx="24953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Nếu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chứng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kiến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nói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hoặc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400320" y="1234936"/>
            <a:ext cx="4743681" cy="33943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9178" y="1371495"/>
            <a:ext cx="4297737" cy="461665"/>
          </a:xfrm>
          <a:prstGeom prst="rect">
            <a:avLst/>
          </a:prstGeom>
          <a:solidFill>
            <a:srgbClr val="FF0000">
              <a:alpha val="18000"/>
            </a:srgbClr>
          </a:solidFill>
        </p:spPr>
        <p:txBody>
          <a:bodyPr wrap="square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219177" y="1930198"/>
            <a:ext cx="4297738" cy="462708"/>
          </a:xfrm>
          <a:prstGeom prst="rect">
            <a:avLst/>
          </a:prstGeom>
          <a:solidFill>
            <a:srgbClr val="FF66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177" y="2514034"/>
            <a:ext cx="4297738" cy="613077"/>
          </a:xfrm>
          <a:prstGeom prst="rect">
            <a:avLst/>
          </a:prstGeom>
          <a:solidFill>
            <a:srgbClr val="FF66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9177" y="3250245"/>
            <a:ext cx="4297738" cy="583836"/>
          </a:xfrm>
          <a:prstGeom prst="rect">
            <a:avLst/>
          </a:prstGeom>
          <a:solidFill>
            <a:srgbClr val="FF66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9177" y="3936370"/>
            <a:ext cx="4297738" cy="613077"/>
          </a:xfrm>
          <a:prstGeom prst="rect">
            <a:avLst/>
          </a:prstGeom>
          <a:solidFill>
            <a:srgbClr val="FF66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8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056" y="1284658"/>
            <a:ext cx="4297738" cy="461665"/>
          </a:xfrm>
          <a:prstGeom prst="rect">
            <a:avLst/>
          </a:prstGeom>
          <a:solidFill>
            <a:srgbClr val="4CA420">
              <a:alpha val="12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135" y="1807179"/>
            <a:ext cx="3971579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dự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kiến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+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ác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giờ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nấy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bạn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chủ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hoàn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nhiệm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vụ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hạn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CC"/>
              </a:solidFill>
              <a:effectLst/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0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532" y="1330558"/>
            <a:ext cx="4516915" cy="461665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txBody>
          <a:bodyPr wrap="square">
            <a:spAutoFit/>
          </a:bodyPr>
          <a:lstStyle/>
          <a:p>
            <a:pPr lvl="0"/>
            <a:r>
              <a:rPr lang="en-US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36015" y="1940578"/>
            <a:ext cx="39715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Mọi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thứ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luôn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gọn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gang,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ngăn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nắp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việc</a:t>
            </a:r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hoàn</a:t>
            </a:r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gian</a:t>
            </a:r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việc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hiệu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quả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CC"/>
              </a:solidFill>
              <a:effectLst/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3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7712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0" y="717145"/>
            <a:ext cx="9144001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43" t="1993"/>
          <a:stretch/>
        </p:blipFill>
        <p:spPr>
          <a:xfrm>
            <a:off x="4307594" y="1212902"/>
            <a:ext cx="4743681" cy="33943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298" y="1270578"/>
            <a:ext cx="4533441" cy="830997"/>
          </a:xfrm>
          <a:prstGeom prst="rect">
            <a:avLst/>
          </a:prstGeom>
          <a:solidFill>
            <a:srgbClr val="00B0F0">
              <a:alpha val="11000"/>
            </a:srgbClr>
          </a:solidFill>
        </p:spPr>
        <p:txBody>
          <a:bodyPr wrap="square">
            <a:spAutoFit/>
          </a:bodyPr>
          <a:lstStyle/>
          <a:p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20695" y="2225332"/>
            <a:ext cx="4291069" cy="27128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giờ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Hoàn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trước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khi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giờ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trung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kịp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gian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CC"/>
                </a:solidFill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+ ...</a:t>
            </a:r>
            <a:endParaRPr lang="en-US" sz="2400" b="1" dirty="0">
              <a:solidFill>
                <a:srgbClr val="0000CC"/>
              </a:solidFill>
              <a:effectLst/>
              <a:latin typeface="Times New Roman" pitchFamily="18" charset="0"/>
              <a:ea typeface="SimSun" panose="0201060003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264404"/>
            <a:ext cx="4897119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62264" y="2413121"/>
            <a:ext cx="10555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  <a:sym typeface="+mn-lt"/>
              </a:rPr>
              <a:t>13 </a:t>
            </a: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endParaRPr lang="zh-CN" altLang="en-US" sz="2400" b="1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69490" y="2874786"/>
            <a:ext cx="2422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  <a:sym typeface="+mn-lt"/>
              </a:rPr>
              <a:t>2-3 </a:t>
            </a: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tiết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  <a:sym typeface="+mn-lt"/>
              </a:rPr>
              <a:t>/ </a:t>
            </a:r>
          </a:p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  <a:sym typeface="+mn-lt"/>
              </a:rPr>
              <a:t>1 </a:t>
            </a: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bài</a:t>
            </a:r>
            <a:endParaRPr lang="zh-CN" altLang="en-US" sz="2400" b="1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65079" y="1076838"/>
            <a:ext cx="21986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  <a:sym typeface="+mn-lt"/>
              </a:rPr>
              <a:t>8 </a:t>
            </a: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chủ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điểm</a:t>
            </a:r>
            <a:endParaRPr lang="zh-CN" altLang="en-US" sz="2400" b="1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531" y="264404"/>
            <a:ext cx="3667670" cy="4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7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89" y="339318"/>
            <a:ext cx="7719358" cy="39352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22050" y="1152769"/>
            <a:ext cx="48567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chính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quý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dành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,...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3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870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9264">
            <a:off x="3891498" y="-265010"/>
            <a:ext cx="5690429" cy="547209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8133" y="0"/>
            <a:ext cx="5122843" cy="3252586"/>
            <a:chOff x="-1" y="494432"/>
            <a:chExt cx="5122843" cy="3252586"/>
          </a:xfrm>
        </p:grpSpPr>
        <p:pic>
          <p:nvPicPr>
            <p:cNvPr id="43" name="图片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38" b="7943"/>
            <a:stretch>
              <a:fillRect/>
            </a:stretch>
          </p:blipFill>
          <p:spPr>
            <a:xfrm>
              <a:off x="-1" y="494432"/>
              <a:ext cx="5122843" cy="3252586"/>
            </a:xfrm>
            <a:prstGeom prst="rect">
              <a:avLst/>
            </a:prstGeom>
          </p:spPr>
        </p:pic>
        <p:sp>
          <p:nvSpPr>
            <p:cNvPr id="110" name="文本框 109"/>
            <p:cNvSpPr txBox="1"/>
            <p:nvPr/>
          </p:nvSpPr>
          <p:spPr>
            <a:xfrm>
              <a:off x="601860" y="1400071"/>
              <a:ext cx="27399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cs typeface="+mn-ea"/>
                </a:defRPr>
              </a:lvl1pPr>
            </a:lstStyle>
            <a:p>
              <a:r>
                <a:rPr lang="en-US" sz="2800" dirty="0" err="1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nghỉ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800" dirty="0">
                  <a:solidFill>
                    <a:srgbClr val="92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.</a:t>
              </a:r>
              <a:endParaRPr lang="zh-CN" altLang="en-US" sz="4800" dirty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40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094" y="0"/>
            <a:ext cx="878249" cy="1069432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4530236" y="1241451"/>
            <a:ext cx="3855903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…….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183287"/>
              </p:ext>
            </p:extLst>
          </p:nvPr>
        </p:nvGraphicFramePr>
        <p:xfrm>
          <a:off x="4677194" y="1776846"/>
          <a:ext cx="3679187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930">
                  <a:extLst>
                    <a:ext uri="{9D8B030D-6E8A-4147-A177-3AD203B41FA5}">
                      <a16:colId xmlns="" xmlns:a16="http://schemas.microsoft.com/office/drawing/2014/main" val="4054327655"/>
                    </a:ext>
                  </a:extLst>
                </a:gridCol>
                <a:gridCol w="2713257">
                  <a:extLst>
                    <a:ext uri="{9D8B030D-6E8A-4147-A177-3AD203B41FA5}">
                      <a16:colId xmlns="" xmlns:a16="http://schemas.microsoft.com/office/drawing/2014/main" val="126027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cần</a:t>
                      </a:r>
                      <a:r>
                        <a:rPr lang="en-US" sz="2000" b="1" baseline="0" dirty="0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34483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7079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Trưa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85524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07154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  <a:endParaRPr lang="en-US" sz="20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1517897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6424"/>
            <a:ext cx="2379708" cy="237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8459" y="50675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 tắc! Tích tắc!</a:t>
            </a:r>
          </a:p>
          <a:p>
            <a:r>
              <a:rPr lang="vi-VN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 hồ quả lắc</a:t>
            </a:r>
          </a:p>
          <a:p>
            <a:r>
              <a:rPr lang="vi-VN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 tắc đêm ngày</a:t>
            </a:r>
          </a:p>
          <a:p>
            <a:r>
              <a:rPr lang="vi-VN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 ngừng phút </a:t>
            </a:r>
            <a:r>
              <a:rPr lang="vi-VN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0780" y="45087"/>
            <a:ext cx="23150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lắc</a:t>
            </a:r>
            <a:endParaRPr lang="en-US" sz="2400" b="1" i="0" dirty="0"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66502" y="3043664"/>
            <a:ext cx="3024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 tắc! Tích tắc!</a:t>
            </a:r>
          </a:p>
          <a:p>
            <a:r>
              <a:rPr lang="vi-VN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 hồ luôn nhắc</a:t>
            </a:r>
          </a:p>
          <a:p>
            <a:r>
              <a:rPr lang="vi-VN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 phút từng giờ</a:t>
            </a:r>
          </a:p>
          <a:p>
            <a:r>
              <a:rPr lang="vi-VN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Quý hơn vàng </a:t>
            </a:r>
            <a:r>
              <a:rPr lang="vi-VN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0000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3333" y="177520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 tắc! Tích tắc!</a:t>
            </a:r>
          </a:p>
          <a:p>
            <a:r>
              <a:rPr lang="vi-VN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 hồ luôn nhắc:</a:t>
            </a:r>
          </a:p>
          <a:p>
            <a:r>
              <a:rPr lang="vi-VN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Học, chơi, ăn, ngủ</a:t>
            </a:r>
          </a:p>
          <a:p>
            <a:r>
              <a:rPr lang="vi-VN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 giờ có </a:t>
            </a:r>
            <a:r>
              <a:rPr lang="vi-VN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0361"/>
          <a:stretch/>
        </p:blipFill>
        <p:spPr>
          <a:xfrm>
            <a:off x="6030743" y="159860"/>
            <a:ext cx="2882767" cy="4355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/>
          <p:cNvSpPr/>
          <p:nvPr/>
        </p:nvSpPr>
        <p:spPr>
          <a:xfrm>
            <a:off x="4253314" y="4246937"/>
            <a:ext cx="18934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Tửu</a:t>
            </a:r>
            <a:endParaRPr lang="en-US" sz="2000" b="1" i="1" dirty="0">
              <a:solidFill>
                <a:srgbClr val="00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7" b="13529"/>
          <a:stretch>
            <a:fillRect/>
          </a:stretch>
        </p:blipFill>
        <p:spPr>
          <a:xfrm rot="2031384">
            <a:off x="3891633" y="-280037"/>
            <a:ext cx="2704097" cy="18418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r="20605"/>
          <a:stretch>
            <a:fillRect/>
          </a:stretch>
        </p:blipFill>
        <p:spPr>
          <a:xfrm>
            <a:off x="7681203" y="2640137"/>
            <a:ext cx="1251460" cy="2346488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3105339"/>
            <a:ext cx="2264497" cy="2264497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" y="1702050"/>
            <a:ext cx="2454621" cy="24546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54530" y="78277"/>
            <a:ext cx="3397510" cy="3397510"/>
            <a:chOff x="1954530" y="78277"/>
            <a:chExt cx="3397510" cy="339751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530" y="78277"/>
              <a:ext cx="3397510" cy="339751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 rot="21232585">
              <a:off x="2438913" y="948135"/>
              <a:ext cx="247328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việc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quý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2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30928" y="1198491"/>
            <a:ext cx="3224032" cy="3232698"/>
            <a:chOff x="4630928" y="1198491"/>
            <a:chExt cx="3224032" cy="32326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928" y="1198491"/>
              <a:ext cx="3224032" cy="323269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 rot="21412951">
              <a:off x="5222551" y="2284181"/>
              <a:ext cx="213284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Quý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lợi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ích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7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75891" y="1978152"/>
            <a:ext cx="4932619" cy="177703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altLang="zh-CN" sz="60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Chúc</a:t>
            </a:r>
            <a:r>
              <a:rPr lang="en-US" altLang="zh-CN" sz="6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các</a:t>
            </a:r>
            <a:r>
              <a:rPr lang="en-US" altLang="zh-CN" sz="6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con </a:t>
            </a:r>
          </a:p>
          <a:p>
            <a:pPr algn="ctr"/>
            <a:r>
              <a:rPr lang="en-US" altLang="zh-CN" sz="60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chăm</a:t>
            </a:r>
            <a:r>
              <a:rPr lang="en-US" altLang="zh-CN" sz="6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ngoan</a:t>
            </a:r>
            <a:r>
              <a:rPr lang="en-US" altLang="zh-CN" sz="6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học</a:t>
            </a:r>
            <a:r>
              <a:rPr lang="en-US" altLang="zh-CN" sz="6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giỏi</a:t>
            </a:r>
            <a:endParaRPr lang="zh-CN" altLang="en-US" sz="60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205614"/>
            <a:ext cx="358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Quý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trọng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thời</a:t>
            </a:r>
            <a:r>
              <a:rPr lang="en-US" altLang="zh-CN" sz="36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rPr>
              <a:t>gian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23110" y="1148198"/>
            <a:ext cx="273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000" dirty="0" err="1" smtClean="0">
                <a:latin typeface="Times New Roman" pitchFamily="18" charset="0"/>
                <a:cs typeface="Times New Roman" pitchFamily="18" charset="0"/>
                <a:sym typeface="+mn-lt"/>
              </a:rPr>
              <a:t>Chủ</a:t>
            </a:r>
            <a:r>
              <a:rPr lang="en-US" altLang="zh-CN" sz="4000" dirty="0" smtClean="0">
                <a:latin typeface="Times New Roman" pitchFamily="18" charset="0"/>
                <a:cs typeface="Times New Roman" pitchFamily="18" charset="0"/>
                <a:sym typeface="+mn-lt"/>
              </a:rPr>
              <a:t> đề1</a:t>
            </a:r>
            <a:endParaRPr lang="zh-CN" altLang="en-US" sz="4000" dirty="0"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4800" y="128520"/>
            <a:ext cx="3181281" cy="2475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288600" y="-11018"/>
            <a:ext cx="6842209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318" y="3435861"/>
            <a:ext cx="727695" cy="1297460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2598800" y="3634808"/>
            <a:ext cx="1083686" cy="1349498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5375189" y="3719384"/>
            <a:ext cx="1148102" cy="1399280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7520996" y="3429206"/>
            <a:ext cx="806183" cy="1260389"/>
            <a:chOff x="7520996" y="3429206"/>
            <a:chExt cx="806183" cy="1260389"/>
          </a:xfrm>
        </p:grpSpPr>
        <p:sp>
          <p:nvSpPr>
            <p:cNvPr id="35" name="任意多边形 34"/>
            <p:cNvSpPr/>
            <p:nvPr/>
          </p:nvSpPr>
          <p:spPr>
            <a:xfrm>
              <a:off x="7520996" y="3429206"/>
              <a:ext cx="328176" cy="1260389"/>
            </a:xfrm>
            <a:custGeom>
              <a:avLst/>
              <a:gdLst>
                <a:gd name="connsiteX0" fmla="*/ 45081 w 328176"/>
                <a:gd name="connsiteY0" fmla="*/ 0 h 1260389"/>
                <a:gd name="connsiteX1" fmla="*/ 20367 w 328176"/>
                <a:gd name="connsiteY1" fmla="*/ 568411 h 1260389"/>
                <a:gd name="connsiteX2" fmla="*/ 304573 w 328176"/>
                <a:gd name="connsiteY2" fmla="*/ 1037967 h 1260389"/>
                <a:gd name="connsiteX3" fmla="*/ 292216 w 328176"/>
                <a:gd name="connsiteY3" fmla="*/ 1260389 h 1260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8176" h="1260389">
                  <a:moveTo>
                    <a:pt x="45081" y="0"/>
                  </a:moveTo>
                  <a:cubicBezTo>
                    <a:pt x="11099" y="197708"/>
                    <a:pt x="-22882" y="395417"/>
                    <a:pt x="20367" y="568411"/>
                  </a:cubicBezTo>
                  <a:cubicBezTo>
                    <a:pt x="63616" y="741405"/>
                    <a:pt x="259265" y="922637"/>
                    <a:pt x="304573" y="1037967"/>
                  </a:cubicBezTo>
                  <a:cubicBezTo>
                    <a:pt x="349881" y="1153297"/>
                    <a:pt x="321048" y="1206843"/>
                    <a:pt x="292216" y="1260389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 rot="2799594" flipH="1">
              <a:off x="7776106" y="3648472"/>
              <a:ext cx="374451" cy="727695"/>
              <a:chOff x="1403445" y="-3477919"/>
              <a:chExt cx="1048883" cy="2455261"/>
            </a:xfrm>
          </p:grpSpPr>
          <p:sp>
            <p:nvSpPr>
              <p:cNvPr id="56" name="任意多边形 55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任意多边形 56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0"/>
            <a:ext cx="2545493" cy="2463792"/>
          </a:xfrm>
          <a:prstGeom prst="rect">
            <a:avLst/>
          </a:prstGeom>
        </p:spPr>
      </p:pic>
      <p:sp>
        <p:nvSpPr>
          <p:cNvPr id="62" name="矩形 61"/>
          <p:cNvSpPr/>
          <p:nvPr/>
        </p:nvSpPr>
        <p:spPr>
          <a:xfrm>
            <a:off x="3307460" y="-56659"/>
            <a:ext cx="27414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Khởi</a:t>
            </a:r>
            <a:r>
              <a:rPr lang="en-US" altLang="zh-CN" sz="44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động</a:t>
            </a:r>
            <a:endParaRPr lang="zh-CN" altLang="en-US" sz="40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713578" y="2460770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latin typeface="Times New Roman" pitchFamily="18" charset="0"/>
                  <a:cs typeface="Times New Roman" pitchFamily="18" charset="0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2918964" y="3022092"/>
              <a:ext cx="1527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Times New Roman" pitchFamily="18" charset="0"/>
                  <a:cs typeface="Times New Roman" pitchFamily="18" charset="0"/>
                  <a:sym typeface="+mn-lt"/>
                </a:rPr>
                <a:t>đ</a:t>
              </a:r>
              <a:r>
                <a:rPr lang="en-US" altLang="zh-CN" sz="3200" dirty="0" err="1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Times New Roman" pitchFamily="18" charset="0"/>
                  <a:cs typeface="Times New Roman" pitchFamily="18" charset="0"/>
                  <a:sym typeface="+mn-lt"/>
                </a:rPr>
                <a:t>ồ</a:t>
              </a:r>
              <a:r>
                <a:rPr lang="en-US" altLang="zh-CN" sz="3200" dirty="0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dirty="0" err="1" smtClean="0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latin typeface="Times New Roman" pitchFamily="18" charset="0"/>
                  <a:cs typeface="Times New Roman" pitchFamily="18" charset="0"/>
                  <a:sym typeface="+mn-lt"/>
                </a:rPr>
                <a:t>vật</a:t>
              </a:r>
              <a:endParaRPr lang="zh-CN" altLang="en-US" sz="32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73414" y="2589861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latin typeface="Times New Roman" pitchFamily="18" charset="0"/>
                  <a:cs typeface="Times New Roman" pitchFamily="18" charset="0"/>
                  <a:sym typeface="+mn-lt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4938406" y="3015039"/>
              <a:ext cx="10050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 smtClean="0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latin typeface="Times New Roman" pitchFamily="18" charset="0"/>
                  <a:cs typeface="Times New Roman" pitchFamily="18" charset="0"/>
                  <a:sym typeface="+mn-lt"/>
                </a:rPr>
                <a:t>chỉ</a:t>
              </a:r>
              <a:endParaRPr lang="zh-CN" altLang="en-US" sz="32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77632" y="2142253"/>
            <a:ext cx="1951220" cy="1692000"/>
            <a:chOff x="6677632" y="2142253"/>
            <a:chExt cx="1951220" cy="1692000"/>
          </a:xfrm>
        </p:grpSpPr>
        <p:grpSp>
          <p:nvGrpSpPr>
            <p:cNvPr id="23" name="组合 22"/>
            <p:cNvGrpSpPr>
              <a:grpSpLocks noChangeAspect="1"/>
            </p:cNvGrpSpPr>
            <p:nvPr/>
          </p:nvGrpSpPr>
          <p:grpSpPr>
            <a:xfrm>
              <a:off x="6677632" y="2142253"/>
              <a:ext cx="1951220" cy="1692000"/>
              <a:chOff x="785114" y="-370703"/>
              <a:chExt cx="7225085" cy="6265224"/>
            </a:xfrm>
          </p:grpSpPr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5" name="椭圆 24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latin typeface="Times New Roman" pitchFamily="18" charset="0"/>
                  <a:cs typeface="Times New Roman" pitchFamily="18" charset="0"/>
                  <a:sym typeface="+mn-lt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6978676" y="2414205"/>
              <a:ext cx="13491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r>
                <a:rPr lang="en-US" altLang="zh-CN" sz="3200" dirty="0" err="1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Times New Roman" pitchFamily="18" charset="0"/>
                  <a:cs typeface="Times New Roman" pitchFamily="18" charset="0"/>
                  <a:sym typeface="+mn-lt"/>
                </a:rPr>
                <a:t>thời</a:t>
              </a:r>
              <a:r>
                <a:rPr lang="en-US" altLang="zh-CN" sz="3200" dirty="0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Times New Roman" pitchFamily="18" charset="0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3200" dirty="0" err="1" smtClean="0">
                  <a:pattFill prst="ltDnDiag">
                    <a:fgClr>
                      <a:srgbClr val="F56636"/>
                    </a:fgClr>
                    <a:bgClr>
                      <a:srgbClr val="EF2A19"/>
                    </a:bgClr>
                  </a:pattFill>
                  <a:effectLst>
                    <a:outerShdw dist="38100" dir="2700000" algn="tl" rotWithShape="0">
                      <a:srgbClr val="920000"/>
                    </a:outerShdw>
                  </a:effectLst>
                  <a:latin typeface="Times New Roman" pitchFamily="18" charset="0"/>
                  <a:cs typeface="Times New Roman" pitchFamily="18" charset="0"/>
                  <a:sym typeface="+mn-lt"/>
                </a:rPr>
                <a:t>gian</a:t>
              </a:r>
              <a:endParaRPr lang="zh-CN" altLang="en-US" sz="3200" dirty="0">
                <a:pattFill prst="ltDnDiag">
                  <a:fgClr>
                    <a:srgbClr val="F56636"/>
                  </a:fgClr>
                  <a:bgClr>
                    <a:srgbClr val="EF2A19"/>
                  </a:bgClr>
                </a:pattFill>
                <a:effectLst>
                  <a:outerShdw dist="38100" dir="2700000" algn="tl" rotWithShape="0">
                    <a:srgbClr val="920000"/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9842" y="2124409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latin typeface="Times New Roman" pitchFamily="18" charset="0"/>
                  <a:cs typeface="Times New Roman" pitchFamily="18" charset="0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901057" y="2656297"/>
              <a:ext cx="11461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3200" dirty="0" err="1" smtClean="0">
                  <a:effectLst>
                    <a:outerShdw dist="38100" dir="2700000" algn="tl" rotWithShape="0">
                      <a:srgbClr val="0070C0"/>
                    </a:outerShdw>
                  </a:effectLst>
                  <a:latin typeface="Times New Roman" pitchFamily="18" charset="0"/>
                  <a:cs typeface="Times New Roman" pitchFamily="18" charset="0"/>
                  <a:sym typeface="+mn-lt"/>
                </a:rPr>
                <a:t>Tìm</a:t>
              </a:r>
              <a:endParaRPr lang="zh-CN" altLang="en-US" sz="3200" dirty="0">
                <a:effectLst>
                  <a:outerShdw dist="38100" dir="2700000" algn="tl" rotWithShape="0">
                    <a:srgbClr val="0070C0"/>
                  </a:outerShdw>
                </a:effectLst>
                <a:latin typeface="Times New Roman" pitchFamily="18" charset="0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sp>
        <p:nvSpPr>
          <p:cNvPr id="58" name="矩形 8"/>
          <p:cNvSpPr/>
          <p:nvPr/>
        </p:nvSpPr>
        <p:spPr>
          <a:xfrm>
            <a:off x="273043" y="1372972"/>
            <a:ext cx="26341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Trò</a:t>
            </a:r>
            <a:r>
              <a:rPr lang="en-US" altLang="zh-C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chơi</a:t>
            </a:r>
            <a:endParaRPr lang="zh-CN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422" y="3021071"/>
            <a:ext cx="1442329" cy="2036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50" y="583134"/>
            <a:ext cx="6008248" cy="4386174"/>
          </a:xfrm>
          <a:prstGeom prst="rect">
            <a:avLst/>
          </a:prstGeom>
        </p:spPr>
      </p:pic>
      <p:sp>
        <p:nvSpPr>
          <p:cNvPr id="11" name="矩形: 圆角 3"/>
          <p:cNvSpPr/>
          <p:nvPr/>
        </p:nvSpPr>
        <p:spPr>
          <a:xfrm>
            <a:off x="244584" y="129545"/>
            <a:ext cx="7486696" cy="390525"/>
          </a:xfrm>
          <a:prstGeom prst="roundRect">
            <a:avLst>
              <a:gd name="adj" fmla="val 50000"/>
            </a:avLst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ìm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vật chỉ thời gian trong tranh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268598" y="651181"/>
            <a:ext cx="2563258" cy="2223383"/>
            <a:chOff x="6268598" y="651181"/>
            <a:chExt cx="2563258" cy="2223383"/>
          </a:xfrm>
        </p:grpSpPr>
        <p:sp>
          <p:nvSpPr>
            <p:cNvPr id="12" name="TextBox 11"/>
            <p:cNvSpPr txBox="1"/>
            <p:nvPr/>
          </p:nvSpPr>
          <p:spPr>
            <a:xfrm>
              <a:off x="6268598" y="651181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treo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tường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68598" y="1118241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Lịch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bàn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68598" y="1575126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tử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68598" y="2042186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đeo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tay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68598" y="2474454"/>
              <a:ext cx="2563258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cát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3"/>
          <p:cNvSpPr/>
          <p:nvPr/>
        </p:nvSpPr>
        <p:spPr>
          <a:xfrm>
            <a:off x="183232" y="346845"/>
            <a:ext cx="7486696" cy="953145"/>
          </a:xfrm>
          <a:prstGeom prst="roundRect">
            <a:avLst>
              <a:gd name="adj" fmla="val 50000"/>
            </a:avLst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Ngoài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93" y="1594581"/>
            <a:ext cx="2367288" cy="2441722"/>
          </a:xfrm>
          <a:prstGeom prst="rect">
            <a:avLst/>
          </a:prstGeom>
        </p:spPr>
      </p:pic>
      <p:pic>
        <p:nvPicPr>
          <p:cNvPr id="1026" name="Picture 2" descr="iPhone X 64GB cũ - Giá rẻ. Bảo hành 6 tháng. Trả góp 0%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91" y="1545802"/>
            <a:ext cx="2599981" cy="25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977" y="1655284"/>
            <a:ext cx="2702458" cy="23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9" y="-15680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98946" y="1187976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3180292" y="1655525"/>
            <a:ext cx="2994555" cy="623601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48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Đạo</a:t>
            </a:r>
            <a:r>
              <a:rPr lang="en-US" altLang="zh-CN" sz="48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đức</a:t>
            </a:r>
            <a:endParaRPr lang="zh-CN" altLang="en-US" sz="48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51434" y="-12200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82" y="3663606"/>
            <a:ext cx="2341475" cy="13290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2359" y="3105696"/>
            <a:ext cx="61390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  <a:endParaRPr lang="en-US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12751" y="2415841"/>
            <a:ext cx="621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2800" b="1" dirty="0">
              <a:solidFill>
                <a:srgbClr val="A9250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9629" y="3984653"/>
            <a:ext cx="271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SGK/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187" y="40329"/>
            <a:ext cx="9318187" cy="5103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479" y="824928"/>
            <a:ext cx="3473521" cy="3842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403649" y="2560355"/>
            <a:ext cx="314028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3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43796" y="3573118"/>
            <a:ext cx="314028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2700" dirty="0">
                <a:solidFill>
                  <a:schemeClr val="bg1"/>
                </a:solidFill>
              </a:rPr>
              <a:t>4</a:t>
            </a:r>
            <a:endParaRPr lang="zh-CN" altLang="en-US" sz="2700" dirty="0">
              <a:solidFill>
                <a:schemeClr val="bg1"/>
              </a:solidFill>
            </a:endParaRPr>
          </a:p>
        </p:txBody>
      </p:sp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97" y="3341067"/>
            <a:ext cx="822722" cy="8227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63" y="2048316"/>
            <a:ext cx="822721" cy="8227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1307493" y="824926"/>
            <a:ext cx="4619940" cy="807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85585" y="648413"/>
            <a:ext cx="2334698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 TIÊU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17351" y="1818625"/>
            <a:ext cx="4619940" cy="1177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07493" y="3257798"/>
            <a:ext cx="4619940" cy="1177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" name="图片 46127" descr="png-0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50" y="840694"/>
            <a:ext cx="822721" cy="82272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2085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c 1 biet 10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890" y="843280"/>
            <a:ext cx="8778589" cy="4014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61" y="-234781"/>
            <a:ext cx="2610998" cy="90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390660" y="96246"/>
            <a:ext cx="6614311" cy="463204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1: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Kể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chuyện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lời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hỏi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2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8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</TotalTime>
  <Words>961</Words>
  <Application>Microsoft Office PowerPoint</Application>
  <PresentationFormat>On-screen Show (16:9)</PresentationFormat>
  <Paragraphs>133</Paragraphs>
  <Slides>24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Bodoni MT Black</vt:lpstr>
      <vt:lpstr>DFPOP1-W9</vt:lpstr>
      <vt:lpstr>Calibri</vt:lpstr>
      <vt:lpstr>SimSun</vt:lpstr>
      <vt:lpstr>华康少女文字W5</vt:lpstr>
      <vt:lpstr>Times New Roman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Windows User</cp:lastModifiedBy>
  <cp:revision>26</cp:revision>
  <dcterms:created xsi:type="dcterms:W3CDTF">2016-08-08T05:55:00Z</dcterms:created>
  <dcterms:modified xsi:type="dcterms:W3CDTF">2021-09-21T08:36:03Z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