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1088558" r:id="rId2"/>
    <p:sldId id="278" r:id="rId3"/>
    <p:sldId id="364" r:id="rId4"/>
    <p:sldId id="280" r:id="rId5"/>
    <p:sldId id="365" r:id="rId6"/>
    <p:sldId id="366" r:id="rId7"/>
    <p:sldId id="283" r:id="rId8"/>
    <p:sldId id="265" r:id="rId9"/>
    <p:sldId id="328" r:id="rId10"/>
    <p:sldId id="329" r:id="rId11"/>
    <p:sldId id="281" r:id="rId12"/>
    <p:sldId id="269" r:id="rId13"/>
    <p:sldId id="273" r:id="rId14"/>
    <p:sldId id="274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EFC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FD138-F39E-4819-A0BC-D12F536B27A7}" v="69" dt="2021-10-21T05:36:16.418"/>
    <p1510:client id="{7C48D794-DD3F-4EF3-8D8C-67F3AC5E8B51}" v="19" dt="2021-10-21T06:00:20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0053" autoAdjust="0"/>
  </p:normalViewPr>
  <p:slideViewPr>
    <p:cSldViewPr snapToGrid="0">
      <p:cViewPr varScale="1">
        <p:scale>
          <a:sx n="77" d="100"/>
          <a:sy n="77" d="100"/>
        </p:scale>
        <p:origin x="9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7C48D794-DD3F-4EF3-8D8C-67F3AC5E8B51}"/>
    <pc:docChg chg="custSel modSld">
      <pc:chgData name="thơ nguyễn" userId="1d70a463e08dd161" providerId="LiveId" clId="{7C48D794-DD3F-4EF3-8D8C-67F3AC5E8B51}" dt="2021-10-21T06:00:20.296" v="24" actId="20577"/>
      <pc:docMkLst>
        <pc:docMk/>
      </pc:docMkLst>
      <pc:sldChg chg="modSp">
        <pc:chgData name="thơ nguyễn" userId="1d70a463e08dd161" providerId="LiveId" clId="{7C48D794-DD3F-4EF3-8D8C-67F3AC5E8B51}" dt="2021-10-21T06:00:20.296" v="24" actId="20577"/>
        <pc:sldMkLst>
          <pc:docMk/>
          <pc:sldMk cId="2643752225" sldId="265"/>
        </pc:sldMkLst>
        <pc:spChg chg="mod">
          <ac:chgData name="thơ nguyễn" userId="1d70a463e08dd161" providerId="LiveId" clId="{7C48D794-DD3F-4EF3-8D8C-67F3AC5E8B51}" dt="2021-10-21T06:00:20.296" v="24" actId="20577"/>
          <ac:spMkLst>
            <pc:docMk/>
            <pc:sldMk cId="2643752225" sldId="265"/>
            <ac:spMk id="2" creationId="{00000000-0000-0000-0000-000000000000}"/>
          </ac:spMkLst>
        </pc:spChg>
      </pc:sldChg>
      <pc:sldChg chg="delSp modSp mod">
        <pc:chgData name="thơ nguyễn" userId="1d70a463e08dd161" providerId="LiveId" clId="{7C48D794-DD3F-4EF3-8D8C-67F3AC5E8B51}" dt="2021-10-21T05:59:21.295" v="5" actId="1076"/>
        <pc:sldMkLst>
          <pc:docMk/>
          <pc:sldMk cId="1896840480" sldId="11088558"/>
        </pc:sldMkLst>
        <pc:spChg chg="del">
          <ac:chgData name="thơ nguyễn" userId="1d70a463e08dd161" providerId="LiveId" clId="{7C48D794-DD3F-4EF3-8D8C-67F3AC5E8B51}" dt="2021-10-21T05:58:55.834" v="0" actId="478"/>
          <ac:spMkLst>
            <pc:docMk/>
            <pc:sldMk cId="1896840480" sldId="11088558"/>
            <ac:spMk id="2" creationId="{C83EB963-6E8E-4D3B-93E1-B56500F5FF8B}"/>
          </ac:spMkLst>
        </pc:spChg>
        <pc:picChg chg="mod">
          <ac:chgData name="thơ nguyễn" userId="1d70a463e08dd161" providerId="LiveId" clId="{7C48D794-DD3F-4EF3-8D8C-67F3AC5E8B51}" dt="2021-10-21T05:59:21.295" v="5" actId="1076"/>
          <ac:picMkLst>
            <pc:docMk/>
            <pc:sldMk cId="1896840480" sldId="11088558"/>
            <ac:picMk id="10" creationId="{C0519E15-9B1B-41DB-8B69-B9CBC425106F}"/>
          </ac:picMkLst>
        </pc:picChg>
        <pc:picChg chg="del">
          <ac:chgData name="thơ nguyễn" userId="1d70a463e08dd161" providerId="LiveId" clId="{7C48D794-DD3F-4EF3-8D8C-67F3AC5E8B51}" dt="2021-10-21T05:59:11.589" v="3" actId="478"/>
          <ac:picMkLst>
            <pc:docMk/>
            <pc:sldMk cId="1896840480" sldId="11088558"/>
            <ac:picMk id="44" creationId="{5FE75726-15E2-4054-92F6-81C36645587F}"/>
          </ac:picMkLst>
        </pc:picChg>
      </pc:sldChg>
    </pc:docChg>
  </pc:docChgLst>
  <pc:docChgLst>
    <pc:chgData name="thơ nguyễn" userId="1d70a463e08dd161" providerId="LiveId" clId="{63DFD138-F39E-4819-A0BC-D12F536B27A7}"/>
    <pc:docChg chg="addSld delSld modSld sldOrd">
      <pc:chgData name="thơ nguyễn" userId="1d70a463e08dd161" providerId="LiveId" clId="{63DFD138-F39E-4819-A0BC-D12F536B27A7}" dt="2021-10-21T05:36:16.418" v="233"/>
      <pc:docMkLst>
        <pc:docMk/>
      </pc:docMkLst>
      <pc:sldChg chg="modSp">
        <pc:chgData name="thơ nguyễn" userId="1d70a463e08dd161" providerId="LiveId" clId="{63DFD138-F39E-4819-A0BC-D12F536B27A7}" dt="2021-10-21T05:35:17.967" v="228" actId="20577"/>
        <pc:sldMkLst>
          <pc:docMk/>
          <pc:sldMk cId="2643752225" sldId="265"/>
        </pc:sldMkLst>
        <pc:spChg chg="mod">
          <ac:chgData name="thơ nguyễn" userId="1d70a463e08dd161" providerId="LiveId" clId="{63DFD138-F39E-4819-A0BC-D12F536B27A7}" dt="2021-10-21T05:35:17.967" v="228" actId="20577"/>
          <ac:spMkLst>
            <pc:docMk/>
            <pc:sldMk cId="2643752225" sldId="265"/>
            <ac:spMk id="2" creationId="{00000000-0000-0000-0000-000000000000}"/>
          </ac:spMkLst>
        </pc:spChg>
      </pc:sldChg>
      <pc:sldChg chg="modSp del mod ord">
        <pc:chgData name="thơ nguyễn" userId="1d70a463e08dd161" providerId="LiveId" clId="{63DFD138-F39E-4819-A0BC-D12F536B27A7}" dt="2021-10-21T05:30:42.191" v="127" actId="47"/>
        <pc:sldMkLst>
          <pc:docMk/>
          <pc:sldMk cId="401955755" sldId="266"/>
        </pc:sldMkLst>
        <pc:spChg chg="mod">
          <ac:chgData name="thơ nguyễn" userId="1d70a463e08dd161" providerId="LiveId" clId="{63DFD138-F39E-4819-A0BC-D12F536B27A7}" dt="2021-10-21T05:29:36.723" v="125" actId="1076"/>
          <ac:spMkLst>
            <pc:docMk/>
            <pc:sldMk cId="401955755" sldId="266"/>
            <ac:spMk id="2" creationId="{00000000-0000-0000-0000-000000000000}"/>
          </ac:spMkLst>
        </pc:spChg>
      </pc:sldChg>
      <pc:sldChg chg="del">
        <pc:chgData name="thơ nguyễn" userId="1d70a463e08dd161" providerId="LiveId" clId="{63DFD138-F39E-4819-A0BC-D12F536B27A7}" dt="2021-10-21T05:35:20.886" v="229" actId="47"/>
        <pc:sldMkLst>
          <pc:docMk/>
          <pc:sldMk cId="2096067729" sldId="267"/>
        </pc:sldMkLst>
      </pc:sldChg>
      <pc:sldChg chg="modSp mod">
        <pc:chgData name="thơ nguyễn" userId="1d70a463e08dd161" providerId="LiveId" clId="{63DFD138-F39E-4819-A0BC-D12F536B27A7}" dt="2021-10-21T05:33:10.527" v="166" actId="1035"/>
        <pc:sldMkLst>
          <pc:docMk/>
          <pc:sldMk cId="4117104014" sldId="269"/>
        </pc:sldMkLst>
        <pc:spChg chg="mod">
          <ac:chgData name="thơ nguyễn" userId="1d70a463e08dd161" providerId="LiveId" clId="{63DFD138-F39E-4819-A0BC-D12F536B27A7}" dt="2021-10-21T05:32:27.910" v="161" actId="1035"/>
          <ac:spMkLst>
            <pc:docMk/>
            <pc:sldMk cId="4117104014" sldId="269"/>
            <ac:spMk id="13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2:22.634" v="158" actId="1036"/>
          <ac:spMkLst>
            <pc:docMk/>
            <pc:sldMk cId="4117104014" sldId="269"/>
            <ac:spMk id="67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3:10.527" v="166" actId="1035"/>
          <ac:spMkLst>
            <pc:docMk/>
            <pc:sldMk cId="4117104014" sldId="269"/>
            <ac:spMk id="68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2:33.003" v="163" actId="1037"/>
          <ac:spMkLst>
            <pc:docMk/>
            <pc:sldMk cId="4117104014" sldId="269"/>
            <ac:spMk id="70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2:38.077" v="165" actId="1036"/>
          <ac:spMkLst>
            <pc:docMk/>
            <pc:sldMk cId="4117104014" sldId="269"/>
            <ac:spMk id="71" creationId="{00000000-0000-0000-0000-000000000000}"/>
          </ac:spMkLst>
        </pc:spChg>
      </pc:sldChg>
      <pc:sldChg chg="modSp mod">
        <pc:chgData name="thơ nguyễn" userId="1d70a463e08dd161" providerId="LiveId" clId="{63DFD138-F39E-4819-A0BC-D12F536B27A7}" dt="2021-10-21T05:33:18.775" v="168" actId="1037"/>
        <pc:sldMkLst>
          <pc:docMk/>
          <pc:sldMk cId="3025834572" sldId="273"/>
        </pc:sldMkLst>
        <pc:spChg chg="mod">
          <ac:chgData name="thơ nguyễn" userId="1d70a463e08dd161" providerId="LiveId" clId="{63DFD138-F39E-4819-A0BC-D12F536B27A7}" dt="2021-10-21T05:33:18.775" v="168" actId="1037"/>
          <ac:spMkLst>
            <pc:docMk/>
            <pc:sldMk cId="3025834572" sldId="273"/>
            <ac:spMk id="13" creationId="{00000000-0000-0000-0000-000000000000}"/>
          </ac:spMkLst>
        </pc:spChg>
      </pc:sldChg>
      <pc:sldChg chg="modSp mod">
        <pc:chgData name="thơ nguyễn" userId="1d70a463e08dd161" providerId="LiveId" clId="{63DFD138-F39E-4819-A0BC-D12F536B27A7}" dt="2021-10-21T05:34:26.439" v="197" actId="1035"/>
        <pc:sldMkLst>
          <pc:docMk/>
          <pc:sldMk cId="1713305847" sldId="274"/>
        </pc:sldMkLst>
        <pc:spChg chg="mod">
          <ac:chgData name="thơ nguyễn" userId="1d70a463e08dd161" providerId="LiveId" clId="{63DFD138-F39E-4819-A0BC-D12F536B27A7}" dt="2021-10-13T12:31:50.457" v="121" actId="20577"/>
          <ac:spMkLst>
            <pc:docMk/>
            <pc:sldMk cId="1713305847" sldId="274"/>
            <ac:spMk id="3" creationId="{00000000-0000-0000-0000-000000000000}"/>
          </ac:spMkLst>
        </pc:spChg>
        <pc:spChg chg="mod">
          <ac:chgData name="thơ nguyễn" userId="1d70a463e08dd161" providerId="LiveId" clId="{63DFD138-F39E-4819-A0BC-D12F536B27A7}" dt="2021-10-13T11:41:15.177" v="108" actId="1036"/>
          <ac:spMkLst>
            <pc:docMk/>
            <pc:sldMk cId="1713305847" sldId="274"/>
            <ac:spMk id="5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4:04.499" v="193" actId="20577"/>
          <ac:spMkLst>
            <pc:docMk/>
            <pc:sldMk cId="1713305847" sldId="274"/>
            <ac:spMk id="7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4:26.439" v="197" actId="1035"/>
          <ac:spMkLst>
            <pc:docMk/>
            <pc:sldMk cId="1713305847" sldId="274"/>
            <ac:spMk id="17" creationId="{00000000-0000-0000-0000-000000000000}"/>
          </ac:spMkLst>
        </pc:spChg>
      </pc:sldChg>
      <pc:sldChg chg="del">
        <pc:chgData name="thơ nguyễn" userId="1d70a463e08dd161" providerId="LiveId" clId="{63DFD138-F39E-4819-A0BC-D12F536B27A7}" dt="2021-10-13T05:04:34.321" v="36" actId="47"/>
        <pc:sldMkLst>
          <pc:docMk/>
          <pc:sldMk cId="1636228684" sldId="275"/>
        </pc:sldMkLst>
      </pc:sldChg>
      <pc:sldChg chg="modSp add">
        <pc:chgData name="thơ nguyễn" userId="1d70a463e08dd161" providerId="LiveId" clId="{63DFD138-F39E-4819-A0BC-D12F536B27A7}" dt="2021-10-21T05:36:16.418" v="233"/>
        <pc:sldMkLst>
          <pc:docMk/>
          <pc:sldMk cId="212924301" sldId="278"/>
        </pc:sldMkLst>
        <pc:spChg chg="mod">
          <ac:chgData name="thơ nguyễn" userId="1d70a463e08dd161" providerId="LiveId" clId="{63DFD138-F39E-4819-A0BC-D12F536B27A7}" dt="2021-10-21T05:36:16.418" v="233"/>
          <ac:spMkLst>
            <pc:docMk/>
            <pc:sldMk cId="212924301" sldId="278"/>
            <ac:spMk id="18" creationId="{00000000-0000-0000-0000-000000000000}"/>
          </ac:spMkLst>
        </pc:spChg>
      </pc:sldChg>
      <pc:sldChg chg="modSp add del mod">
        <pc:chgData name="thơ nguyễn" userId="1d70a463e08dd161" providerId="LiveId" clId="{63DFD138-F39E-4819-A0BC-D12F536B27A7}" dt="2021-10-21T05:36:00.294" v="231" actId="47"/>
        <pc:sldMkLst>
          <pc:docMk/>
          <pc:sldMk cId="860183381" sldId="278"/>
        </pc:sldMkLst>
        <pc:spChg chg="mod">
          <ac:chgData name="thơ nguyễn" userId="1d70a463e08dd161" providerId="LiveId" clId="{63DFD138-F39E-4819-A0BC-D12F536B27A7}" dt="2021-10-13T11:41:49.251" v="111"/>
          <ac:spMkLst>
            <pc:docMk/>
            <pc:sldMk cId="860183381" sldId="278"/>
            <ac:spMk id="18" creationId="{00000000-0000-0000-0000-000000000000}"/>
          </ac:spMkLst>
        </pc:spChg>
        <pc:spChg chg="mod">
          <ac:chgData name="thơ nguyễn" userId="1d70a463e08dd161" providerId="LiveId" clId="{63DFD138-F39E-4819-A0BC-D12F536B27A7}" dt="2021-10-13T11:42:32.786" v="114" actId="1076"/>
          <ac:spMkLst>
            <pc:docMk/>
            <pc:sldMk cId="860183381" sldId="278"/>
            <ac:spMk id="26" creationId="{00000000-0000-0000-0000-000000000000}"/>
          </ac:spMkLst>
        </pc:spChg>
        <pc:picChg chg="mod">
          <ac:chgData name="thơ nguyễn" userId="1d70a463e08dd161" providerId="LiveId" clId="{63DFD138-F39E-4819-A0BC-D12F536B27A7}" dt="2021-10-13T11:42:29.491" v="113" actId="1076"/>
          <ac:picMkLst>
            <pc:docMk/>
            <pc:sldMk cId="860183381" sldId="278"/>
            <ac:picMk id="24" creationId="{00000000-0000-0000-0000-000000000000}"/>
          </ac:picMkLst>
        </pc:picChg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3977656648" sldId="278"/>
        </pc:sldMkLst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163205673" sldId="280"/>
        </pc:sldMkLst>
      </pc:sldChg>
      <pc:sldChg chg="add del">
        <pc:chgData name="thơ nguyễn" userId="1d70a463e08dd161" providerId="LiveId" clId="{63DFD138-F39E-4819-A0BC-D12F536B27A7}" dt="2021-10-21T05:36:00.294" v="231" actId="47"/>
        <pc:sldMkLst>
          <pc:docMk/>
          <pc:sldMk cId="334355589" sldId="280"/>
        </pc:sldMkLst>
      </pc:sldChg>
      <pc:sldChg chg="add">
        <pc:chgData name="thơ nguyễn" userId="1d70a463e08dd161" providerId="LiveId" clId="{63DFD138-F39E-4819-A0BC-D12F536B27A7}" dt="2021-10-21T05:36:03.901" v="232"/>
        <pc:sldMkLst>
          <pc:docMk/>
          <pc:sldMk cId="865489822" sldId="280"/>
        </pc:sldMkLst>
      </pc:sldChg>
      <pc:sldChg chg="modSp mod">
        <pc:chgData name="thơ nguyễn" userId="1d70a463e08dd161" providerId="LiveId" clId="{63DFD138-F39E-4819-A0BC-D12F536B27A7}" dt="2021-10-21T05:32:12.637" v="155" actId="1037"/>
        <pc:sldMkLst>
          <pc:docMk/>
          <pc:sldMk cId="745807886" sldId="281"/>
        </pc:sldMkLst>
        <pc:spChg chg="mod">
          <ac:chgData name="thơ nguyễn" userId="1d70a463e08dd161" providerId="LiveId" clId="{63DFD138-F39E-4819-A0BC-D12F536B27A7}" dt="2021-10-21T05:31:49.980" v="149" actId="1036"/>
          <ac:spMkLst>
            <pc:docMk/>
            <pc:sldMk cId="745807886" sldId="281"/>
            <ac:spMk id="16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1:55.770" v="152" actId="1035"/>
          <ac:spMkLst>
            <pc:docMk/>
            <pc:sldMk cId="745807886" sldId="281"/>
            <ac:spMk id="17" creationId="{00000000-0000-0000-0000-000000000000}"/>
          </ac:spMkLst>
        </pc:spChg>
        <pc:spChg chg="mod">
          <ac:chgData name="thơ nguyễn" userId="1d70a463e08dd161" providerId="LiveId" clId="{63DFD138-F39E-4819-A0BC-D12F536B27A7}" dt="2021-10-21T05:32:12.637" v="155" actId="1037"/>
          <ac:spMkLst>
            <pc:docMk/>
            <pc:sldMk cId="745807886" sldId="281"/>
            <ac:spMk id="38" creationId="{00000000-0000-0000-0000-000000000000}"/>
          </ac:spMkLst>
        </pc:spChg>
      </pc:sldChg>
      <pc:sldChg chg="add del">
        <pc:chgData name="thơ nguyễn" userId="1d70a463e08dd161" providerId="LiveId" clId="{63DFD138-F39E-4819-A0BC-D12F536B27A7}" dt="2021-10-21T05:36:00.294" v="231" actId="47"/>
        <pc:sldMkLst>
          <pc:docMk/>
          <pc:sldMk cId="1663896588" sldId="283"/>
        </pc:sldMkLst>
      </pc:sldChg>
      <pc:sldChg chg="add">
        <pc:chgData name="thơ nguyễn" userId="1d70a463e08dd161" providerId="LiveId" clId="{63DFD138-F39E-4819-A0BC-D12F536B27A7}" dt="2021-10-21T05:36:03.901" v="232"/>
        <pc:sldMkLst>
          <pc:docMk/>
          <pc:sldMk cId="2667595344" sldId="283"/>
        </pc:sldMkLst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4244023043" sldId="283"/>
        </pc:sldMkLst>
      </pc:sldChg>
      <pc:sldChg chg="add">
        <pc:chgData name="thơ nguyễn" userId="1d70a463e08dd161" providerId="LiveId" clId="{63DFD138-F39E-4819-A0BC-D12F536B27A7}" dt="2021-10-13T11:59:22.892" v="116"/>
        <pc:sldMkLst>
          <pc:docMk/>
          <pc:sldMk cId="2980858104" sldId="328"/>
        </pc:sldMkLst>
      </pc:sldChg>
      <pc:sldChg chg="add">
        <pc:chgData name="thơ nguyễn" userId="1d70a463e08dd161" providerId="LiveId" clId="{63DFD138-F39E-4819-A0BC-D12F536B27A7}" dt="2021-10-13T11:59:22.892" v="116"/>
        <pc:sldMkLst>
          <pc:docMk/>
          <pc:sldMk cId="2119791420" sldId="329"/>
        </pc:sldMkLst>
      </pc:sldChg>
      <pc:sldChg chg="addSp delSp modSp del mod">
        <pc:chgData name="thơ nguyễn" userId="1d70a463e08dd161" providerId="LiveId" clId="{63DFD138-F39E-4819-A0BC-D12F536B27A7}" dt="2021-10-21T05:29:22.214" v="122" actId="47"/>
        <pc:sldMkLst>
          <pc:docMk/>
          <pc:sldMk cId="3443986707" sldId="363"/>
        </pc:sldMkLst>
        <pc:spChg chg="add mod">
          <ac:chgData name="thơ nguyễn" userId="1d70a463e08dd161" providerId="LiveId" clId="{63DFD138-F39E-4819-A0BC-D12F536B27A7}" dt="2021-10-13T05:09:40.736" v="105" actId="1038"/>
          <ac:spMkLst>
            <pc:docMk/>
            <pc:sldMk cId="3443986707" sldId="363"/>
            <ac:spMk id="9" creationId="{1B3C579A-AD26-4294-89F4-45E7873E42DD}"/>
          </ac:spMkLst>
        </pc:spChg>
        <pc:spChg chg="add mod">
          <ac:chgData name="thơ nguyễn" userId="1d70a463e08dd161" providerId="LiveId" clId="{63DFD138-F39E-4819-A0BC-D12F536B27A7}" dt="2021-10-13T11:40:49.068" v="106" actId="1035"/>
          <ac:spMkLst>
            <pc:docMk/>
            <pc:sldMk cId="3443986707" sldId="363"/>
            <ac:spMk id="12" creationId="{DC5CAFEC-6D64-4BFB-A733-F5B815B70E87}"/>
          </ac:spMkLst>
        </pc:spChg>
        <pc:spChg chg="add mod">
          <ac:chgData name="thơ nguyễn" userId="1d70a463e08dd161" providerId="LiveId" clId="{63DFD138-F39E-4819-A0BC-D12F536B27A7}" dt="2021-10-13T05:08:05.690" v="41" actId="1076"/>
          <ac:spMkLst>
            <pc:docMk/>
            <pc:sldMk cId="3443986707" sldId="363"/>
            <ac:spMk id="13" creationId="{4197E81C-953F-4FDA-A171-4C39DCFFA9BF}"/>
          </ac:spMkLst>
        </pc:spChg>
        <pc:spChg chg="add del mod">
          <ac:chgData name="thơ nguyễn" userId="1d70a463e08dd161" providerId="LiveId" clId="{63DFD138-F39E-4819-A0BC-D12F536B27A7}" dt="2021-10-13T05:09:09.115" v="57"/>
          <ac:spMkLst>
            <pc:docMk/>
            <pc:sldMk cId="3443986707" sldId="363"/>
            <ac:spMk id="14" creationId="{8EB928EA-A8F7-44C8-915E-4373BED59319}"/>
          </ac:spMkLst>
        </pc:spChg>
        <pc:spChg chg="add del mod">
          <ac:chgData name="thơ nguyễn" userId="1d70a463e08dd161" providerId="LiveId" clId="{63DFD138-F39E-4819-A0BC-D12F536B27A7}" dt="2021-10-13T05:09:09.115" v="57"/>
          <ac:spMkLst>
            <pc:docMk/>
            <pc:sldMk cId="3443986707" sldId="363"/>
            <ac:spMk id="15" creationId="{1A39F7FA-4AA3-400D-B044-4FA5607D44E9}"/>
          </ac:spMkLst>
        </pc:spChg>
        <pc:spChg chg="add mod">
          <ac:chgData name="thơ nguyễn" userId="1d70a463e08dd161" providerId="LiveId" clId="{63DFD138-F39E-4819-A0BC-D12F536B27A7}" dt="2021-10-13T05:09:29.880" v="98" actId="1076"/>
          <ac:spMkLst>
            <pc:docMk/>
            <pc:sldMk cId="3443986707" sldId="363"/>
            <ac:spMk id="16" creationId="{F297C97D-FDF5-4B3C-983F-3BAA2044663E}"/>
          </ac:spMkLst>
        </pc:spChg>
        <pc:spChg chg="mod">
          <ac:chgData name="thơ nguyễn" userId="1d70a463e08dd161" providerId="LiveId" clId="{63DFD138-F39E-4819-A0BC-D12F536B27A7}" dt="2021-10-13T05:08:44.668" v="55" actId="20577"/>
          <ac:spMkLst>
            <pc:docMk/>
            <pc:sldMk cId="3443986707" sldId="363"/>
            <ac:spMk id="31" creationId="{3C8E42C0-719E-48BB-A47B-01E00781D357}"/>
          </ac:spMkLst>
        </pc:spChg>
        <pc:cxnChg chg="add mod">
          <ac:chgData name="thơ nguyễn" userId="1d70a463e08dd161" providerId="LiveId" clId="{63DFD138-F39E-4819-A0BC-D12F536B27A7}" dt="2021-10-13T05:07:57.176" v="39" actId="1582"/>
          <ac:cxnSpMkLst>
            <pc:docMk/>
            <pc:sldMk cId="3443986707" sldId="363"/>
            <ac:cxnSpMk id="5" creationId="{5F0FCF93-9942-48FD-A400-E7F3C2225F09}"/>
          </ac:cxnSpMkLst>
        </pc:cxnChg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2027288879" sldId="364"/>
        </pc:sldMkLst>
      </pc:sldChg>
      <pc:sldChg chg="add">
        <pc:chgData name="thơ nguyễn" userId="1d70a463e08dd161" providerId="LiveId" clId="{63DFD138-F39E-4819-A0BC-D12F536B27A7}" dt="2021-10-21T05:36:03.901" v="232"/>
        <pc:sldMkLst>
          <pc:docMk/>
          <pc:sldMk cId="3212991755" sldId="364"/>
        </pc:sldMkLst>
      </pc:sldChg>
      <pc:sldChg chg="add del">
        <pc:chgData name="thơ nguyễn" userId="1d70a463e08dd161" providerId="LiveId" clId="{63DFD138-F39E-4819-A0BC-D12F536B27A7}" dt="2021-10-21T05:36:00.294" v="231" actId="47"/>
        <pc:sldMkLst>
          <pc:docMk/>
          <pc:sldMk cId="4129098807" sldId="364"/>
        </pc:sldMkLst>
      </pc:sldChg>
      <pc:sldChg chg="add del">
        <pc:chgData name="thơ nguyễn" userId="1d70a463e08dd161" providerId="LiveId" clId="{63DFD138-F39E-4819-A0BC-D12F536B27A7}" dt="2021-10-21T05:36:00.294" v="231" actId="47"/>
        <pc:sldMkLst>
          <pc:docMk/>
          <pc:sldMk cId="3126018212" sldId="365"/>
        </pc:sldMkLst>
      </pc:sldChg>
      <pc:sldChg chg="add">
        <pc:chgData name="thơ nguyễn" userId="1d70a463e08dd161" providerId="LiveId" clId="{63DFD138-F39E-4819-A0BC-D12F536B27A7}" dt="2021-10-21T05:36:03.901" v="232"/>
        <pc:sldMkLst>
          <pc:docMk/>
          <pc:sldMk cId="3334654250" sldId="365"/>
        </pc:sldMkLst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3570755781" sldId="365"/>
        </pc:sldMkLst>
      </pc:sldChg>
      <pc:sldChg chg="del">
        <pc:chgData name="thơ nguyễn" userId="1d70a463e08dd161" providerId="LiveId" clId="{63DFD138-F39E-4819-A0BC-D12F536B27A7}" dt="2021-10-13T11:41:29.040" v="109" actId="47"/>
        <pc:sldMkLst>
          <pc:docMk/>
          <pc:sldMk cId="478381273" sldId="366"/>
        </pc:sldMkLst>
      </pc:sldChg>
      <pc:sldChg chg="add">
        <pc:chgData name="thơ nguyễn" userId="1d70a463e08dd161" providerId="LiveId" clId="{63DFD138-F39E-4819-A0BC-D12F536B27A7}" dt="2021-10-21T05:36:03.901" v="232"/>
        <pc:sldMkLst>
          <pc:docMk/>
          <pc:sldMk cId="615815466" sldId="366"/>
        </pc:sldMkLst>
      </pc:sldChg>
      <pc:sldChg chg="add del">
        <pc:chgData name="thơ nguyễn" userId="1d70a463e08dd161" providerId="LiveId" clId="{63DFD138-F39E-4819-A0BC-D12F536B27A7}" dt="2021-10-21T05:36:00.294" v="231" actId="47"/>
        <pc:sldMkLst>
          <pc:docMk/>
          <pc:sldMk cId="1252351603" sldId="366"/>
        </pc:sldMkLst>
      </pc:sldChg>
      <pc:sldChg chg="add del">
        <pc:chgData name="thơ nguyễn" userId="1d70a463e08dd161" providerId="LiveId" clId="{63DFD138-F39E-4819-A0BC-D12F536B27A7}" dt="2021-10-21T05:35:48.121" v="230" actId="47"/>
        <pc:sldMkLst>
          <pc:docMk/>
          <pc:sldMk cId="1418923495" sldId="367"/>
        </pc:sldMkLst>
      </pc:sldChg>
      <pc:sldChg chg="modSp add mod">
        <pc:chgData name="thơ nguyễn" userId="1d70a463e08dd161" providerId="LiveId" clId="{63DFD138-F39E-4819-A0BC-D12F536B27A7}" dt="2021-10-21T05:31:02.747" v="147" actId="1076"/>
        <pc:sldMkLst>
          <pc:docMk/>
          <pc:sldMk cId="1896840480" sldId="11088558"/>
        </pc:sldMkLst>
        <pc:spChg chg="mod">
          <ac:chgData name="thơ nguyễn" userId="1d70a463e08dd161" providerId="LiveId" clId="{63DFD138-F39E-4819-A0BC-D12F536B27A7}" dt="2021-10-21T05:31:02.747" v="147" actId="1076"/>
          <ac:spMkLst>
            <pc:docMk/>
            <pc:sldMk cId="1896840480" sldId="11088558"/>
            <ac:spMk id="2" creationId="{C83EB963-6E8E-4D3B-93E1-B56500F5FF8B}"/>
          </ac:spMkLst>
        </pc:spChg>
        <pc:spChg chg="mod">
          <ac:chgData name="thơ nguyễn" userId="1d70a463e08dd161" providerId="LiveId" clId="{63DFD138-F39E-4819-A0BC-D12F536B27A7}" dt="2021-10-21T05:30:49.050" v="142" actId="20577"/>
          <ac:spMkLst>
            <pc:docMk/>
            <pc:sldMk cId="1896840480" sldId="11088558"/>
            <ac:spMk id="23" creationId="{283234CB-4591-471B-968F-14185F1B5B07}"/>
          </ac:spMkLst>
        </pc:spChg>
        <pc:picChg chg="mod">
          <ac:chgData name="thơ nguyễn" userId="1d70a463e08dd161" providerId="LiveId" clId="{63DFD138-F39E-4819-A0BC-D12F536B27A7}" dt="2021-10-21T05:30:58.928" v="146" actId="1076"/>
          <ac:picMkLst>
            <pc:docMk/>
            <pc:sldMk cId="1896840480" sldId="11088558"/>
            <ac:picMk id="10" creationId="{C0519E15-9B1B-41DB-8B69-B9CBC42510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989B7-A894-4AB0-899F-3C803F58D201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24EA7-73D5-43ED-A261-72ACA490EE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54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23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7741-409F-4DF0-BB52-DE2C29B9386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" Type="http://schemas.openxmlformats.org/officeDocument/2006/relationships/image" Target="../media/image7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jpe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8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2707070" y="1454591"/>
            <a:ext cx="8374009" cy="24731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>
                <a:gd name="adj" fmla="val 100000"/>
              </a:avLst>
            </a:prstTxWarp>
          </a:bodyPr>
          <a:lstStyle/>
          <a:p>
            <a:pPr algn="ctr" defTabSz="914126"/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mừng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em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</a:p>
          <a:p>
            <a:pPr algn="ctr" defTabSz="914126"/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đến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với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học</a:t>
            </a:r>
            <a:endParaRPr lang="zh-CN" alt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99" y="4382586"/>
            <a:ext cx="1942721" cy="2184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934" y="3383453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5" name="1分40秒 ">
            <a:hlinkClick r:id="" action="ppaction://media"/>
            <a:extLst>
              <a:ext uri="{FF2B5EF4-FFF2-40B4-BE49-F238E27FC236}">
                <a16:creationId xmlns:a16="http://schemas.microsoft.com/office/drawing/2014/main" id="{79317AC1-7F29-4792-8D1A-6D97BA16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708874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FC37EC-B096-414B-A1F4-16CD3AFEECEB}"/>
              </a:ext>
            </a:extLst>
          </p:cNvPr>
          <p:cNvSpPr/>
          <p:nvPr/>
        </p:nvSpPr>
        <p:spPr>
          <a:xfrm>
            <a:off x="5929460" y="3648173"/>
            <a:ext cx="1102936" cy="443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19A72-1100-4C2D-AC99-A67FBC3D102F}"/>
              </a:ext>
            </a:extLst>
          </p:cNvPr>
          <p:cNvSpPr txBox="1"/>
          <p:nvPr/>
        </p:nvSpPr>
        <p:spPr>
          <a:xfrm>
            <a:off x="7639548" y="4151753"/>
            <a:ext cx="322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Anh Thơ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0519E15-9B1B-41DB-8B69-B9CBC4251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08" b="93182" l="6510" r="90582">
                        <a14:foregroundMark x1="14820" y1="22869" x2="26177" y2="27131"/>
                        <a14:foregroundMark x1="44460" y1="9659" x2="58864" y2="19602"/>
                        <a14:foregroundMark x1="58864" y1="19602" x2="58864" y2="19602"/>
                        <a14:foregroundMark x1="65789" y1="16335" x2="79224" y2="36364"/>
                        <a14:foregroundMark x1="79224" y1="36364" x2="82133" y2="37642"/>
                        <a14:foregroundMark x1="85596" y1="39489" x2="82825" y2="63210"/>
                        <a14:foregroundMark x1="33518" y1="74858" x2="63158" y2="67756"/>
                        <a14:foregroundMark x1="63158" y1="67756" x2="63296" y2="67756"/>
                        <a14:foregroundMark x1="47645" y1="34943" x2="49861" y2="43750"/>
                        <a14:foregroundMark x1="66205" y1="67330" x2="73407" y2="76847"/>
                        <a14:foregroundMark x1="40028" y1="85085" x2="60111" y2="88920"/>
                        <a14:foregroundMark x1="60111" y1="88920" x2="67036" y2="88068"/>
                        <a14:foregroundMark x1="85319" y1="67045" x2="76454" y2="77699"/>
                        <a14:foregroundMark x1="76454" y1="77699" x2="74377" y2="78551"/>
                        <a14:foregroundMark x1="11911" y1="49290" x2="19529" y2="62500"/>
                        <a14:foregroundMark x1="17590" y1="29972" x2="13712" y2="43182"/>
                        <a14:foregroundMark x1="6510" y1="50994" x2="14820" y2="69602"/>
                        <a14:foregroundMark x1="17590" y1="75284" x2="30055" y2="85369"/>
                        <a14:foregroundMark x1="32271" y1="77557" x2="33934" y2="72301"/>
                        <a14:foregroundMark x1="68421" y1="88352" x2="75069" y2="79830"/>
                        <a14:foregroundMark x1="74515" y1="73011" x2="86565" y2="65483"/>
                        <a14:foregroundMark x1="41828" y1="92898" x2="55263" y2="93182"/>
                        <a14:foregroundMark x1="88781" y1="35369" x2="90720" y2="51705"/>
                        <a14:foregroundMark x1="45152" y1="6108" x2="48338" y2="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8" y="72481"/>
            <a:ext cx="1231766" cy="12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404" flipH="1">
            <a:off x="1147116" y="3520017"/>
            <a:ext cx="1800000" cy="1760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0600">
            <a:off x="6858807" y="4922213"/>
            <a:ext cx="1800000" cy="1802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402">
            <a:off x="863599" y="4906389"/>
            <a:ext cx="1800000" cy="180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7424">
            <a:off x="6878346" y="3592544"/>
            <a:ext cx="1800000" cy="1802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279" flipH="1">
            <a:off x="9871161" y="4062462"/>
            <a:ext cx="1800000" cy="1827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190" flipH="1">
            <a:off x="3749609" y="3513719"/>
            <a:ext cx="1800000" cy="1827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160" flipH="1">
            <a:off x="4048529" y="4690767"/>
            <a:ext cx="1800000" cy="1827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483">
            <a:off x="763764" y="820112"/>
            <a:ext cx="2640890" cy="28902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675">
            <a:off x="3383351" y="892216"/>
            <a:ext cx="2640890" cy="2890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44">
            <a:off x="6481437" y="953938"/>
            <a:ext cx="2640890" cy="28902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755">
            <a:off x="9435756" y="850004"/>
            <a:ext cx="2640890" cy="2890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005" y="421583"/>
            <a:ext cx="612000" cy="612000"/>
            <a:chOff x="392612" y="1139258"/>
            <a:chExt cx="595086" cy="595086"/>
          </a:xfrm>
          <a:noFill/>
        </p:grpSpPr>
        <p:sp>
          <p:nvSpPr>
            <p:cNvPr id="22" name="Donut 21"/>
            <p:cNvSpPr/>
            <p:nvPr/>
          </p:nvSpPr>
          <p:spPr>
            <a:xfrm>
              <a:off x="392612" y="1139258"/>
              <a:ext cx="595086" cy="595086"/>
            </a:xfrm>
            <a:prstGeom prst="donut">
              <a:avLst>
                <a:gd name="adj" fmla="val 15244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78582" y="1205964"/>
              <a:ext cx="432000" cy="4320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92337" y="431847"/>
            <a:ext cx="813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Choïn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keát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quaû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ñuùng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vôùi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moãi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pheùp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: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8768" y="3531955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7</a:t>
            </a:r>
          </a:p>
        </p:txBody>
      </p:sp>
      <p:sp>
        <p:nvSpPr>
          <p:cNvPr id="29" name="Oval 28"/>
          <p:cNvSpPr/>
          <p:nvPr/>
        </p:nvSpPr>
        <p:spPr>
          <a:xfrm rot="21325760">
            <a:off x="3467241" y="3543961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6</a:t>
            </a:r>
          </a:p>
        </p:txBody>
      </p:sp>
      <p:sp>
        <p:nvSpPr>
          <p:cNvPr id="30" name="Oval 29"/>
          <p:cNvSpPr/>
          <p:nvPr/>
        </p:nvSpPr>
        <p:spPr>
          <a:xfrm rot="21432246">
            <a:off x="3704515" y="4812383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7</a:t>
            </a:r>
          </a:p>
        </p:txBody>
      </p:sp>
      <p:sp>
        <p:nvSpPr>
          <p:cNvPr id="31" name="Oval 30"/>
          <p:cNvSpPr/>
          <p:nvPr/>
        </p:nvSpPr>
        <p:spPr>
          <a:xfrm>
            <a:off x="9641345" y="4039935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6</a:t>
            </a:r>
          </a:p>
        </p:txBody>
      </p:sp>
      <p:sp>
        <p:nvSpPr>
          <p:cNvPr id="32" name="Oval 31"/>
          <p:cNvSpPr/>
          <p:nvPr/>
        </p:nvSpPr>
        <p:spPr>
          <a:xfrm>
            <a:off x="1184643" y="4958738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6</a:t>
            </a:r>
          </a:p>
        </p:txBody>
      </p:sp>
      <p:sp>
        <p:nvSpPr>
          <p:cNvPr id="34" name="Oval 33"/>
          <p:cNvSpPr/>
          <p:nvPr/>
        </p:nvSpPr>
        <p:spPr>
          <a:xfrm>
            <a:off x="7184942" y="3631210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6</a:t>
            </a:r>
          </a:p>
        </p:txBody>
      </p:sp>
      <p:sp>
        <p:nvSpPr>
          <p:cNvPr id="35" name="Oval 34"/>
          <p:cNvSpPr/>
          <p:nvPr/>
        </p:nvSpPr>
        <p:spPr>
          <a:xfrm rot="21325325">
            <a:off x="7274862" y="5015224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67832" y="1229764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2404" y="1376325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97442" y="1376609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56858" y="1375941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931608" y="1295399"/>
            <a:ext cx="4981512" cy="5650456"/>
            <a:chOff x="931608" y="978944"/>
            <a:chExt cx="4981512" cy="5650456"/>
          </a:xfrm>
        </p:grpSpPr>
        <p:grpSp>
          <p:nvGrpSpPr>
            <p:cNvPr id="20" name="Group 19"/>
            <p:cNvGrpSpPr/>
            <p:nvPr/>
          </p:nvGrpSpPr>
          <p:grpSpPr>
            <a:xfrm>
              <a:off x="931608" y="1432560"/>
              <a:ext cx="4981512" cy="5196840"/>
              <a:chOff x="931608" y="1021080"/>
              <a:chExt cx="4981512" cy="519684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608" y="1021080"/>
                <a:ext cx="4981512" cy="5196840"/>
                <a:chOff x="931608" y="1021080"/>
                <a:chExt cx="4981512" cy="519684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11" t="17111" r="11333" b="23023"/>
                <a:stretch/>
              </p:blipFill>
              <p:spPr>
                <a:xfrm>
                  <a:off x="931608" y="1021080"/>
                  <a:ext cx="4981512" cy="318516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11" t="52916" r="11333" b="16435"/>
                <a:stretch/>
              </p:blipFill>
              <p:spPr>
                <a:xfrm>
                  <a:off x="931608" y="4206240"/>
                  <a:ext cx="4981512" cy="2011680"/>
                </a:xfrm>
                <a:prstGeom prst="rect">
                  <a:avLst/>
                </a:prstGeom>
              </p:spPr>
            </p:pic>
            <p:sp>
              <p:nvSpPr>
                <p:cNvPr id="9" name="Rounded Rectangle 8"/>
                <p:cNvSpPr/>
                <p:nvPr/>
              </p:nvSpPr>
              <p:spPr>
                <a:xfrm>
                  <a:off x="1838188" y="283236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11 – 2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3422364" y="283236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13 – 4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1838188" y="355244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15 – 6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3422364" y="355244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16 – 7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1838188" y="427252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12 – 3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3422364" y="427252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17 – 8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>
              <a:xfrm>
                <a:off x="1838188" y="499260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422364" y="499260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3434" y="232782"/>
            <a:ext cx="11208337" cy="678033"/>
            <a:chOff x="1253941" y="511805"/>
            <a:chExt cx="1120833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402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843489" y="5730482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– 5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27665" y="5720543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 – 9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890448" y="1247515"/>
            <a:ext cx="4981512" cy="5650456"/>
            <a:chOff x="931608" y="978944"/>
            <a:chExt cx="4981512" cy="5650456"/>
          </a:xfrm>
        </p:grpSpPr>
        <p:grpSp>
          <p:nvGrpSpPr>
            <p:cNvPr id="24" name="Group 23"/>
            <p:cNvGrpSpPr/>
            <p:nvPr/>
          </p:nvGrpSpPr>
          <p:grpSpPr>
            <a:xfrm>
              <a:off x="931608" y="1432560"/>
              <a:ext cx="4981512" cy="5196840"/>
              <a:chOff x="931608" y="1021080"/>
              <a:chExt cx="4981512" cy="51968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931608" y="1021080"/>
                <a:ext cx="4981512" cy="5196840"/>
                <a:chOff x="931608" y="1021080"/>
                <a:chExt cx="4981512" cy="5196840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11" t="17111" r="11333" b="23023"/>
                <a:stretch/>
              </p:blipFill>
              <p:spPr>
                <a:xfrm>
                  <a:off x="931608" y="1021080"/>
                  <a:ext cx="4981512" cy="318516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11" t="52916" r="11333" b="16435"/>
                <a:stretch/>
              </p:blipFill>
              <p:spPr>
                <a:xfrm>
                  <a:off x="931608" y="4206240"/>
                  <a:ext cx="4981512" cy="2011680"/>
                </a:xfrm>
                <a:prstGeom prst="rect">
                  <a:avLst/>
                </a:prstGeom>
              </p:spPr>
            </p:pic>
            <p:sp>
              <p:nvSpPr>
                <p:cNvPr id="31" name="Rounded Rectangle 30"/>
                <p:cNvSpPr/>
                <p:nvPr/>
              </p:nvSpPr>
              <p:spPr>
                <a:xfrm>
                  <a:off x="1838188" y="283236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12 – 4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3422364" y="283236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13 – 5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1838188" y="355244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15 – 7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>
                  <a:off x="3422364" y="355244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1838188" y="427252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3422364" y="4272528"/>
                  <a:ext cx="1584176" cy="720080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latin typeface="Times New Roman" pitchFamily="18" charset="0"/>
                      <a:cs typeface="Times New Roman" pitchFamily="18" charset="0"/>
                    </a:rPr>
                    <a:t>17 – 9 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>
              <a:xfrm>
                <a:off x="2645908" y="499260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9396836" y="4232499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– 6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789608" y="4956459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 – 8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604748" y="5672659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– 3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07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7" grpId="0" animBg="1"/>
      <p:bldP spid="38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1608" y="879442"/>
            <a:ext cx="4981512" cy="5650456"/>
            <a:chOff x="931608" y="978944"/>
            <a:chExt cx="4981512" cy="5650456"/>
          </a:xfrm>
        </p:grpSpPr>
        <p:grpSp>
          <p:nvGrpSpPr>
            <p:cNvPr id="5" name="Group 4"/>
            <p:cNvGrpSpPr/>
            <p:nvPr/>
          </p:nvGrpSpPr>
          <p:grpSpPr>
            <a:xfrm>
              <a:off x="931608" y="1432560"/>
              <a:ext cx="4981512" cy="5196840"/>
              <a:chOff x="931608" y="1021080"/>
              <a:chExt cx="4981512" cy="519684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17111" r="11333" b="23023"/>
              <a:stretch/>
            </p:blipFill>
            <p:spPr>
              <a:xfrm>
                <a:off x="931608" y="1021080"/>
                <a:ext cx="4981512" cy="318516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2916" r="11333" b="16435"/>
              <a:stretch/>
            </p:blipFill>
            <p:spPr>
              <a:xfrm>
                <a:off x="931608" y="4206240"/>
                <a:ext cx="4981512" cy="2011680"/>
              </a:xfrm>
              <a:prstGeom prst="rect">
                <a:avLst/>
              </a:prstGeom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1838188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13 – 6 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422364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838188" y="355244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3422364" y="3562387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14 – 7 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838188" y="427252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422364" y="427252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06080" y="879442"/>
            <a:ext cx="4981512" cy="4777332"/>
            <a:chOff x="931608" y="978944"/>
            <a:chExt cx="4981512" cy="4777332"/>
          </a:xfrm>
        </p:grpSpPr>
        <p:grpSp>
          <p:nvGrpSpPr>
            <p:cNvPr id="21" name="Group 20"/>
            <p:cNvGrpSpPr/>
            <p:nvPr/>
          </p:nvGrpSpPr>
          <p:grpSpPr>
            <a:xfrm>
              <a:off x="931608" y="1432560"/>
              <a:ext cx="4981512" cy="4323716"/>
              <a:chOff x="931608" y="1021080"/>
              <a:chExt cx="4981512" cy="432371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17111" r="11333" b="23023"/>
              <a:stretch/>
            </p:blipFill>
            <p:spPr>
              <a:xfrm>
                <a:off x="931608" y="1021080"/>
                <a:ext cx="4981512" cy="318516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2916" r="11333" b="16435"/>
              <a:stretch/>
            </p:blipFill>
            <p:spPr>
              <a:xfrm>
                <a:off x="931608" y="4206240"/>
                <a:ext cx="4981512" cy="1138556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1838188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13 – 7 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422364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838188" y="355244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422364" y="355244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651760" y="4290502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3422364" y="314434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11 - 4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838188" y="387206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– 5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838188" y="4597447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 – 8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422364" y="4592541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 – 9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9396836" y="3153092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– 6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824205" y="3862503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15 - 9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9408381" y="3862503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– 8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8626232" y="460312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11 - 5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3484" y="755680"/>
            <a:ext cx="4981512" cy="4777332"/>
            <a:chOff x="931608" y="978944"/>
            <a:chExt cx="4981512" cy="4777332"/>
          </a:xfrm>
        </p:grpSpPr>
        <p:grpSp>
          <p:nvGrpSpPr>
            <p:cNvPr id="3" name="Group 2"/>
            <p:cNvGrpSpPr/>
            <p:nvPr/>
          </p:nvGrpSpPr>
          <p:grpSpPr>
            <a:xfrm>
              <a:off x="931608" y="1432560"/>
              <a:ext cx="4981512" cy="4323716"/>
              <a:chOff x="931608" y="1021080"/>
              <a:chExt cx="4981512" cy="432371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17111" r="11333" b="23023"/>
              <a:stretch/>
            </p:blipFill>
            <p:spPr>
              <a:xfrm>
                <a:off x="931608" y="1021080"/>
                <a:ext cx="4981512" cy="31851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2916" r="11333" b="16435"/>
              <a:stretch/>
            </p:blipFill>
            <p:spPr>
              <a:xfrm>
                <a:off x="931608" y="4206240"/>
                <a:ext cx="4981512" cy="1138556"/>
              </a:xfrm>
              <a:prstGeom prst="rect">
                <a:avLst/>
              </a:prstGeom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1838188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14 – 9 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3422364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838188" y="355244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3422364" y="355244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44240" y="301409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 – 8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71609" y="3738741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– 7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65724" y="3728802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– 6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940765" y="755680"/>
            <a:ext cx="4981512" cy="4777332"/>
            <a:chOff x="931608" y="978944"/>
            <a:chExt cx="4981512" cy="4777332"/>
          </a:xfrm>
        </p:grpSpPr>
        <p:grpSp>
          <p:nvGrpSpPr>
            <p:cNvPr id="17" name="Group 16"/>
            <p:cNvGrpSpPr/>
            <p:nvPr/>
          </p:nvGrpSpPr>
          <p:grpSpPr>
            <a:xfrm>
              <a:off x="931608" y="1432560"/>
              <a:ext cx="4981512" cy="4323716"/>
              <a:chOff x="931608" y="1021080"/>
              <a:chExt cx="4981512" cy="432371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17111" r="11333" b="23023"/>
              <a:stretch/>
            </p:blipFill>
            <p:spPr>
              <a:xfrm>
                <a:off x="931608" y="1021080"/>
                <a:ext cx="4981512" cy="318516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2916" r="11333" b="16435"/>
              <a:stretch/>
            </p:blipFill>
            <p:spPr>
              <a:xfrm>
                <a:off x="931608" y="4206240"/>
                <a:ext cx="4981512" cy="1138556"/>
              </a:xfrm>
              <a:prstGeom prst="rect">
                <a:avLst/>
              </a:prstGeom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1838188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11 – 7 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3422364" y="2832368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2630276" y="3540586"/>
                <a:ext cx="1584176" cy="72008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" name="Oval 17"/>
            <p:cNvSpPr/>
            <p:nvPr/>
          </p:nvSpPr>
          <p:spPr>
            <a:xfrm>
              <a:off x="1586144" y="978944"/>
              <a:ext cx="745576" cy="75079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9431521" y="301409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12 - 8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639433" y="374066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6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16632"/>
            <a:ext cx="11319021" cy="1112664"/>
            <a:chOff x="910630" y="557947"/>
            <a:chExt cx="11319021" cy="1112664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468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Giàn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gấc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Nga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13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chín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giàn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gấc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Nga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chín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94741"/>
                <a:ext cx="472767" cy="486439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38622" y="4437112"/>
            <a:ext cx="11089232" cy="213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Nga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chín.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91150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75326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19342" y="585581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91150" y="4797151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75326" y="483804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19342" y="5853349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90" y="1381696"/>
            <a:ext cx="4875820" cy="323985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3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681" y="222647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14 Anime ý tưởng trong 2021 | anime, hình ảnh, anime ang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81" y="3398828"/>
            <a:ext cx="4039907" cy="34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0025BE85-258B-4FDD-B21D-9AC35D022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5" y="574022"/>
            <a:ext cx="1412889" cy="152592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55" y="3752836"/>
            <a:ext cx="2234909" cy="223490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87" y="3754112"/>
            <a:ext cx="1731099" cy="186958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394088" y="1971060"/>
            <a:ext cx="507933" cy="3229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32871" y="5489884"/>
            <a:ext cx="507933" cy="3229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98570" y="5664844"/>
            <a:ext cx="507933" cy="3229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5" y="415781"/>
            <a:ext cx="2036202" cy="203620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116670" y="2184643"/>
            <a:ext cx="507933" cy="3229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Notched Right Arrow 17">
            <a:hlinkClick r:id="rId15" action="ppaction://hlinksldjump"/>
          </p:cNvPr>
          <p:cNvSpPr/>
          <p:nvPr/>
        </p:nvSpPr>
        <p:spPr>
          <a:xfrm>
            <a:off x="10632967" y="6001117"/>
            <a:ext cx="1400409" cy="781742"/>
          </a:xfrm>
          <a:prstGeom prst="notched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57" y="5651333"/>
            <a:ext cx="1318514" cy="142399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62854" y="553023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86938" y="85940"/>
            <a:ext cx="5313829" cy="815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diệt</a:t>
            </a: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vius</a:t>
            </a:r>
            <a:endParaRPr lang="en-US" sz="6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85ABD6DA-9A72-41BD-982D-2272A093D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247193-E94A-4A0B-8BD3-BDEBBF2AE08E}"/>
              </a:ext>
            </a:extLst>
          </p:cNvPr>
          <p:cNvSpPr/>
          <p:nvPr/>
        </p:nvSpPr>
        <p:spPr>
          <a:xfrm>
            <a:off x="335360" y="281776"/>
            <a:ext cx="11449272" cy="5955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"/>
          <p:cNvSpPr/>
          <p:nvPr/>
        </p:nvSpPr>
        <p:spPr>
          <a:xfrm>
            <a:off x="1768299" y="325576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"/>
          <p:cNvSpPr/>
          <p:nvPr/>
        </p:nvSpPr>
        <p:spPr>
          <a:xfrm>
            <a:off x="7320136" y="325576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B"/>
          <p:cNvSpPr/>
          <p:nvPr/>
        </p:nvSpPr>
        <p:spPr>
          <a:xfrm>
            <a:off x="1790921" y="4714783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"/>
          <p:cNvSpPr/>
          <p:nvPr/>
        </p:nvSpPr>
        <p:spPr>
          <a:xfrm>
            <a:off x="7367620" y="4754149"/>
            <a:ext cx="311909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Flowchart: Terminator 32"/>
          <p:cNvSpPr/>
          <p:nvPr/>
        </p:nvSpPr>
        <p:spPr>
          <a:xfrm>
            <a:off x="2279577" y="764705"/>
            <a:ext cx="8013627" cy="2003519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14 - 9 </a:t>
            </a:r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804779" y="3283575"/>
            <a:ext cx="1015868" cy="10158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3642" y="4754148"/>
            <a:ext cx="1015868" cy="10158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3310111"/>
            <a:ext cx="1015868" cy="10158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4887226"/>
            <a:ext cx="1015868" cy="1015868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" y="5301208"/>
            <a:ext cx="1493207" cy="14932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CFBE440A-E3A4-49BB-B0E6-000DBB7EC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9C39C4-82C7-4386-B4C8-F4E7E15FC0F0}"/>
              </a:ext>
            </a:extLst>
          </p:cNvPr>
          <p:cNvSpPr/>
          <p:nvPr/>
        </p:nvSpPr>
        <p:spPr>
          <a:xfrm>
            <a:off x="335360" y="281776"/>
            <a:ext cx="11449272" cy="5955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12" y="5395160"/>
            <a:ext cx="1845079" cy="18747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8" name="A"/>
          <p:cNvSpPr/>
          <p:nvPr/>
        </p:nvSpPr>
        <p:spPr>
          <a:xfrm>
            <a:off x="2107548" y="475652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"/>
          <p:cNvSpPr/>
          <p:nvPr/>
        </p:nvSpPr>
        <p:spPr>
          <a:xfrm>
            <a:off x="7320136" y="325576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B"/>
          <p:cNvSpPr/>
          <p:nvPr/>
        </p:nvSpPr>
        <p:spPr>
          <a:xfrm>
            <a:off x="1989524" y="3314877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D"/>
          <p:cNvSpPr/>
          <p:nvPr/>
        </p:nvSpPr>
        <p:spPr>
          <a:xfrm>
            <a:off x="7367620" y="4754149"/>
            <a:ext cx="311909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Terminator 31"/>
          <p:cNvSpPr/>
          <p:nvPr/>
        </p:nvSpPr>
        <p:spPr>
          <a:xfrm>
            <a:off x="2279577" y="764705"/>
            <a:ext cx="8013627" cy="2003519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</a:t>
            </a:r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=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144028" y="4784335"/>
            <a:ext cx="1015868" cy="10158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79776" y="3421244"/>
            <a:ext cx="1015868" cy="10158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3310111"/>
            <a:ext cx="1015868" cy="10158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4887226"/>
            <a:ext cx="1015868" cy="1015868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FC1CD10E-2D97-40A0-BB22-850633691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773450-85D3-4E3B-95B7-2DA8FF2DCF0B}"/>
              </a:ext>
            </a:extLst>
          </p:cNvPr>
          <p:cNvSpPr/>
          <p:nvPr/>
        </p:nvSpPr>
        <p:spPr>
          <a:xfrm>
            <a:off x="335360" y="281776"/>
            <a:ext cx="11449272" cy="5955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"/>
          <p:cNvSpPr/>
          <p:nvPr/>
        </p:nvSpPr>
        <p:spPr>
          <a:xfrm>
            <a:off x="7215414" y="4723768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"/>
          <p:cNvSpPr/>
          <p:nvPr/>
        </p:nvSpPr>
        <p:spPr>
          <a:xfrm>
            <a:off x="7320136" y="325576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B"/>
          <p:cNvSpPr/>
          <p:nvPr/>
        </p:nvSpPr>
        <p:spPr>
          <a:xfrm>
            <a:off x="1910948" y="4710454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"/>
          <p:cNvSpPr/>
          <p:nvPr/>
        </p:nvSpPr>
        <p:spPr>
          <a:xfrm>
            <a:off x="1895547" y="3255760"/>
            <a:ext cx="311909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053182" y="806489"/>
            <a:ext cx="8013627" cy="2003519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14 - 2 - 4</a:t>
            </a:r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51894" y="4751583"/>
            <a:ext cx="1015868" cy="10158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23669" y="4749819"/>
            <a:ext cx="1015868" cy="10158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3310111"/>
            <a:ext cx="1015868" cy="10158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998221" y="3388837"/>
            <a:ext cx="1015868" cy="1015868"/>
          </a:xfrm>
          <a:prstGeom prst="rect">
            <a:avLst/>
          </a:prstGeom>
        </p:spPr>
      </p:pic>
      <p:pic>
        <p:nvPicPr>
          <p:cNvPr id="35" name="Picture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005" y="5013177"/>
            <a:ext cx="2234909" cy="22349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8928F496-AF44-4394-AF56-F08D4CD33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D91327-0F05-44AA-BAB4-71B71CD320F6}"/>
              </a:ext>
            </a:extLst>
          </p:cNvPr>
          <p:cNvSpPr/>
          <p:nvPr/>
        </p:nvSpPr>
        <p:spPr>
          <a:xfrm>
            <a:off x="335360" y="281776"/>
            <a:ext cx="11449272" cy="5955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728" y="5084591"/>
            <a:ext cx="2166374" cy="23396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9" name="A"/>
          <p:cNvSpPr/>
          <p:nvPr/>
        </p:nvSpPr>
        <p:spPr>
          <a:xfrm>
            <a:off x="2107548" y="475652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"/>
          <p:cNvSpPr/>
          <p:nvPr/>
        </p:nvSpPr>
        <p:spPr>
          <a:xfrm>
            <a:off x="7320136" y="325576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1989524" y="3314877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"/>
          <p:cNvSpPr/>
          <p:nvPr/>
        </p:nvSpPr>
        <p:spPr>
          <a:xfrm>
            <a:off x="7367620" y="4754149"/>
            <a:ext cx="311909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279577" y="764705"/>
            <a:ext cx="8013627" cy="2003519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15 - 4 - 4 = </a:t>
            </a:r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144028" y="4784335"/>
            <a:ext cx="1015868" cy="10158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79776" y="3421244"/>
            <a:ext cx="1015868" cy="10158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3310111"/>
            <a:ext cx="1015868" cy="10158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4887226"/>
            <a:ext cx="1015868" cy="1015868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ouse home cartoon Royalty Free Vector Image - VectorStock">
            <a:extLst>
              <a:ext uri="{FF2B5EF4-FFF2-40B4-BE49-F238E27FC236}">
                <a16:creationId xmlns:a16="http://schemas.microsoft.com/office/drawing/2014/main" id="{475ADA38-5CE4-46B0-93F2-47AB1907C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b="10645"/>
          <a:stretch/>
        </p:blipFill>
        <p:spPr bwMode="auto">
          <a:xfrm>
            <a:off x="-64103" y="-106207"/>
            <a:ext cx="12255310" cy="70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2E95CF-AF8B-454A-ADC9-C17EAB71A74A}"/>
              </a:ext>
            </a:extLst>
          </p:cNvPr>
          <p:cNvSpPr/>
          <p:nvPr/>
        </p:nvSpPr>
        <p:spPr>
          <a:xfrm>
            <a:off x="335360" y="281776"/>
            <a:ext cx="11449272" cy="5955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"/>
          <p:cNvSpPr/>
          <p:nvPr/>
        </p:nvSpPr>
        <p:spPr>
          <a:xfrm>
            <a:off x="7367620" y="3141627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"/>
          <p:cNvSpPr/>
          <p:nvPr/>
        </p:nvSpPr>
        <p:spPr>
          <a:xfrm>
            <a:off x="1906768" y="4754149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" name="B"/>
          <p:cNvSpPr/>
          <p:nvPr/>
        </p:nvSpPr>
        <p:spPr>
          <a:xfrm>
            <a:off x="1989524" y="3314877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"/>
          <p:cNvSpPr/>
          <p:nvPr/>
        </p:nvSpPr>
        <p:spPr>
          <a:xfrm>
            <a:off x="7367620" y="4754149"/>
            <a:ext cx="311909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71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719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2279577" y="764705"/>
            <a:ext cx="8013627" cy="2003519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9 </a:t>
            </a:r>
            <a:r>
              <a:rPr lang="en-US" sz="63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04100" y="3169442"/>
            <a:ext cx="1015868" cy="1015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79776" y="3421244"/>
            <a:ext cx="1015868" cy="1015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56926" y="4808500"/>
            <a:ext cx="1015868" cy="1015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70294" y="4887226"/>
            <a:ext cx="1015868" cy="1015868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15" y="5589240"/>
            <a:ext cx="1318514" cy="142399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5746" y="2228671"/>
            <a:ext cx="54610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vi-VN" sz="3600" b="1" spc="5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spc="5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(CÓ NHỚ) </a:t>
            </a:r>
          </a:p>
          <a:p>
            <a:pPr algn="ctr"/>
            <a:r>
              <a:rPr lang="en-US" sz="36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TRONG PHẠM VI 20</a:t>
            </a:r>
            <a:endParaRPr lang="vi-VN" sz="36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F0000">
                    <a:alpha val="3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36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F0000">
                    <a:alpha val="3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463"/>
            <a:ext cx="12192000" cy="6003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522" flipH="1">
            <a:off x="1603675" y="3519440"/>
            <a:ext cx="1800000" cy="1760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2696">
            <a:off x="9845280" y="4818417"/>
            <a:ext cx="1800000" cy="1802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770">
            <a:off x="6139537" y="4654221"/>
            <a:ext cx="1800000" cy="180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1452">
            <a:off x="8290993" y="3988058"/>
            <a:ext cx="1800000" cy="1802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417" flipH="1">
            <a:off x="4476899" y="3946338"/>
            <a:ext cx="1800000" cy="1827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621" flipH="1">
            <a:off x="645038" y="4868047"/>
            <a:ext cx="1800000" cy="1827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835" flipH="1">
            <a:off x="2808312" y="5030576"/>
            <a:ext cx="1800000" cy="1827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483">
            <a:off x="606804" y="877539"/>
            <a:ext cx="2640890" cy="28902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670">
            <a:off x="3383351" y="1483757"/>
            <a:ext cx="2640890" cy="2890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44">
            <a:off x="6481437" y="1468288"/>
            <a:ext cx="2640890" cy="28902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755">
            <a:off x="9435756" y="1021454"/>
            <a:ext cx="2640890" cy="2890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005" y="421583"/>
            <a:ext cx="612000" cy="612000"/>
            <a:chOff x="392612" y="1139258"/>
            <a:chExt cx="595086" cy="595086"/>
          </a:xfrm>
          <a:noFill/>
        </p:grpSpPr>
        <p:sp>
          <p:nvSpPr>
            <p:cNvPr id="22" name="Donut 21"/>
            <p:cNvSpPr/>
            <p:nvPr/>
          </p:nvSpPr>
          <p:spPr>
            <a:xfrm>
              <a:off x="392612" y="1139258"/>
              <a:ext cx="595086" cy="595086"/>
            </a:xfrm>
            <a:prstGeom prst="donut">
              <a:avLst>
                <a:gd name="adj" fmla="val 15244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78582" y="1205964"/>
              <a:ext cx="432000" cy="4320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92337" y="431847"/>
            <a:ext cx="8137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Choïn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keát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quaû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ñuùng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vôùi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moãi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pheùp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: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209723">
            <a:off x="1295327" y="3569478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7</a:t>
            </a:r>
          </a:p>
        </p:txBody>
      </p:sp>
      <p:sp>
        <p:nvSpPr>
          <p:cNvPr id="29" name="Oval 28"/>
          <p:cNvSpPr/>
          <p:nvPr/>
        </p:nvSpPr>
        <p:spPr>
          <a:xfrm rot="21292539">
            <a:off x="343859" y="4978294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6</a:t>
            </a:r>
          </a:p>
        </p:txBody>
      </p:sp>
      <p:sp>
        <p:nvSpPr>
          <p:cNvPr id="30" name="Oval 29"/>
          <p:cNvSpPr/>
          <p:nvPr/>
        </p:nvSpPr>
        <p:spPr>
          <a:xfrm>
            <a:off x="2464298" y="5133142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7</a:t>
            </a:r>
          </a:p>
        </p:txBody>
      </p:sp>
      <p:sp>
        <p:nvSpPr>
          <p:cNvPr id="31" name="Oval 30"/>
          <p:cNvSpPr/>
          <p:nvPr/>
        </p:nvSpPr>
        <p:spPr>
          <a:xfrm>
            <a:off x="4133851" y="4047701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6</a:t>
            </a:r>
          </a:p>
        </p:txBody>
      </p:sp>
      <p:sp>
        <p:nvSpPr>
          <p:cNvPr id="32" name="Oval 31"/>
          <p:cNvSpPr/>
          <p:nvPr/>
        </p:nvSpPr>
        <p:spPr>
          <a:xfrm rot="21414875">
            <a:off x="6593931" y="4706570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6</a:t>
            </a:r>
          </a:p>
        </p:txBody>
      </p:sp>
      <p:sp>
        <p:nvSpPr>
          <p:cNvPr id="34" name="Oval 33"/>
          <p:cNvSpPr/>
          <p:nvPr/>
        </p:nvSpPr>
        <p:spPr>
          <a:xfrm rot="21376278">
            <a:off x="8743759" y="4077703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6</a:t>
            </a:r>
          </a:p>
        </p:txBody>
      </p:sp>
      <p:sp>
        <p:nvSpPr>
          <p:cNvPr id="35" name="Oval 34"/>
          <p:cNvSpPr/>
          <p:nvPr/>
        </p:nvSpPr>
        <p:spPr>
          <a:xfrm>
            <a:off x="10206099" y="4908080"/>
            <a:ext cx="16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10682" y="1286914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88440" y="1823488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1470" y="1785195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65288" y="1376225"/>
            <a:ext cx="70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459071" y="1498050"/>
            <a:ext cx="1552910" cy="2229573"/>
          </a:xfrm>
          <a:custGeom>
            <a:avLst/>
            <a:gdLst>
              <a:gd name="connsiteX0" fmla="*/ 1454690 w 1454690"/>
              <a:gd name="connsiteY0" fmla="*/ 2618349 h 2618349"/>
              <a:gd name="connsiteX1" fmla="*/ 6890 w 1454690"/>
              <a:gd name="connsiteY1" fmla="*/ 313299 h 2618349"/>
              <a:gd name="connsiteX2" fmla="*/ 921290 w 1454690"/>
              <a:gd name="connsiteY2" fmla="*/ 8499 h 261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4690" h="2618349">
                <a:moveTo>
                  <a:pt x="1454690" y="2618349"/>
                </a:moveTo>
                <a:cubicBezTo>
                  <a:pt x="775240" y="1683311"/>
                  <a:pt x="95790" y="748274"/>
                  <a:pt x="6890" y="313299"/>
                </a:cubicBezTo>
                <a:cubicBezTo>
                  <a:pt x="-82010" y="-121676"/>
                  <a:pt x="714915" y="30724"/>
                  <a:pt x="921290" y="849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Arc 40"/>
          <p:cNvSpPr/>
          <p:nvPr/>
        </p:nvSpPr>
        <p:spPr>
          <a:xfrm rot="3802005">
            <a:off x="-941621" y="-436939"/>
            <a:ext cx="3692977" cy="8018086"/>
          </a:xfrm>
          <a:prstGeom prst="arc">
            <a:avLst>
              <a:gd name="adj1" fmla="val 16625411"/>
              <a:gd name="adj2" fmla="val 0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Arc 41"/>
          <p:cNvSpPr/>
          <p:nvPr/>
        </p:nvSpPr>
        <p:spPr>
          <a:xfrm rot="2249923">
            <a:off x="70957" y="279447"/>
            <a:ext cx="3692977" cy="8018086"/>
          </a:xfrm>
          <a:prstGeom prst="arc">
            <a:avLst>
              <a:gd name="adj1" fmla="val 17269587"/>
              <a:gd name="adj2" fmla="val 0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Arc 42"/>
          <p:cNvSpPr/>
          <p:nvPr/>
        </p:nvSpPr>
        <p:spPr>
          <a:xfrm rot="21005682">
            <a:off x="2851983" y="260703"/>
            <a:ext cx="7530267" cy="4083337"/>
          </a:xfrm>
          <a:prstGeom prst="arc">
            <a:avLst>
              <a:gd name="adj1" fmla="val 137195"/>
              <a:gd name="adj2" fmla="val 7539841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Arc 43"/>
          <p:cNvSpPr/>
          <p:nvPr/>
        </p:nvSpPr>
        <p:spPr>
          <a:xfrm>
            <a:off x="-1162050" y="1205033"/>
            <a:ext cx="8237696" cy="6765196"/>
          </a:xfrm>
          <a:prstGeom prst="arc">
            <a:avLst>
              <a:gd name="adj1" fmla="val 15261501"/>
              <a:gd name="adj2" fmla="val 197568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Arc 44"/>
          <p:cNvSpPr/>
          <p:nvPr/>
        </p:nvSpPr>
        <p:spPr>
          <a:xfrm>
            <a:off x="3868925" y="2097281"/>
            <a:ext cx="5666743" cy="3120837"/>
          </a:xfrm>
          <a:prstGeom prst="arc">
            <a:avLst>
              <a:gd name="adj1" fmla="val 18427852"/>
              <a:gd name="adj2" fmla="val 968618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Arc 45"/>
          <p:cNvSpPr/>
          <p:nvPr/>
        </p:nvSpPr>
        <p:spPr>
          <a:xfrm>
            <a:off x="3943494" y="2008069"/>
            <a:ext cx="6676393" cy="4951399"/>
          </a:xfrm>
          <a:prstGeom prst="arc">
            <a:avLst>
              <a:gd name="adj1" fmla="val 17179762"/>
              <a:gd name="adj2" fmla="val 489169"/>
            </a:avLst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8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357</Words>
  <Application>Microsoft Office PowerPoint</Application>
  <PresentationFormat>Widescreen</PresentationFormat>
  <Paragraphs>140</Paragraphs>
  <Slides>15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 nguyễn</cp:lastModifiedBy>
  <cp:revision>54</cp:revision>
  <dcterms:created xsi:type="dcterms:W3CDTF">2020-10-22T17:54:03Z</dcterms:created>
  <dcterms:modified xsi:type="dcterms:W3CDTF">2021-10-21T06:00:22Z</dcterms:modified>
</cp:coreProperties>
</file>