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78" r:id="rId3"/>
    <p:sldId id="364" r:id="rId4"/>
    <p:sldId id="280" r:id="rId5"/>
    <p:sldId id="365" r:id="rId6"/>
    <p:sldId id="366" r:id="rId7"/>
    <p:sldId id="283" r:id="rId8"/>
    <p:sldId id="363" r:id="rId9"/>
    <p:sldId id="368" r:id="rId10"/>
    <p:sldId id="367" r:id="rId11"/>
    <p:sldId id="369" r:id="rId12"/>
    <p:sldId id="370" r:id="rId13"/>
    <p:sldId id="274" r:id="rId14"/>
    <p:sldId id="275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EFC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0053" autoAdjust="0"/>
  </p:normalViewPr>
  <p:slideViewPr>
    <p:cSldViewPr snapToGrid="0">
      <p:cViewPr varScale="1">
        <p:scale>
          <a:sx n="78" d="100"/>
          <a:sy n="78" d="100"/>
        </p:scale>
        <p:origin x="94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989B7-A894-4AB0-899F-3C803F58D201}" type="datetimeFigureOut">
              <a:rPr lang="vi-VN" smtClean="0"/>
              <a:pPr/>
              <a:t>13/10/2021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24EA7-73D5-43ED-A261-72ACA490EED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254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E729-80D6-4D29-9381-D8EA86CCD34E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25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9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9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3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0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0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9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2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3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741-409F-4DF0-BB52-DE2C29B938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4824-7B66-4A32-B8A4-C766BC8AB1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9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07741-409F-4DF0-BB52-DE2C29B938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E4824-7B66-4A32-B8A4-C766BC8AB1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2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18" Type="http://schemas.microsoft.com/office/2007/relationships/hdphoto" Target="../media/hdphoto5.wdp"/><Relationship Id="rId3" Type="http://schemas.openxmlformats.org/officeDocument/2006/relationships/slide" Target="slide4.xml"/><Relationship Id="rId7" Type="http://schemas.openxmlformats.org/officeDocument/2006/relationships/image" Target="../media/image4.png"/><Relationship Id="rId12" Type="http://schemas.openxmlformats.org/officeDocument/2006/relationships/slide" Target="slide3.xml"/><Relationship Id="rId17" Type="http://schemas.openxmlformats.org/officeDocument/2006/relationships/image" Target="../media/image7.png"/><Relationship Id="rId2" Type="http://schemas.openxmlformats.org/officeDocument/2006/relationships/image" Target="../media/image2.jpeg"/><Relationship Id="rId16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slide" Target="slide8.xm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2.jpeg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slide" Target="slide2.xml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slide" Target="slide2.xml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11" Type="http://schemas.microsoft.com/office/2007/relationships/hdphoto" Target="../media/hdphoto2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" Target="slide2.xml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11" Type="http://schemas.microsoft.com/office/2007/relationships/hdphoto" Target="../media/hdphoto5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1618680" y="3012508"/>
            <a:ext cx="9361040" cy="210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ĐẾN VỚI TIẾT HỌC</a:t>
            </a:r>
            <a:endParaRPr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0A245027-F5B1-4D01-9057-93ED12BC16F5}"/>
              </a:ext>
            </a:extLst>
          </p:cNvPr>
          <p:cNvSpPr/>
          <p:nvPr/>
        </p:nvSpPr>
        <p:spPr>
          <a:xfrm>
            <a:off x="10245213" y="6282813"/>
            <a:ext cx="734507" cy="265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5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D770127-E2C6-406B-8E65-8BA82BA8F8E4}"/>
              </a:ext>
            </a:extLst>
          </p:cNvPr>
          <p:cNvSpPr/>
          <p:nvPr/>
        </p:nvSpPr>
        <p:spPr>
          <a:xfrm>
            <a:off x="310109" y="342490"/>
            <a:ext cx="520700" cy="495300"/>
          </a:xfrm>
          <a:prstGeom prst="ellipse">
            <a:avLst/>
          </a:prstGeom>
          <a:solidFill>
            <a:srgbClr val="FFC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EAE185-D9DD-4497-819C-947BE26E721C}"/>
              </a:ext>
            </a:extLst>
          </p:cNvPr>
          <p:cNvSpPr/>
          <p:nvPr/>
        </p:nvSpPr>
        <p:spPr>
          <a:xfrm>
            <a:off x="243434" y="275815"/>
            <a:ext cx="654049" cy="6350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570EE2-5259-47D1-8A05-8BD99887BC59}"/>
              </a:ext>
            </a:extLst>
          </p:cNvPr>
          <p:cNvSpPr txBox="1"/>
          <p:nvPr/>
        </p:nvSpPr>
        <p:spPr>
          <a:xfrm>
            <a:off x="1048965" y="232782"/>
            <a:ext cx="1040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5338A1-06E1-48C0-AE8F-421CF7AF1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879113"/>
            <a:ext cx="9791700" cy="597888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65F488E-3FF7-4631-9486-C93D7917EA5B}"/>
              </a:ext>
            </a:extLst>
          </p:cNvPr>
          <p:cNvCxnSpPr/>
          <p:nvPr/>
        </p:nvCxnSpPr>
        <p:spPr>
          <a:xfrm>
            <a:off x="1200150" y="790625"/>
            <a:ext cx="26835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63B9CAC-BEBA-4516-8064-30686281A905}"/>
              </a:ext>
            </a:extLst>
          </p:cNvPr>
          <p:cNvCxnSpPr>
            <a:cxnSpLocks/>
          </p:cNvCxnSpPr>
          <p:nvPr/>
        </p:nvCxnSpPr>
        <p:spPr>
          <a:xfrm flipV="1">
            <a:off x="4105582" y="790625"/>
            <a:ext cx="3445592" cy="209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31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129C492A-C740-46CB-8221-71968942806F}"/>
              </a:ext>
            </a:extLst>
          </p:cNvPr>
          <p:cNvSpPr/>
          <p:nvPr/>
        </p:nvSpPr>
        <p:spPr>
          <a:xfrm>
            <a:off x="201840" y="132783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– 2 = 9</a:t>
            </a: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D07930B3-6FA7-41D0-A994-D5DF4A8BE698}"/>
              </a:ext>
            </a:extLst>
          </p:cNvPr>
          <p:cNvSpPr/>
          <p:nvPr/>
        </p:nvSpPr>
        <p:spPr>
          <a:xfrm>
            <a:off x="201841" y="201849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– 3 = 8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3EA32840-DCCB-4996-8407-8E4298E32D59}"/>
              </a:ext>
            </a:extLst>
          </p:cNvPr>
          <p:cNvSpPr/>
          <p:nvPr/>
        </p:nvSpPr>
        <p:spPr>
          <a:xfrm>
            <a:off x="201842" y="2714020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– 4 = 7</a:t>
            </a: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56871C63-7FD6-4A30-9A88-7075578597EB}"/>
              </a:ext>
            </a:extLst>
          </p:cNvPr>
          <p:cNvSpPr/>
          <p:nvPr/>
        </p:nvSpPr>
        <p:spPr>
          <a:xfrm>
            <a:off x="204277" y="3399817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– 5 = 6</a:t>
            </a: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8F7801CB-24AE-4507-8AA4-B30D977627EA}"/>
              </a:ext>
            </a:extLst>
          </p:cNvPr>
          <p:cNvSpPr/>
          <p:nvPr/>
        </p:nvSpPr>
        <p:spPr>
          <a:xfrm>
            <a:off x="204276" y="4100209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– 6 = 5</a:t>
            </a:r>
          </a:p>
        </p:txBody>
      </p:sp>
      <p:sp>
        <p:nvSpPr>
          <p:cNvPr id="9" name="Rectangle: Rounded Corners 9">
            <a:extLst>
              <a:ext uri="{FF2B5EF4-FFF2-40B4-BE49-F238E27FC236}">
                <a16:creationId xmlns:a16="http://schemas.microsoft.com/office/drawing/2014/main" id="{C5EC2683-68E8-486F-9922-0F6441870EE2}"/>
              </a:ext>
            </a:extLst>
          </p:cNvPr>
          <p:cNvSpPr/>
          <p:nvPr/>
        </p:nvSpPr>
        <p:spPr>
          <a:xfrm>
            <a:off x="204275" y="4776283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– 7 = 4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8FEBE67B-596E-4D66-92EB-EEB704023817}"/>
              </a:ext>
            </a:extLst>
          </p:cNvPr>
          <p:cNvSpPr/>
          <p:nvPr/>
        </p:nvSpPr>
        <p:spPr>
          <a:xfrm>
            <a:off x="204273" y="5452357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11- 8 = 3</a:t>
            </a:r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A4507496-B087-413C-B223-0712EFDBB748}"/>
              </a:ext>
            </a:extLst>
          </p:cNvPr>
          <p:cNvSpPr/>
          <p:nvPr/>
        </p:nvSpPr>
        <p:spPr>
          <a:xfrm>
            <a:off x="204274" y="616734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– 9 = 2</a:t>
            </a: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id="{7D05EB0E-C0FE-44D4-A764-D45F36D2A50C}"/>
              </a:ext>
            </a:extLst>
          </p:cNvPr>
          <p:cNvSpPr/>
          <p:nvPr/>
        </p:nvSpPr>
        <p:spPr>
          <a:xfrm>
            <a:off x="1619646" y="2028208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– 3 = 9</a:t>
            </a:r>
          </a:p>
        </p:txBody>
      </p:sp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id="{DB922B8E-6CBD-45C4-B683-1967B84650D8}"/>
              </a:ext>
            </a:extLst>
          </p:cNvPr>
          <p:cNvSpPr/>
          <p:nvPr/>
        </p:nvSpPr>
        <p:spPr>
          <a:xfrm>
            <a:off x="1619646" y="2728604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– 4 = 8</a:t>
            </a:r>
          </a:p>
        </p:txBody>
      </p:sp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30D2CA4C-94B8-45DA-8192-7D602F127EC5}"/>
              </a:ext>
            </a:extLst>
          </p:cNvPr>
          <p:cNvSpPr/>
          <p:nvPr/>
        </p:nvSpPr>
        <p:spPr>
          <a:xfrm>
            <a:off x="1619648" y="3429000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– 5 = 7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BAE0BF1F-D73B-40E9-92F4-31B428A24A7C}"/>
              </a:ext>
            </a:extLst>
          </p:cNvPr>
          <p:cNvSpPr/>
          <p:nvPr/>
        </p:nvSpPr>
        <p:spPr>
          <a:xfrm>
            <a:off x="1619648" y="4100209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– 6 = 6</a:t>
            </a:r>
          </a:p>
        </p:txBody>
      </p:sp>
      <p:sp>
        <p:nvSpPr>
          <p:cNvPr id="16" name="Rectangle: Rounded Corners 16">
            <a:extLst>
              <a:ext uri="{FF2B5EF4-FFF2-40B4-BE49-F238E27FC236}">
                <a16:creationId xmlns:a16="http://schemas.microsoft.com/office/drawing/2014/main" id="{F9006CDB-7CDC-45E2-B85F-1D09CB8C0BBF}"/>
              </a:ext>
            </a:extLst>
          </p:cNvPr>
          <p:cNvSpPr/>
          <p:nvPr/>
        </p:nvSpPr>
        <p:spPr>
          <a:xfrm>
            <a:off x="1619648" y="4771418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– 7 = 5</a:t>
            </a:r>
          </a:p>
        </p:txBody>
      </p:sp>
      <p:sp>
        <p:nvSpPr>
          <p:cNvPr id="17" name="Rectangle: Rounded Corners 17">
            <a:extLst>
              <a:ext uri="{FF2B5EF4-FFF2-40B4-BE49-F238E27FC236}">
                <a16:creationId xmlns:a16="http://schemas.microsoft.com/office/drawing/2014/main" id="{D84F7E04-88CB-426B-924C-BA0082C25483}"/>
              </a:ext>
            </a:extLst>
          </p:cNvPr>
          <p:cNvSpPr/>
          <p:nvPr/>
        </p:nvSpPr>
        <p:spPr>
          <a:xfrm>
            <a:off x="1619648" y="5452357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– 8 = 4</a:t>
            </a:r>
          </a:p>
        </p:txBody>
      </p:sp>
      <p:sp>
        <p:nvSpPr>
          <p:cNvPr id="18" name="Rectangle: Rounded Corners 18">
            <a:extLst>
              <a:ext uri="{FF2B5EF4-FFF2-40B4-BE49-F238E27FC236}">
                <a16:creationId xmlns:a16="http://schemas.microsoft.com/office/drawing/2014/main" id="{7F657AD8-AB84-4897-ADE6-B1FC7FE98849}"/>
              </a:ext>
            </a:extLst>
          </p:cNvPr>
          <p:cNvSpPr/>
          <p:nvPr/>
        </p:nvSpPr>
        <p:spPr>
          <a:xfrm>
            <a:off x="1619647" y="6196529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– 9 = 3</a:t>
            </a:r>
          </a:p>
        </p:txBody>
      </p:sp>
      <p:sp>
        <p:nvSpPr>
          <p:cNvPr id="19" name="Rectangle: Rounded Corners 19">
            <a:extLst>
              <a:ext uri="{FF2B5EF4-FFF2-40B4-BE49-F238E27FC236}">
                <a16:creationId xmlns:a16="http://schemas.microsoft.com/office/drawing/2014/main" id="{A5846BA3-EC93-412A-A85C-7F680C8D940E}"/>
              </a:ext>
            </a:extLst>
          </p:cNvPr>
          <p:cNvSpPr/>
          <p:nvPr/>
        </p:nvSpPr>
        <p:spPr>
          <a:xfrm>
            <a:off x="3073932" y="2743202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 – 4 = 9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62D15870-5A91-4830-8FC2-FB2BA09AF859}"/>
              </a:ext>
            </a:extLst>
          </p:cNvPr>
          <p:cNvSpPr/>
          <p:nvPr/>
        </p:nvSpPr>
        <p:spPr>
          <a:xfrm>
            <a:off x="3073933" y="3433865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 – 5 = 8</a:t>
            </a:r>
          </a:p>
        </p:txBody>
      </p:sp>
      <p:sp>
        <p:nvSpPr>
          <p:cNvPr id="21" name="Rectangle: Rounded Corners 21">
            <a:extLst>
              <a:ext uri="{FF2B5EF4-FFF2-40B4-BE49-F238E27FC236}">
                <a16:creationId xmlns:a16="http://schemas.microsoft.com/office/drawing/2014/main" id="{F40E7F1C-934A-4D20-87F7-D37474D00418}"/>
              </a:ext>
            </a:extLst>
          </p:cNvPr>
          <p:cNvSpPr/>
          <p:nvPr/>
        </p:nvSpPr>
        <p:spPr>
          <a:xfrm>
            <a:off x="3073933" y="4102644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 – 6 = 7</a:t>
            </a:r>
          </a:p>
        </p:txBody>
      </p:sp>
      <p:sp>
        <p:nvSpPr>
          <p:cNvPr id="22" name="Rectangle: Rounded Corners 22">
            <a:extLst>
              <a:ext uri="{FF2B5EF4-FFF2-40B4-BE49-F238E27FC236}">
                <a16:creationId xmlns:a16="http://schemas.microsoft.com/office/drawing/2014/main" id="{5F4092F2-D7CF-44AA-A5E9-0A2D7C67FA47}"/>
              </a:ext>
            </a:extLst>
          </p:cNvPr>
          <p:cNvSpPr/>
          <p:nvPr/>
        </p:nvSpPr>
        <p:spPr>
          <a:xfrm>
            <a:off x="3073933" y="4776283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 – 7 = 6</a:t>
            </a:r>
          </a:p>
        </p:txBody>
      </p:sp>
      <p:sp>
        <p:nvSpPr>
          <p:cNvPr id="23" name="Rectangle: Rounded Corners 23">
            <a:extLst>
              <a:ext uri="{FF2B5EF4-FFF2-40B4-BE49-F238E27FC236}">
                <a16:creationId xmlns:a16="http://schemas.microsoft.com/office/drawing/2014/main" id="{8EA6325E-1B9C-476E-A5E8-23D5C6BDCBAF}"/>
              </a:ext>
            </a:extLst>
          </p:cNvPr>
          <p:cNvSpPr/>
          <p:nvPr/>
        </p:nvSpPr>
        <p:spPr>
          <a:xfrm>
            <a:off x="3073932" y="5437762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 – 8 = 5</a:t>
            </a:r>
          </a:p>
        </p:txBody>
      </p:sp>
      <p:sp>
        <p:nvSpPr>
          <p:cNvPr id="24" name="Rectangle: Rounded Corners 25">
            <a:extLst>
              <a:ext uri="{FF2B5EF4-FFF2-40B4-BE49-F238E27FC236}">
                <a16:creationId xmlns:a16="http://schemas.microsoft.com/office/drawing/2014/main" id="{85FE6C9F-CD17-4C5D-AEAF-536898866907}"/>
              </a:ext>
            </a:extLst>
          </p:cNvPr>
          <p:cNvSpPr/>
          <p:nvPr/>
        </p:nvSpPr>
        <p:spPr>
          <a:xfrm>
            <a:off x="3098262" y="6191659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 – 9 = 4</a:t>
            </a:r>
          </a:p>
        </p:txBody>
      </p:sp>
      <p:sp>
        <p:nvSpPr>
          <p:cNvPr id="25" name="Rectangle: Rounded Corners 28">
            <a:extLst>
              <a:ext uri="{FF2B5EF4-FFF2-40B4-BE49-F238E27FC236}">
                <a16:creationId xmlns:a16="http://schemas.microsoft.com/office/drawing/2014/main" id="{90F1C5CE-4553-414E-8661-CAB28FF309FD}"/>
              </a:ext>
            </a:extLst>
          </p:cNvPr>
          <p:cNvSpPr/>
          <p:nvPr/>
        </p:nvSpPr>
        <p:spPr>
          <a:xfrm>
            <a:off x="4508767" y="3429000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 – 5 = 9</a:t>
            </a:r>
          </a:p>
        </p:txBody>
      </p:sp>
      <p:sp>
        <p:nvSpPr>
          <p:cNvPr id="26" name="Rectangle: Rounded Corners 29">
            <a:extLst>
              <a:ext uri="{FF2B5EF4-FFF2-40B4-BE49-F238E27FC236}">
                <a16:creationId xmlns:a16="http://schemas.microsoft.com/office/drawing/2014/main" id="{F831B8F4-DBE0-4C1D-B26B-577CD1D4784A}"/>
              </a:ext>
            </a:extLst>
          </p:cNvPr>
          <p:cNvSpPr/>
          <p:nvPr/>
        </p:nvSpPr>
        <p:spPr>
          <a:xfrm>
            <a:off x="4528218" y="4105074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 – 6 = 8</a:t>
            </a:r>
          </a:p>
        </p:txBody>
      </p:sp>
      <p:sp>
        <p:nvSpPr>
          <p:cNvPr id="27" name="Rectangle: Rounded Corners 30">
            <a:extLst>
              <a:ext uri="{FF2B5EF4-FFF2-40B4-BE49-F238E27FC236}">
                <a16:creationId xmlns:a16="http://schemas.microsoft.com/office/drawing/2014/main" id="{3122E9A9-0825-429D-8330-BDFC61DDF9EB}"/>
              </a:ext>
            </a:extLst>
          </p:cNvPr>
          <p:cNvSpPr/>
          <p:nvPr/>
        </p:nvSpPr>
        <p:spPr>
          <a:xfrm>
            <a:off x="4528217" y="4756827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 – 7 = 7</a:t>
            </a:r>
          </a:p>
        </p:txBody>
      </p:sp>
      <p:sp>
        <p:nvSpPr>
          <p:cNvPr id="28" name="Rectangle: Rounded Corners 31">
            <a:extLst>
              <a:ext uri="{FF2B5EF4-FFF2-40B4-BE49-F238E27FC236}">
                <a16:creationId xmlns:a16="http://schemas.microsoft.com/office/drawing/2014/main" id="{49B88E02-5B40-4624-8A6D-90FD083CB17C}"/>
              </a:ext>
            </a:extLst>
          </p:cNvPr>
          <p:cNvSpPr/>
          <p:nvPr/>
        </p:nvSpPr>
        <p:spPr>
          <a:xfrm>
            <a:off x="4523358" y="542804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 – 8 = 6</a:t>
            </a:r>
          </a:p>
        </p:txBody>
      </p:sp>
      <p:sp>
        <p:nvSpPr>
          <p:cNvPr id="29" name="Rectangle: Rounded Corners 32">
            <a:extLst>
              <a:ext uri="{FF2B5EF4-FFF2-40B4-BE49-F238E27FC236}">
                <a16:creationId xmlns:a16="http://schemas.microsoft.com/office/drawing/2014/main" id="{C7E75D15-76E5-49C3-B1FA-DFE98709522D}"/>
              </a:ext>
            </a:extLst>
          </p:cNvPr>
          <p:cNvSpPr/>
          <p:nvPr/>
        </p:nvSpPr>
        <p:spPr>
          <a:xfrm>
            <a:off x="4591474" y="616734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 – 9 = 5</a:t>
            </a:r>
          </a:p>
        </p:txBody>
      </p:sp>
      <p:sp>
        <p:nvSpPr>
          <p:cNvPr id="30" name="Rectangle: Rounded Corners 35">
            <a:extLst>
              <a:ext uri="{FF2B5EF4-FFF2-40B4-BE49-F238E27FC236}">
                <a16:creationId xmlns:a16="http://schemas.microsoft.com/office/drawing/2014/main" id="{72C71F37-5A8B-4736-B549-5DA9941F91A4}"/>
              </a:ext>
            </a:extLst>
          </p:cNvPr>
          <p:cNvSpPr/>
          <p:nvPr/>
        </p:nvSpPr>
        <p:spPr>
          <a:xfrm>
            <a:off x="5972801" y="4119665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 – 6 = 9 </a:t>
            </a:r>
          </a:p>
        </p:txBody>
      </p:sp>
      <p:sp>
        <p:nvSpPr>
          <p:cNvPr id="31" name="Rectangle: Rounded Corners 36">
            <a:extLst>
              <a:ext uri="{FF2B5EF4-FFF2-40B4-BE49-F238E27FC236}">
                <a16:creationId xmlns:a16="http://schemas.microsoft.com/office/drawing/2014/main" id="{A6497A8A-A3D5-48FE-ACDC-4A287C77B7BA}"/>
              </a:ext>
            </a:extLst>
          </p:cNvPr>
          <p:cNvSpPr/>
          <p:nvPr/>
        </p:nvSpPr>
        <p:spPr>
          <a:xfrm>
            <a:off x="5972800" y="4756827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 – 7 = 8</a:t>
            </a:r>
          </a:p>
        </p:txBody>
      </p:sp>
      <p:sp>
        <p:nvSpPr>
          <p:cNvPr id="32" name="Rectangle: Rounded Corners 37">
            <a:extLst>
              <a:ext uri="{FF2B5EF4-FFF2-40B4-BE49-F238E27FC236}">
                <a16:creationId xmlns:a16="http://schemas.microsoft.com/office/drawing/2014/main" id="{8484F535-64D8-4CC7-AD94-F8094C3B0B2A}"/>
              </a:ext>
            </a:extLst>
          </p:cNvPr>
          <p:cNvSpPr/>
          <p:nvPr/>
        </p:nvSpPr>
        <p:spPr>
          <a:xfrm>
            <a:off x="5972790" y="542804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 – 8 = 7</a:t>
            </a:r>
          </a:p>
        </p:txBody>
      </p:sp>
      <p:sp>
        <p:nvSpPr>
          <p:cNvPr id="33" name="Rectangle: Rounded Corners 38">
            <a:extLst>
              <a:ext uri="{FF2B5EF4-FFF2-40B4-BE49-F238E27FC236}">
                <a16:creationId xmlns:a16="http://schemas.microsoft.com/office/drawing/2014/main" id="{A8CF0938-C71F-4441-BF7F-71979EA6B167}"/>
              </a:ext>
            </a:extLst>
          </p:cNvPr>
          <p:cNvSpPr/>
          <p:nvPr/>
        </p:nvSpPr>
        <p:spPr>
          <a:xfrm>
            <a:off x="6011715" y="616734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 – 9 = 6</a:t>
            </a:r>
          </a:p>
        </p:txBody>
      </p:sp>
      <p:sp>
        <p:nvSpPr>
          <p:cNvPr id="34" name="Rectangle: Rounded Corners 41">
            <a:extLst>
              <a:ext uri="{FF2B5EF4-FFF2-40B4-BE49-F238E27FC236}">
                <a16:creationId xmlns:a16="http://schemas.microsoft.com/office/drawing/2014/main" id="{22BAB57A-D66C-4EAF-B4E5-5C03686FB242}"/>
              </a:ext>
            </a:extLst>
          </p:cNvPr>
          <p:cNvSpPr/>
          <p:nvPr/>
        </p:nvSpPr>
        <p:spPr>
          <a:xfrm>
            <a:off x="7417383" y="4761692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16 – 7 = 9</a:t>
            </a:r>
          </a:p>
        </p:txBody>
      </p:sp>
      <p:sp>
        <p:nvSpPr>
          <p:cNvPr id="35" name="Rectangle: Rounded Corners 42">
            <a:extLst>
              <a:ext uri="{FF2B5EF4-FFF2-40B4-BE49-F238E27FC236}">
                <a16:creationId xmlns:a16="http://schemas.microsoft.com/office/drawing/2014/main" id="{139487C1-D602-4BC3-BBB7-A3A83D8B869C}"/>
              </a:ext>
            </a:extLst>
          </p:cNvPr>
          <p:cNvSpPr/>
          <p:nvPr/>
        </p:nvSpPr>
        <p:spPr>
          <a:xfrm>
            <a:off x="7417383" y="542804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16 – 8 = 8</a:t>
            </a:r>
          </a:p>
        </p:txBody>
      </p:sp>
      <p:sp>
        <p:nvSpPr>
          <p:cNvPr id="36" name="Rectangle: Rounded Corners 43">
            <a:extLst>
              <a:ext uri="{FF2B5EF4-FFF2-40B4-BE49-F238E27FC236}">
                <a16:creationId xmlns:a16="http://schemas.microsoft.com/office/drawing/2014/main" id="{6A51BFF1-A158-4CDB-A02A-03BDCE580EF2}"/>
              </a:ext>
            </a:extLst>
          </p:cNvPr>
          <p:cNvSpPr/>
          <p:nvPr/>
        </p:nvSpPr>
        <p:spPr>
          <a:xfrm>
            <a:off x="7456281" y="614788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16 – 9 = 7</a:t>
            </a:r>
          </a:p>
        </p:txBody>
      </p:sp>
      <p:sp>
        <p:nvSpPr>
          <p:cNvPr id="37" name="Rectangle: Rounded Corners 44">
            <a:extLst>
              <a:ext uri="{FF2B5EF4-FFF2-40B4-BE49-F238E27FC236}">
                <a16:creationId xmlns:a16="http://schemas.microsoft.com/office/drawing/2014/main" id="{9200E4FA-C1E7-41DB-A367-770C2CFA5D50}"/>
              </a:ext>
            </a:extLst>
          </p:cNvPr>
          <p:cNvSpPr/>
          <p:nvPr/>
        </p:nvSpPr>
        <p:spPr>
          <a:xfrm>
            <a:off x="8861976" y="542318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17 – 8 = 9</a:t>
            </a:r>
          </a:p>
        </p:txBody>
      </p:sp>
      <p:sp>
        <p:nvSpPr>
          <p:cNvPr id="38" name="Rectangle: Rounded Corners 45">
            <a:extLst>
              <a:ext uri="{FF2B5EF4-FFF2-40B4-BE49-F238E27FC236}">
                <a16:creationId xmlns:a16="http://schemas.microsoft.com/office/drawing/2014/main" id="{4276F57C-7487-424A-AB4B-19A030FCB035}"/>
              </a:ext>
            </a:extLst>
          </p:cNvPr>
          <p:cNvSpPr/>
          <p:nvPr/>
        </p:nvSpPr>
        <p:spPr>
          <a:xfrm>
            <a:off x="8900808" y="614788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17 – 9 = 8</a:t>
            </a:r>
          </a:p>
        </p:txBody>
      </p:sp>
      <p:sp>
        <p:nvSpPr>
          <p:cNvPr id="39" name="Rectangle: Rounded Corners 46">
            <a:extLst>
              <a:ext uri="{FF2B5EF4-FFF2-40B4-BE49-F238E27FC236}">
                <a16:creationId xmlns:a16="http://schemas.microsoft.com/office/drawing/2014/main" id="{B85A6D9B-28EE-4B2A-A0F4-58F1CE2A4B39}"/>
              </a:ext>
            </a:extLst>
          </p:cNvPr>
          <p:cNvSpPr/>
          <p:nvPr/>
        </p:nvSpPr>
        <p:spPr>
          <a:xfrm>
            <a:off x="10345335" y="616734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 – 9 = 9</a:t>
            </a:r>
          </a:p>
        </p:txBody>
      </p:sp>
      <p:sp>
        <p:nvSpPr>
          <p:cNvPr id="40" name="Rectangle: Rounded Corners 4">
            <a:extLst>
              <a:ext uri="{FF2B5EF4-FFF2-40B4-BE49-F238E27FC236}">
                <a16:creationId xmlns:a16="http://schemas.microsoft.com/office/drawing/2014/main" id="{92D54A59-C32B-4895-B4E5-012F671EA35A}"/>
              </a:ext>
            </a:extLst>
          </p:cNvPr>
          <p:cNvSpPr/>
          <p:nvPr/>
        </p:nvSpPr>
        <p:spPr>
          <a:xfrm>
            <a:off x="191469" y="1330258"/>
            <a:ext cx="1381327" cy="5642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– 2 = 9</a:t>
            </a:r>
          </a:p>
        </p:txBody>
      </p:sp>
      <p:sp>
        <p:nvSpPr>
          <p:cNvPr id="41" name="Rectangle: Rounded Corners 12">
            <a:extLst>
              <a:ext uri="{FF2B5EF4-FFF2-40B4-BE49-F238E27FC236}">
                <a16:creationId xmlns:a16="http://schemas.microsoft.com/office/drawing/2014/main" id="{100BA6B4-76EE-40B7-B5ED-0F71FAAA676B}"/>
              </a:ext>
            </a:extLst>
          </p:cNvPr>
          <p:cNvSpPr/>
          <p:nvPr/>
        </p:nvSpPr>
        <p:spPr>
          <a:xfrm>
            <a:off x="1619646" y="2018491"/>
            <a:ext cx="1381327" cy="5642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– 3 = 9</a:t>
            </a:r>
          </a:p>
        </p:txBody>
      </p:sp>
      <p:sp>
        <p:nvSpPr>
          <p:cNvPr id="42" name="Rectangle: Rounded Corners 19">
            <a:extLst>
              <a:ext uri="{FF2B5EF4-FFF2-40B4-BE49-F238E27FC236}">
                <a16:creationId xmlns:a16="http://schemas.microsoft.com/office/drawing/2014/main" id="{6B6F77B9-451B-4890-AB48-42515BD67430}"/>
              </a:ext>
            </a:extLst>
          </p:cNvPr>
          <p:cNvSpPr/>
          <p:nvPr/>
        </p:nvSpPr>
        <p:spPr>
          <a:xfrm>
            <a:off x="3073931" y="2755356"/>
            <a:ext cx="1381327" cy="5642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 – 4 = 9</a:t>
            </a:r>
          </a:p>
        </p:txBody>
      </p:sp>
      <p:sp>
        <p:nvSpPr>
          <p:cNvPr id="43" name="Rectangle: Rounded Corners 28">
            <a:extLst>
              <a:ext uri="{FF2B5EF4-FFF2-40B4-BE49-F238E27FC236}">
                <a16:creationId xmlns:a16="http://schemas.microsoft.com/office/drawing/2014/main" id="{CB36E7AE-28F3-4AFC-9531-13C1DD83D44A}"/>
              </a:ext>
            </a:extLst>
          </p:cNvPr>
          <p:cNvSpPr/>
          <p:nvPr/>
        </p:nvSpPr>
        <p:spPr>
          <a:xfrm>
            <a:off x="4522504" y="3429000"/>
            <a:ext cx="1381327" cy="5642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 – 5 = 9</a:t>
            </a:r>
          </a:p>
        </p:txBody>
      </p:sp>
      <p:sp>
        <p:nvSpPr>
          <p:cNvPr id="44" name="Rectangle: Rounded Corners 35">
            <a:extLst>
              <a:ext uri="{FF2B5EF4-FFF2-40B4-BE49-F238E27FC236}">
                <a16:creationId xmlns:a16="http://schemas.microsoft.com/office/drawing/2014/main" id="{5AEA0D42-C367-4E7B-BD0D-AACDF588DEAF}"/>
              </a:ext>
            </a:extLst>
          </p:cNvPr>
          <p:cNvSpPr/>
          <p:nvPr/>
        </p:nvSpPr>
        <p:spPr>
          <a:xfrm>
            <a:off x="5972790" y="4110359"/>
            <a:ext cx="1381327" cy="5642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 – 6 = 9 </a:t>
            </a:r>
          </a:p>
        </p:txBody>
      </p:sp>
      <p:sp>
        <p:nvSpPr>
          <p:cNvPr id="45" name="Rectangle: Rounded Corners 41">
            <a:extLst>
              <a:ext uri="{FF2B5EF4-FFF2-40B4-BE49-F238E27FC236}">
                <a16:creationId xmlns:a16="http://schemas.microsoft.com/office/drawing/2014/main" id="{344A6129-B8C2-4E11-9CB9-9EA8214F6421}"/>
              </a:ext>
            </a:extLst>
          </p:cNvPr>
          <p:cNvSpPr/>
          <p:nvPr/>
        </p:nvSpPr>
        <p:spPr>
          <a:xfrm>
            <a:off x="7417383" y="4754615"/>
            <a:ext cx="1381327" cy="5642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16 – 7 = 9</a:t>
            </a:r>
          </a:p>
        </p:txBody>
      </p:sp>
      <p:sp>
        <p:nvSpPr>
          <p:cNvPr id="47" name="Rectangle: Rounded Corners 44">
            <a:extLst>
              <a:ext uri="{FF2B5EF4-FFF2-40B4-BE49-F238E27FC236}">
                <a16:creationId xmlns:a16="http://schemas.microsoft.com/office/drawing/2014/main" id="{37F8EA1A-2707-469F-A826-4405D0B3CDF1}"/>
              </a:ext>
            </a:extLst>
          </p:cNvPr>
          <p:cNvSpPr/>
          <p:nvPr/>
        </p:nvSpPr>
        <p:spPr>
          <a:xfrm>
            <a:off x="8861975" y="5423181"/>
            <a:ext cx="1381327" cy="5642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17 – 8 = 9</a:t>
            </a:r>
          </a:p>
        </p:txBody>
      </p:sp>
      <p:sp>
        <p:nvSpPr>
          <p:cNvPr id="48" name="Rectangle: Rounded Corners 46">
            <a:extLst>
              <a:ext uri="{FF2B5EF4-FFF2-40B4-BE49-F238E27FC236}">
                <a16:creationId xmlns:a16="http://schemas.microsoft.com/office/drawing/2014/main" id="{48F1AC56-363F-4837-A389-AC03D9E9D1D0}"/>
              </a:ext>
            </a:extLst>
          </p:cNvPr>
          <p:cNvSpPr/>
          <p:nvPr/>
        </p:nvSpPr>
        <p:spPr>
          <a:xfrm>
            <a:off x="10345335" y="6167341"/>
            <a:ext cx="1381327" cy="5642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 – 9 = 9</a:t>
            </a:r>
          </a:p>
        </p:txBody>
      </p:sp>
      <p:sp>
        <p:nvSpPr>
          <p:cNvPr id="56" name="Oval 55"/>
          <p:cNvSpPr/>
          <p:nvPr/>
        </p:nvSpPr>
        <p:spPr>
          <a:xfrm>
            <a:off x="181098" y="1344462"/>
            <a:ext cx="545688" cy="530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602660" y="2059858"/>
            <a:ext cx="545688" cy="530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082414" y="2787444"/>
            <a:ext cx="545688" cy="530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547421" y="3470786"/>
            <a:ext cx="545688" cy="530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968182" y="4139380"/>
            <a:ext cx="545688" cy="530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447937" y="4778477"/>
            <a:ext cx="545688" cy="530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864752" y="5437762"/>
            <a:ext cx="545688" cy="530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0345335" y="6183972"/>
            <a:ext cx="545688" cy="530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6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92793D8-3958-4CF8-9D38-4CBD68F1A871}"/>
              </a:ext>
            </a:extLst>
          </p:cNvPr>
          <p:cNvSpPr/>
          <p:nvPr/>
        </p:nvSpPr>
        <p:spPr>
          <a:xfrm>
            <a:off x="310109" y="342490"/>
            <a:ext cx="520700" cy="495300"/>
          </a:xfrm>
          <a:prstGeom prst="ellipse">
            <a:avLst/>
          </a:prstGeom>
          <a:solidFill>
            <a:srgbClr val="FFC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323FCB-6BB5-4A96-B306-D72396076B5A}"/>
              </a:ext>
            </a:extLst>
          </p:cNvPr>
          <p:cNvSpPr/>
          <p:nvPr/>
        </p:nvSpPr>
        <p:spPr>
          <a:xfrm>
            <a:off x="243434" y="275815"/>
            <a:ext cx="654049" cy="6350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1F386D-DAB5-48B6-A7C2-765739FA0D66}"/>
              </a:ext>
            </a:extLst>
          </p:cNvPr>
          <p:cNvSpPr txBox="1"/>
          <p:nvPr/>
        </p:nvSpPr>
        <p:spPr>
          <a:xfrm>
            <a:off x="1048965" y="232782"/>
            <a:ext cx="1040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FE27D-CD78-4202-9CE3-48EF325CE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879113"/>
            <a:ext cx="9791700" cy="5978887"/>
          </a:xfrm>
          <a:prstGeom prst="rect">
            <a:avLst/>
          </a:prstGeom>
        </p:spPr>
      </p:pic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C256F383-E8EF-41E3-93E0-A79D6DCEED85}"/>
              </a:ext>
            </a:extLst>
          </p:cNvPr>
          <p:cNvSpPr/>
          <p:nvPr/>
        </p:nvSpPr>
        <p:spPr>
          <a:xfrm>
            <a:off x="1602658" y="3264803"/>
            <a:ext cx="1140542" cy="4639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 – 5 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2AED86AD-D85E-49D4-AC5C-6C9DD676370A}"/>
              </a:ext>
            </a:extLst>
          </p:cNvPr>
          <p:cNvSpPr/>
          <p:nvPr/>
        </p:nvSpPr>
        <p:spPr>
          <a:xfrm>
            <a:off x="2743200" y="3261984"/>
            <a:ext cx="1140542" cy="4639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 – 9 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36">
            <a:extLst>
              <a:ext uri="{FF2B5EF4-FFF2-40B4-BE49-F238E27FC236}">
                <a16:creationId xmlns:a16="http://schemas.microsoft.com/office/drawing/2014/main" id="{CD9185C3-7BA2-40E5-A0F2-168F1BE50CC5}"/>
              </a:ext>
            </a:extLst>
          </p:cNvPr>
          <p:cNvSpPr/>
          <p:nvPr/>
        </p:nvSpPr>
        <p:spPr>
          <a:xfrm>
            <a:off x="6096000" y="2281084"/>
            <a:ext cx="1160206" cy="5014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 – 6 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37">
            <a:extLst>
              <a:ext uri="{FF2B5EF4-FFF2-40B4-BE49-F238E27FC236}">
                <a16:creationId xmlns:a16="http://schemas.microsoft.com/office/drawing/2014/main" id="{37E95207-39DA-44DA-A393-3CCBEBDDAA74}"/>
              </a:ext>
            </a:extLst>
          </p:cNvPr>
          <p:cNvSpPr/>
          <p:nvPr/>
        </p:nvSpPr>
        <p:spPr>
          <a:xfrm>
            <a:off x="4959476" y="2782530"/>
            <a:ext cx="1136524" cy="4522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– 8 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40">
            <a:extLst>
              <a:ext uri="{FF2B5EF4-FFF2-40B4-BE49-F238E27FC236}">
                <a16:creationId xmlns:a16="http://schemas.microsoft.com/office/drawing/2014/main" id="{0FFEDE49-3FD7-4778-9138-B9AB11897B31}"/>
              </a:ext>
            </a:extLst>
          </p:cNvPr>
          <p:cNvSpPr/>
          <p:nvPr/>
        </p:nvSpPr>
        <p:spPr>
          <a:xfrm>
            <a:off x="5559939" y="3263147"/>
            <a:ext cx="1136524" cy="5014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– 3 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30">
            <a:extLst>
              <a:ext uri="{FF2B5EF4-FFF2-40B4-BE49-F238E27FC236}">
                <a16:creationId xmlns:a16="http://schemas.microsoft.com/office/drawing/2014/main" id="{3B7D85D0-43D8-44BC-B171-DE4D11BB1C87}"/>
              </a:ext>
            </a:extLst>
          </p:cNvPr>
          <p:cNvSpPr/>
          <p:nvPr/>
        </p:nvSpPr>
        <p:spPr>
          <a:xfrm>
            <a:off x="9407674" y="1811726"/>
            <a:ext cx="1160206" cy="5014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11 - 4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65">
            <a:extLst>
              <a:ext uri="{FF2B5EF4-FFF2-40B4-BE49-F238E27FC236}">
                <a16:creationId xmlns:a16="http://schemas.microsoft.com/office/drawing/2014/main" id="{727FB6CD-83D7-41FF-8ABE-BE1812F1E040}"/>
              </a:ext>
            </a:extLst>
          </p:cNvPr>
          <p:cNvSpPr/>
          <p:nvPr/>
        </p:nvSpPr>
        <p:spPr>
          <a:xfrm>
            <a:off x="8271150" y="2288592"/>
            <a:ext cx="1136524" cy="4939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– 5 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66">
            <a:extLst>
              <a:ext uri="{FF2B5EF4-FFF2-40B4-BE49-F238E27FC236}">
                <a16:creationId xmlns:a16="http://schemas.microsoft.com/office/drawing/2014/main" id="{4C287775-BC8C-4238-989A-6B7AA9EACA95}"/>
              </a:ext>
            </a:extLst>
          </p:cNvPr>
          <p:cNvSpPr/>
          <p:nvPr/>
        </p:nvSpPr>
        <p:spPr>
          <a:xfrm>
            <a:off x="8247467" y="2782529"/>
            <a:ext cx="1169695" cy="4768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– 8 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67">
            <a:extLst>
              <a:ext uri="{FF2B5EF4-FFF2-40B4-BE49-F238E27FC236}">
                <a16:creationId xmlns:a16="http://schemas.microsoft.com/office/drawing/2014/main" id="{5A98A52F-B82F-44EE-9264-FDFDAF9CFFA5}"/>
              </a:ext>
            </a:extLst>
          </p:cNvPr>
          <p:cNvSpPr/>
          <p:nvPr/>
        </p:nvSpPr>
        <p:spPr>
          <a:xfrm>
            <a:off x="9407674" y="2782529"/>
            <a:ext cx="1160206" cy="4939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– 9 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68">
            <a:extLst>
              <a:ext uri="{FF2B5EF4-FFF2-40B4-BE49-F238E27FC236}">
                <a16:creationId xmlns:a16="http://schemas.microsoft.com/office/drawing/2014/main" id="{8B4AD204-A1FC-46C6-963B-24CBC0A9ED36}"/>
              </a:ext>
            </a:extLst>
          </p:cNvPr>
          <p:cNvSpPr/>
          <p:nvPr/>
        </p:nvSpPr>
        <p:spPr>
          <a:xfrm>
            <a:off x="2743200" y="5050717"/>
            <a:ext cx="1140542" cy="4639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– 6 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69">
            <a:extLst>
              <a:ext uri="{FF2B5EF4-FFF2-40B4-BE49-F238E27FC236}">
                <a16:creationId xmlns:a16="http://schemas.microsoft.com/office/drawing/2014/main" id="{3265F177-7645-4744-A4CA-F761DABED063}"/>
              </a:ext>
            </a:extLst>
          </p:cNvPr>
          <p:cNvSpPr/>
          <p:nvPr/>
        </p:nvSpPr>
        <p:spPr>
          <a:xfrm>
            <a:off x="1602658" y="5555369"/>
            <a:ext cx="1140542" cy="4639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15 - 9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70">
            <a:extLst>
              <a:ext uri="{FF2B5EF4-FFF2-40B4-BE49-F238E27FC236}">
                <a16:creationId xmlns:a16="http://schemas.microsoft.com/office/drawing/2014/main" id="{06B62CE0-F0A6-48D0-994B-7797EF42162C}"/>
              </a:ext>
            </a:extLst>
          </p:cNvPr>
          <p:cNvSpPr/>
          <p:nvPr/>
        </p:nvSpPr>
        <p:spPr>
          <a:xfrm>
            <a:off x="2743200" y="5546424"/>
            <a:ext cx="1140542" cy="4639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 – 8 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74">
            <a:extLst>
              <a:ext uri="{FF2B5EF4-FFF2-40B4-BE49-F238E27FC236}">
                <a16:creationId xmlns:a16="http://schemas.microsoft.com/office/drawing/2014/main" id="{5D420703-224F-42BE-BA1F-3B8444551E9A}"/>
              </a:ext>
            </a:extLst>
          </p:cNvPr>
          <p:cNvSpPr/>
          <p:nvPr/>
        </p:nvSpPr>
        <p:spPr>
          <a:xfrm>
            <a:off x="2172929" y="6000023"/>
            <a:ext cx="1140542" cy="5482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11 - 5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C35085B8-0524-40F2-9A11-44C834283EC1}"/>
              </a:ext>
            </a:extLst>
          </p:cNvPr>
          <p:cNvSpPr/>
          <p:nvPr/>
        </p:nvSpPr>
        <p:spPr>
          <a:xfrm>
            <a:off x="6096000" y="5060135"/>
            <a:ext cx="1136524" cy="4939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 – 8 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513AC2E7-5514-4E67-888B-B5E980E7B74C}"/>
              </a:ext>
            </a:extLst>
          </p:cNvPr>
          <p:cNvSpPr/>
          <p:nvPr/>
        </p:nvSpPr>
        <p:spPr>
          <a:xfrm>
            <a:off x="4958505" y="5554073"/>
            <a:ext cx="1169696" cy="4939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– 7 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DF281532-47F0-45D5-96A6-18BD35F0E1F9}"/>
              </a:ext>
            </a:extLst>
          </p:cNvPr>
          <p:cNvSpPr/>
          <p:nvPr/>
        </p:nvSpPr>
        <p:spPr>
          <a:xfrm>
            <a:off x="6096000" y="5525370"/>
            <a:ext cx="1136524" cy="4939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– 6 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5">
            <a:extLst>
              <a:ext uri="{FF2B5EF4-FFF2-40B4-BE49-F238E27FC236}">
                <a16:creationId xmlns:a16="http://schemas.microsoft.com/office/drawing/2014/main" id="{697CBD8B-AE40-48B3-B50A-A8B9F172D8B1}"/>
              </a:ext>
            </a:extLst>
          </p:cNvPr>
          <p:cNvSpPr/>
          <p:nvPr/>
        </p:nvSpPr>
        <p:spPr>
          <a:xfrm>
            <a:off x="9385621" y="5062933"/>
            <a:ext cx="1140542" cy="4517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12 - 8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43">
            <a:extLst>
              <a:ext uri="{FF2B5EF4-FFF2-40B4-BE49-F238E27FC236}">
                <a16:creationId xmlns:a16="http://schemas.microsoft.com/office/drawing/2014/main" id="{4CA44360-23BD-44F2-8931-8A9D5B90165F}"/>
              </a:ext>
            </a:extLst>
          </p:cNvPr>
          <p:cNvSpPr/>
          <p:nvPr/>
        </p:nvSpPr>
        <p:spPr>
          <a:xfrm>
            <a:off x="8803161" y="5556870"/>
            <a:ext cx="1169695" cy="4939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- 9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0837DD-747C-4645-9D92-D77027A3A3A1}"/>
              </a:ext>
            </a:extLst>
          </p:cNvPr>
          <p:cNvCxnSpPr/>
          <p:nvPr/>
        </p:nvCxnSpPr>
        <p:spPr>
          <a:xfrm>
            <a:off x="1185402" y="761129"/>
            <a:ext cx="26835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5B7C93-BF15-48B2-AFC3-FDC5E279EE25}"/>
              </a:ext>
            </a:extLst>
          </p:cNvPr>
          <p:cNvCxnSpPr>
            <a:cxnSpLocks/>
          </p:cNvCxnSpPr>
          <p:nvPr/>
        </p:nvCxnSpPr>
        <p:spPr>
          <a:xfrm flipV="1">
            <a:off x="4090834" y="761129"/>
            <a:ext cx="3445592" cy="209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11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26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574" y="116632"/>
            <a:ext cx="11608445" cy="1112664"/>
            <a:chOff x="910630" y="557947"/>
            <a:chExt cx="11608445" cy="1112664"/>
          </a:xfrm>
        </p:grpSpPr>
        <p:sp>
          <p:nvSpPr>
            <p:cNvPr id="3" name="TextBox 2"/>
            <p:cNvSpPr txBox="1"/>
            <p:nvPr/>
          </p:nvSpPr>
          <p:spPr>
            <a:xfrm>
              <a:off x="1760963" y="593393"/>
              <a:ext cx="107581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Giàn gấc nhà bà Nga có tất cả 13 quả, trong đó có 7 quả đã chín.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giàn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gấc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Nga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chín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838622" y="4437112"/>
            <a:ext cx="11089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                                =</a:t>
            </a:r>
          </a:p>
          <a:p>
            <a:pPr>
              <a:lnSpc>
                <a:spcPct val="20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30910" y="4797152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91150" y="4832023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75326" y="4832023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83038" y="4797152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47161" y="5861835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30910" y="4797152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83038" y="4797152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91150" y="4797151"/>
            <a:ext cx="792088" cy="682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175326" y="4838046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438777" y="5847360"/>
            <a:ext cx="800472" cy="6505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503" y="1381696"/>
            <a:ext cx="6302477" cy="323985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964108F-8B92-4C97-9E5F-8B619B938EF1}"/>
              </a:ext>
            </a:extLst>
          </p:cNvPr>
          <p:cNvCxnSpPr/>
          <p:nvPr/>
        </p:nvCxnSpPr>
        <p:spPr>
          <a:xfrm>
            <a:off x="5065702" y="618560"/>
            <a:ext cx="268359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45881B-6C39-4EC0-ABC1-82848C6D66D8}"/>
              </a:ext>
            </a:extLst>
          </p:cNvPr>
          <p:cNvCxnSpPr>
            <a:cxnSpLocks/>
          </p:cNvCxnSpPr>
          <p:nvPr/>
        </p:nvCxnSpPr>
        <p:spPr>
          <a:xfrm flipV="1">
            <a:off x="9573787" y="627850"/>
            <a:ext cx="2019915" cy="363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00298B-D210-497A-BD9A-9766156755AC}"/>
              </a:ext>
            </a:extLst>
          </p:cNvPr>
          <p:cNvCxnSpPr>
            <a:cxnSpLocks/>
          </p:cNvCxnSpPr>
          <p:nvPr/>
        </p:nvCxnSpPr>
        <p:spPr>
          <a:xfrm>
            <a:off x="1386962" y="1125760"/>
            <a:ext cx="73680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E8B2BA-F9B0-444A-9BA1-690FD26251EC}"/>
              </a:ext>
            </a:extLst>
          </p:cNvPr>
          <p:cNvCxnSpPr>
            <a:cxnSpLocks/>
          </p:cNvCxnSpPr>
          <p:nvPr/>
        </p:nvCxnSpPr>
        <p:spPr>
          <a:xfrm flipV="1">
            <a:off x="3018503" y="1129287"/>
            <a:ext cx="7756965" cy="3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30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6678" y="1689148"/>
            <a:ext cx="36904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 dặn: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997163"/>
            <a:ext cx="9865659" cy="25609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olm.</a:t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286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5681" y="2226476"/>
            <a:ext cx="8100900" cy="208592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34827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14 Anime ý tưởng trong 2021 | anime, hình ảnh, anime ang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81" y="3398828"/>
            <a:ext cx="4039907" cy="345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use home cartoon Royalty Free Vector Image - VectorStock">
            <a:extLst>
              <a:ext uri="{FF2B5EF4-FFF2-40B4-BE49-F238E27FC236}">
                <a16:creationId xmlns:a16="http://schemas.microsoft.com/office/drawing/2014/main" id="{0025BE85-258B-4FDD-B21D-9AC35D022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" b="10645"/>
          <a:stretch/>
        </p:blipFill>
        <p:spPr bwMode="auto">
          <a:xfrm>
            <a:off x="-64103" y="-106207"/>
            <a:ext cx="12255310" cy="70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665" y="574022"/>
            <a:ext cx="1412889" cy="1525921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55" y="3752836"/>
            <a:ext cx="2234909" cy="2234909"/>
          </a:xfrm>
          <a:prstGeom prst="rect">
            <a:avLst/>
          </a:prstGeom>
        </p:spPr>
      </p:pic>
      <p:pic>
        <p:nvPicPr>
          <p:cNvPr id="9" name="Picture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287" y="3754112"/>
            <a:ext cx="1731099" cy="186958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0394088" y="1971060"/>
            <a:ext cx="507933" cy="3229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332871" y="5489884"/>
            <a:ext cx="507933" cy="3229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98570" y="5664844"/>
            <a:ext cx="507933" cy="3229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4" name="Picture 2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83" y="493640"/>
            <a:ext cx="2234909" cy="2234909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567609" y="2451983"/>
            <a:ext cx="507933" cy="3229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Notched Right Arrow 17">
            <a:hlinkClick r:id="rId15" action="ppaction://hlinksldjump"/>
          </p:cNvPr>
          <p:cNvSpPr/>
          <p:nvPr/>
        </p:nvSpPr>
        <p:spPr>
          <a:xfrm>
            <a:off x="10632967" y="6001117"/>
            <a:ext cx="1400409" cy="781742"/>
          </a:xfrm>
          <a:prstGeom prst="notchedRightArrow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57" y="5651333"/>
            <a:ext cx="1318514" cy="142399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762854" y="5530230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486938" y="85940"/>
            <a:ext cx="5313829" cy="81539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Tiêu</a:t>
            </a:r>
            <a:r>
              <a:rPr lang="en-US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diệt</a:t>
            </a:r>
            <a:r>
              <a:rPr lang="en-US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vius</a:t>
            </a:r>
            <a:endParaRPr lang="en-US" sz="6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5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ouse home cartoon Royalty Free Vector Image - VectorStock">
            <a:extLst>
              <a:ext uri="{FF2B5EF4-FFF2-40B4-BE49-F238E27FC236}">
                <a16:creationId xmlns:a16="http://schemas.microsoft.com/office/drawing/2014/main" id="{85ABD6DA-9A72-41BD-982D-2272A093D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" b="10645"/>
          <a:stretch/>
        </p:blipFill>
        <p:spPr bwMode="auto">
          <a:xfrm>
            <a:off x="-64103" y="-106207"/>
            <a:ext cx="12255310" cy="70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247193-E94A-4A0B-8BD3-BDEBBF2AE08E}"/>
              </a:ext>
            </a:extLst>
          </p:cNvPr>
          <p:cNvSpPr/>
          <p:nvPr/>
        </p:nvSpPr>
        <p:spPr>
          <a:xfrm>
            <a:off x="335360" y="281776"/>
            <a:ext cx="11449272" cy="595553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"/>
          <p:cNvSpPr/>
          <p:nvPr/>
        </p:nvSpPr>
        <p:spPr>
          <a:xfrm>
            <a:off x="1768299" y="3255760"/>
            <a:ext cx="3052348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vi-VN" sz="71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71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"/>
          <p:cNvSpPr/>
          <p:nvPr/>
        </p:nvSpPr>
        <p:spPr>
          <a:xfrm>
            <a:off x="7320136" y="3255760"/>
            <a:ext cx="3166026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71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B"/>
          <p:cNvSpPr/>
          <p:nvPr/>
        </p:nvSpPr>
        <p:spPr>
          <a:xfrm>
            <a:off x="1790921" y="4714783"/>
            <a:ext cx="3040673" cy="10063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vi-VN" sz="71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71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D"/>
          <p:cNvSpPr/>
          <p:nvPr/>
        </p:nvSpPr>
        <p:spPr>
          <a:xfrm>
            <a:off x="7367620" y="4754149"/>
            <a:ext cx="3119096" cy="100894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71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3" name="Flowchart: Terminator 32"/>
          <p:cNvSpPr/>
          <p:nvPr/>
        </p:nvSpPr>
        <p:spPr>
          <a:xfrm>
            <a:off x="2279577" y="764705"/>
            <a:ext cx="8013627" cy="2003519"/>
          </a:xfrm>
          <a:prstGeom prst="flowChartTerminator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63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14 - 9 </a:t>
            </a:r>
            <a:r>
              <a:rPr lang="en-US" sz="63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3804779" y="3283575"/>
            <a:ext cx="1015868" cy="101586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003642" y="4754148"/>
            <a:ext cx="1015868" cy="10158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470294" y="3310111"/>
            <a:ext cx="1015868" cy="10158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470294" y="4887226"/>
            <a:ext cx="1015868" cy="1015868"/>
          </a:xfrm>
          <a:prstGeom prst="rect">
            <a:avLst/>
          </a:prstGeom>
        </p:spPr>
      </p:pic>
      <p:pic>
        <p:nvPicPr>
          <p:cNvPr id="41" name="Picture 4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" y="5301208"/>
            <a:ext cx="1493207" cy="149320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4161689" y="-2331640"/>
            <a:ext cx="609600" cy="609600"/>
          </a:xfrm>
          <a:prstGeom prst="rect">
            <a:avLst/>
          </a:prstGeom>
        </p:spPr>
      </p:pic>
      <p:pic>
        <p:nvPicPr>
          <p:cNvPr id="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3781325" y="-632624"/>
            <a:ext cx="609600" cy="609600"/>
          </a:xfrm>
          <a:prstGeom prst="rect">
            <a:avLst/>
          </a:prstGeom>
        </p:spPr>
      </p:pic>
      <p:pic>
        <p:nvPicPr>
          <p:cNvPr id="1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3933725" y="-480224"/>
            <a:ext cx="609600" cy="609600"/>
          </a:xfrm>
          <a:prstGeom prst="rect">
            <a:avLst/>
          </a:prstGeom>
        </p:spPr>
      </p:pic>
      <p:pic>
        <p:nvPicPr>
          <p:cNvPr id="1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4086125" y="-327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8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1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81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3" grpId="0" bldLvl="0" animBg="1"/>
      <p:bldP spid="24" grpId="0" bldLvl="0" animBg="1"/>
      <p:bldP spid="25" grpId="0" bldLvl="0" animBg="1"/>
      <p:bldP spid="26" grpId="0" bldLvl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ouse home cartoon Royalty Free Vector Image - VectorStock">
            <a:extLst>
              <a:ext uri="{FF2B5EF4-FFF2-40B4-BE49-F238E27FC236}">
                <a16:creationId xmlns:a16="http://schemas.microsoft.com/office/drawing/2014/main" id="{CFBE440A-E3A4-49BB-B0E6-000DBB7EC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" b="10645"/>
          <a:stretch/>
        </p:blipFill>
        <p:spPr bwMode="auto">
          <a:xfrm>
            <a:off x="-64103" y="-106207"/>
            <a:ext cx="12255310" cy="70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B9C39C4-82C7-4386-B4C8-F4E7E15FC0F0}"/>
              </a:ext>
            </a:extLst>
          </p:cNvPr>
          <p:cNvSpPr/>
          <p:nvPr/>
        </p:nvSpPr>
        <p:spPr>
          <a:xfrm>
            <a:off x="335360" y="281776"/>
            <a:ext cx="11449272" cy="595553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2712" y="5395160"/>
            <a:ext cx="1845079" cy="187471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8" name="A"/>
          <p:cNvSpPr/>
          <p:nvPr/>
        </p:nvSpPr>
        <p:spPr>
          <a:xfrm>
            <a:off x="2107548" y="4756520"/>
            <a:ext cx="3052348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vi-VN" sz="71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71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"/>
          <p:cNvSpPr/>
          <p:nvPr/>
        </p:nvSpPr>
        <p:spPr>
          <a:xfrm>
            <a:off x="7320136" y="3255760"/>
            <a:ext cx="3166026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71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B"/>
          <p:cNvSpPr/>
          <p:nvPr/>
        </p:nvSpPr>
        <p:spPr>
          <a:xfrm>
            <a:off x="1989524" y="3314877"/>
            <a:ext cx="3040673" cy="10063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71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1" name="D"/>
          <p:cNvSpPr/>
          <p:nvPr/>
        </p:nvSpPr>
        <p:spPr>
          <a:xfrm>
            <a:off x="7367620" y="4754149"/>
            <a:ext cx="3119096" cy="100894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71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71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71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owchart: Terminator 31"/>
          <p:cNvSpPr/>
          <p:nvPr/>
        </p:nvSpPr>
        <p:spPr>
          <a:xfrm>
            <a:off x="2279577" y="764705"/>
            <a:ext cx="8013627" cy="2003519"/>
          </a:xfrm>
          <a:prstGeom prst="flowChartTerminator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63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</a:t>
            </a:r>
            <a:r>
              <a:rPr lang="en-US" sz="63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= 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4144028" y="4784335"/>
            <a:ext cx="1015868" cy="10158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079776" y="3421244"/>
            <a:ext cx="1015868" cy="101586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470294" y="3310111"/>
            <a:ext cx="1015868" cy="101586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470294" y="4887226"/>
            <a:ext cx="1015868" cy="1015868"/>
          </a:xfrm>
          <a:prstGeom prst="rect">
            <a:avLst/>
          </a:prstGeom>
        </p:spPr>
      </p:pic>
      <p:pic>
        <p:nvPicPr>
          <p:cNvPr id="12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4161689" y="-2331640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3781325" y="-632624"/>
            <a:ext cx="609600" cy="609600"/>
          </a:xfrm>
          <a:prstGeom prst="rect">
            <a:avLst/>
          </a:prstGeom>
        </p:spPr>
      </p:pic>
      <p:pic>
        <p:nvPicPr>
          <p:cNvPr id="1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3933725" y="-480224"/>
            <a:ext cx="609600" cy="609600"/>
          </a:xfrm>
          <a:prstGeom prst="rect">
            <a:avLst/>
          </a:prstGeom>
        </p:spPr>
      </p:pic>
      <p:pic>
        <p:nvPicPr>
          <p:cNvPr id="1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4086125" y="-327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4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1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1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81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1" grpId="0" bldLvl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ouse home cartoon Royalty Free Vector Image - VectorStock">
            <a:extLst>
              <a:ext uri="{FF2B5EF4-FFF2-40B4-BE49-F238E27FC236}">
                <a16:creationId xmlns:a16="http://schemas.microsoft.com/office/drawing/2014/main" id="{FC1CD10E-2D97-40A0-BB22-850633691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" b="10645"/>
          <a:stretch/>
        </p:blipFill>
        <p:spPr bwMode="auto">
          <a:xfrm>
            <a:off x="-64103" y="-106207"/>
            <a:ext cx="12255310" cy="70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773450-85D3-4E3B-95B7-2DA8FF2DCF0B}"/>
              </a:ext>
            </a:extLst>
          </p:cNvPr>
          <p:cNvSpPr/>
          <p:nvPr/>
        </p:nvSpPr>
        <p:spPr>
          <a:xfrm>
            <a:off x="335360" y="281776"/>
            <a:ext cx="11449272" cy="595553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"/>
          <p:cNvSpPr/>
          <p:nvPr/>
        </p:nvSpPr>
        <p:spPr>
          <a:xfrm>
            <a:off x="7215414" y="4723768"/>
            <a:ext cx="3052348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vi-VN" sz="71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71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"/>
          <p:cNvSpPr/>
          <p:nvPr/>
        </p:nvSpPr>
        <p:spPr>
          <a:xfrm>
            <a:off x="7320136" y="3255760"/>
            <a:ext cx="3166026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71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B"/>
          <p:cNvSpPr/>
          <p:nvPr/>
        </p:nvSpPr>
        <p:spPr>
          <a:xfrm>
            <a:off x="1910948" y="4710454"/>
            <a:ext cx="3040673" cy="10063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vi-VN" sz="71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71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"/>
          <p:cNvSpPr/>
          <p:nvPr/>
        </p:nvSpPr>
        <p:spPr>
          <a:xfrm>
            <a:off x="1895547" y="3255760"/>
            <a:ext cx="3119096" cy="100894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vi-VN" sz="71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71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Terminator 23"/>
          <p:cNvSpPr/>
          <p:nvPr/>
        </p:nvSpPr>
        <p:spPr>
          <a:xfrm>
            <a:off x="2053182" y="806489"/>
            <a:ext cx="8013627" cy="2003519"/>
          </a:xfrm>
          <a:prstGeom prst="flowChartTerminator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63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14 - 2 - 4</a:t>
            </a:r>
            <a:r>
              <a:rPr lang="en-US" sz="63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9251894" y="4751583"/>
            <a:ext cx="1015868" cy="10158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123669" y="4749819"/>
            <a:ext cx="1015868" cy="101586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470294" y="3310111"/>
            <a:ext cx="1015868" cy="101586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3998221" y="3388837"/>
            <a:ext cx="1015868" cy="1015868"/>
          </a:xfrm>
          <a:prstGeom prst="rect">
            <a:avLst/>
          </a:prstGeom>
        </p:spPr>
      </p:pic>
      <p:pic>
        <p:nvPicPr>
          <p:cNvPr id="35" name="Picture 3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005" y="5013177"/>
            <a:ext cx="2234909" cy="22349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4161689" y="-2331640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3781325" y="-632624"/>
            <a:ext cx="609600" cy="609600"/>
          </a:xfrm>
          <a:prstGeom prst="rect">
            <a:avLst/>
          </a:prstGeom>
        </p:spPr>
      </p:pic>
      <p:pic>
        <p:nvPicPr>
          <p:cNvPr id="1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3933725" y="-480224"/>
            <a:ext cx="609600" cy="609600"/>
          </a:xfrm>
          <a:prstGeom prst="rect">
            <a:avLst/>
          </a:prstGeom>
        </p:spPr>
      </p:pic>
      <p:pic>
        <p:nvPicPr>
          <p:cNvPr id="1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4086125" y="-327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5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81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3" grpId="0" bldLvl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ouse home cartoon Royalty Free Vector Image - VectorStock">
            <a:extLst>
              <a:ext uri="{FF2B5EF4-FFF2-40B4-BE49-F238E27FC236}">
                <a16:creationId xmlns:a16="http://schemas.microsoft.com/office/drawing/2014/main" id="{8928F496-AF44-4394-AF56-F08D4CD33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" b="10645"/>
          <a:stretch/>
        </p:blipFill>
        <p:spPr bwMode="auto">
          <a:xfrm>
            <a:off x="-64103" y="-106207"/>
            <a:ext cx="12255310" cy="70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D91327-0F05-44AA-BAB4-71B71CD320F6}"/>
              </a:ext>
            </a:extLst>
          </p:cNvPr>
          <p:cNvSpPr/>
          <p:nvPr/>
        </p:nvSpPr>
        <p:spPr>
          <a:xfrm>
            <a:off x="335360" y="281776"/>
            <a:ext cx="11449272" cy="595553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28" y="5084591"/>
            <a:ext cx="2166374" cy="233968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9" name="A"/>
          <p:cNvSpPr/>
          <p:nvPr/>
        </p:nvSpPr>
        <p:spPr>
          <a:xfrm>
            <a:off x="2107548" y="4756520"/>
            <a:ext cx="3052348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vi-VN" sz="71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71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"/>
          <p:cNvSpPr/>
          <p:nvPr/>
        </p:nvSpPr>
        <p:spPr>
          <a:xfrm>
            <a:off x="7320136" y="3255760"/>
            <a:ext cx="3166026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vi-VN" sz="71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71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1989524" y="3314877"/>
            <a:ext cx="3040673" cy="10063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vi-VN" sz="71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71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"/>
          <p:cNvSpPr/>
          <p:nvPr/>
        </p:nvSpPr>
        <p:spPr>
          <a:xfrm>
            <a:off x="7367620" y="4754149"/>
            <a:ext cx="3119096" cy="100894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vi-VN" sz="71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71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Terminator 23"/>
          <p:cNvSpPr/>
          <p:nvPr/>
        </p:nvSpPr>
        <p:spPr>
          <a:xfrm>
            <a:off x="2279577" y="764705"/>
            <a:ext cx="8013627" cy="2003519"/>
          </a:xfrm>
          <a:prstGeom prst="flowChartTerminator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63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15 - 4 - 4 = </a:t>
            </a:r>
            <a:r>
              <a:rPr lang="en-US" sz="63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4144028" y="4784335"/>
            <a:ext cx="1015868" cy="10158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079776" y="3421244"/>
            <a:ext cx="1015868" cy="101586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470294" y="3310111"/>
            <a:ext cx="1015868" cy="101586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470294" y="4887226"/>
            <a:ext cx="1015868" cy="1015868"/>
          </a:xfrm>
          <a:prstGeom prst="rect">
            <a:avLst/>
          </a:prstGeom>
        </p:spPr>
      </p:pic>
      <p:pic>
        <p:nvPicPr>
          <p:cNvPr id="12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4161689" y="-2331640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3781325" y="-632624"/>
            <a:ext cx="609600" cy="609600"/>
          </a:xfrm>
          <a:prstGeom prst="rect">
            <a:avLst/>
          </a:prstGeom>
        </p:spPr>
      </p:pic>
      <p:pic>
        <p:nvPicPr>
          <p:cNvPr id="1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3933725" y="-480224"/>
            <a:ext cx="609600" cy="609600"/>
          </a:xfrm>
          <a:prstGeom prst="rect">
            <a:avLst/>
          </a:prstGeom>
        </p:spPr>
      </p:pic>
      <p:pic>
        <p:nvPicPr>
          <p:cNvPr id="1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4086125" y="-327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8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4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81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3" grpId="0" bldLvl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ouse home cartoon Royalty Free Vector Image - VectorStock">
            <a:extLst>
              <a:ext uri="{FF2B5EF4-FFF2-40B4-BE49-F238E27FC236}">
                <a16:creationId xmlns:a16="http://schemas.microsoft.com/office/drawing/2014/main" id="{475ADA38-5CE4-46B0-93F2-47AB1907C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" b="10645"/>
          <a:stretch/>
        </p:blipFill>
        <p:spPr bwMode="auto">
          <a:xfrm>
            <a:off x="-64103" y="-106207"/>
            <a:ext cx="12255310" cy="70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72E95CF-AF8B-454A-ADC9-C17EAB71A74A}"/>
              </a:ext>
            </a:extLst>
          </p:cNvPr>
          <p:cNvSpPr/>
          <p:nvPr/>
        </p:nvSpPr>
        <p:spPr>
          <a:xfrm>
            <a:off x="335360" y="281776"/>
            <a:ext cx="11449272" cy="595553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"/>
          <p:cNvSpPr/>
          <p:nvPr/>
        </p:nvSpPr>
        <p:spPr>
          <a:xfrm>
            <a:off x="7367620" y="3141627"/>
            <a:ext cx="3052348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vi-VN" sz="71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71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"/>
          <p:cNvSpPr/>
          <p:nvPr/>
        </p:nvSpPr>
        <p:spPr>
          <a:xfrm>
            <a:off x="1906768" y="4754149"/>
            <a:ext cx="3166026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71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" name="B"/>
          <p:cNvSpPr/>
          <p:nvPr/>
        </p:nvSpPr>
        <p:spPr>
          <a:xfrm>
            <a:off x="1989524" y="3314877"/>
            <a:ext cx="3040673" cy="10063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vi-VN" sz="71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71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"/>
          <p:cNvSpPr/>
          <p:nvPr/>
        </p:nvSpPr>
        <p:spPr>
          <a:xfrm>
            <a:off x="7367620" y="4754149"/>
            <a:ext cx="3119096" cy="100894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71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71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71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2279577" y="764705"/>
            <a:ext cx="8013627" cy="2003519"/>
          </a:xfrm>
          <a:prstGeom prst="flowChartTerminator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3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63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– 9 </a:t>
            </a:r>
            <a:r>
              <a:rPr lang="en-US" sz="63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9404100" y="3169442"/>
            <a:ext cx="1015868" cy="1015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079776" y="3421244"/>
            <a:ext cx="1015868" cy="1015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056926" y="4808500"/>
            <a:ext cx="1015868" cy="1015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470294" y="4887226"/>
            <a:ext cx="1015868" cy="1015868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15" y="5589240"/>
            <a:ext cx="1318514" cy="142399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4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4161689" y="-2331640"/>
            <a:ext cx="609600" cy="609600"/>
          </a:xfrm>
          <a:prstGeom prst="rect">
            <a:avLst/>
          </a:prstGeom>
        </p:spPr>
      </p:pic>
      <p:pic>
        <p:nvPicPr>
          <p:cNvPr id="1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3781325" y="-632624"/>
            <a:ext cx="609600" cy="609600"/>
          </a:xfrm>
          <a:prstGeom prst="rect">
            <a:avLst/>
          </a:prstGeom>
        </p:spPr>
      </p:pic>
      <p:pic>
        <p:nvPicPr>
          <p:cNvPr id="1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3933725" y="-480224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4086125" y="-327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2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42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81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8FEA42F-9B88-434D-AC33-DBD723E5CC2D}"/>
              </a:ext>
            </a:extLst>
          </p:cNvPr>
          <p:cNvGrpSpPr/>
          <p:nvPr/>
        </p:nvGrpSpPr>
        <p:grpSpPr>
          <a:xfrm>
            <a:off x="12864" y="0"/>
            <a:ext cx="12179136" cy="6755244"/>
            <a:chOff x="0" y="0"/>
            <a:chExt cx="18288000" cy="1014357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A1B5F48-033E-4D4C-ADD9-301E43AA2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300" y="6577"/>
              <a:ext cx="13728700" cy="1013699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2674780-2FDB-4671-BF93-61B5A006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728700" cy="1013699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18394" y="258272"/>
            <a:ext cx="6962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HP001 4 hàng" pitchFamily="34" charset="0"/>
              </a:rPr>
              <a:t>tư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HP001 4 hàng" pitchFamily="34" charset="0"/>
              </a:rPr>
              <a:t>13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</a:rPr>
              <a:t> 10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3D0088-8D82-468D-BB90-55305420C3A0}"/>
              </a:ext>
            </a:extLst>
          </p:cNvPr>
          <p:cNvSpPr txBox="1"/>
          <p:nvPr/>
        </p:nvSpPr>
        <p:spPr>
          <a:xfrm>
            <a:off x="2818852" y="865115"/>
            <a:ext cx="1152730" cy="584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</a:rPr>
              <a:t>Toán</a:t>
            </a:r>
            <a:endParaRPr lang="en-US" sz="32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8E42C0-719E-48BB-A47B-01E00781D357}"/>
              </a:ext>
            </a:extLst>
          </p:cNvPr>
          <p:cNvSpPr txBox="1"/>
          <p:nvPr/>
        </p:nvSpPr>
        <p:spPr>
          <a:xfrm>
            <a:off x="518393" y="1471882"/>
            <a:ext cx="874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HP001 4 hàng" pitchFamily="34" charset="0"/>
              </a:rPr>
              <a:t>Bảng 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trừ</a:t>
            </a:r>
            <a:r>
              <a:rPr lang="vi-VN" sz="3200" b="1" dirty="0">
                <a:solidFill>
                  <a:srgbClr val="FFFF00"/>
                </a:solidFill>
                <a:latin typeface="HP001 4 hàng" pitchFamily="34" charset="0"/>
              </a:rPr>
              <a:t> (có nhớ) trong phạm vi 20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</a:rPr>
              <a:t> (Tiết 2)</a:t>
            </a:r>
          </a:p>
        </p:txBody>
      </p:sp>
    </p:spTree>
    <p:extLst>
      <p:ext uri="{BB962C8B-B14F-4D97-AF65-F5344CB8AC3E}">
        <p14:creationId xmlns:p14="http://schemas.microsoft.com/office/powerpoint/2010/main" val="3443986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7225F3-9F5F-4AA5-9F98-0B647F1891C6}"/>
              </a:ext>
            </a:extLst>
          </p:cNvPr>
          <p:cNvGrpSpPr/>
          <p:nvPr/>
        </p:nvGrpSpPr>
        <p:grpSpPr>
          <a:xfrm>
            <a:off x="243434" y="232782"/>
            <a:ext cx="11208337" cy="678033"/>
            <a:chOff x="1253941" y="511805"/>
            <a:chExt cx="11208337" cy="6780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592E2DE-8444-4534-A74D-7A01A059029A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7D65E31-CFE2-4039-87E1-F17BD4EF9D9E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CC2907-FD45-488B-99C2-34BACF990904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64CDDD-1EF7-4D41-982F-917DD1C04250}"/>
                </a:ext>
              </a:extLst>
            </p:cNvPr>
            <p:cNvSpPr txBox="1"/>
            <p:nvPr/>
          </p:nvSpPr>
          <p:spPr>
            <a:xfrm>
              <a:off x="2059472" y="511805"/>
              <a:ext cx="104028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DAB64BE-E0CE-4071-BBCA-D83D177379A3}"/>
              </a:ext>
            </a:extLst>
          </p:cNvPr>
          <p:cNvGrpSpPr/>
          <p:nvPr/>
        </p:nvGrpSpPr>
        <p:grpSpPr>
          <a:xfrm>
            <a:off x="310109" y="1503077"/>
            <a:ext cx="2690420" cy="2216753"/>
            <a:chOff x="-11968" y="1085299"/>
            <a:chExt cx="2690420" cy="22167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1D0FC4A-AA3C-4A2D-A7BF-8DFEE27A53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8" t="17566" r="9364" b="24191"/>
            <a:stretch/>
          </p:blipFill>
          <p:spPr>
            <a:xfrm>
              <a:off x="-11968" y="1085299"/>
              <a:ext cx="2690420" cy="2216753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13FFADC-E4D1-4C64-9978-9B088178BBF3}"/>
                </a:ext>
              </a:extLst>
            </p:cNvPr>
            <p:cNvSpPr/>
            <p:nvPr/>
          </p:nvSpPr>
          <p:spPr>
            <a:xfrm>
              <a:off x="1198113" y="1325880"/>
              <a:ext cx="725776" cy="73063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DFD6AE-502A-4B97-A105-77B4181502BD}"/>
              </a:ext>
            </a:extLst>
          </p:cNvPr>
          <p:cNvGrpSpPr/>
          <p:nvPr/>
        </p:nvGrpSpPr>
        <p:grpSpPr>
          <a:xfrm>
            <a:off x="3168890" y="1085299"/>
            <a:ext cx="2690420" cy="2216753"/>
            <a:chOff x="3168890" y="1085299"/>
            <a:chExt cx="2690420" cy="221675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13A5DD1-1828-4D01-923A-175A6B32B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8" t="17566" r="9364" b="24191"/>
            <a:stretch/>
          </p:blipFill>
          <p:spPr>
            <a:xfrm>
              <a:off x="3168890" y="1085299"/>
              <a:ext cx="2690420" cy="2216753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9C548BC-0E54-454B-B29F-433DD9C672E0}"/>
                </a:ext>
              </a:extLst>
            </p:cNvPr>
            <p:cNvSpPr/>
            <p:nvPr/>
          </p:nvSpPr>
          <p:spPr>
            <a:xfrm>
              <a:off x="4381098" y="1325879"/>
              <a:ext cx="725776" cy="7306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vi-V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281E2F-9616-460C-9D61-7A1A2C86C117}"/>
              </a:ext>
            </a:extLst>
          </p:cNvPr>
          <p:cNvGrpSpPr/>
          <p:nvPr/>
        </p:nvGrpSpPr>
        <p:grpSpPr>
          <a:xfrm>
            <a:off x="6331070" y="1085299"/>
            <a:ext cx="2690420" cy="2216753"/>
            <a:chOff x="6331070" y="1085299"/>
            <a:chExt cx="2690420" cy="22167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60B4465-FA02-42A8-B4A3-CB1906F60C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8" t="17566" r="9364" b="24191"/>
            <a:stretch/>
          </p:blipFill>
          <p:spPr>
            <a:xfrm flipH="1">
              <a:off x="6331070" y="1085299"/>
              <a:ext cx="2690420" cy="2216753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C9F8FC0-BD24-4EE5-AC8B-7B10BC99DAE2}"/>
                </a:ext>
              </a:extLst>
            </p:cNvPr>
            <p:cNvSpPr/>
            <p:nvPr/>
          </p:nvSpPr>
          <p:spPr>
            <a:xfrm>
              <a:off x="7060622" y="1325878"/>
              <a:ext cx="725776" cy="73063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vi-VN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4E5A89-845C-4321-BD6B-EBFC07A958AA}"/>
              </a:ext>
            </a:extLst>
          </p:cNvPr>
          <p:cNvGrpSpPr/>
          <p:nvPr/>
        </p:nvGrpSpPr>
        <p:grpSpPr>
          <a:xfrm>
            <a:off x="9097988" y="1453832"/>
            <a:ext cx="2690420" cy="2216753"/>
            <a:chOff x="9530607" y="1085299"/>
            <a:chExt cx="2690420" cy="221675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8EA0CFE-50B8-4346-B8EB-7E928AF50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8" t="17566" r="9364" b="24191"/>
            <a:stretch/>
          </p:blipFill>
          <p:spPr>
            <a:xfrm flipH="1">
              <a:off x="9530607" y="1085299"/>
              <a:ext cx="2690420" cy="221675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EA21F32-F4C8-4D3D-86C6-C969F787DD4A}"/>
                </a:ext>
              </a:extLst>
            </p:cNvPr>
            <p:cNvSpPr/>
            <p:nvPr/>
          </p:nvSpPr>
          <p:spPr>
            <a:xfrm>
              <a:off x="10239905" y="1310640"/>
              <a:ext cx="725776" cy="73063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144EEC-303C-4664-A374-3CAAE3AFCBBC}"/>
              </a:ext>
            </a:extLst>
          </p:cNvPr>
          <p:cNvGrpSpPr/>
          <p:nvPr/>
        </p:nvGrpSpPr>
        <p:grpSpPr>
          <a:xfrm>
            <a:off x="4448412" y="4622052"/>
            <a:ext cx="2059018" cy="1474841"/>
            <a:chOff x="0" y="5359474"/>
            <a:chExt cx="2059018" cy="147484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91AADB5-455C-4BC2-A370-DC85AD4AD398}"/>
                </a:ext>
              </a:extLst>
            </p:cNvPr>
            <p:cNvSpPr/>
            <p:nvPr/>
          </p:nvSpPr>
          <p:spPr>
            <a:xfrm>
              <a:off x="0" y="5515429"/>
              <a:ext cx="1527930" cy="65404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11 - 6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Picture 2" descr="Mỉm Cười Minh Họa Vector Kiến Hình ảnh | Định dạng hình ảnh PNG 715256535|  vn.lovepik.com">
              <a:extLst>
                <a:ext uri="{FF2B5EF4-FFF2-40B4-BE49-F238E27FC236}">
                  <a16:creationId xmlns:a16="http://schemas.microsoft.com/office/drawing/2014/main" id="{EC720B1A-7FFA-40FC-8521-119A69CF1D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28" b="94535" l="10000" r="92791">
                          <a14:foregroundMark x1="41744" y1="28837" x2="46628" y2="36512"/>
                          <a14:foregroundMark x1="33721" y1="28023" x2="28256" y2="361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1" r="7970"/>
            <a:stretch/>
          </p:blipFill>
          <p:spPr bwMode="auto">
            <a:xfrm flipH="1">
              <a:off x="846111" y="5359474"/>
              <a:ext cx="1212907" cy="1474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FA585A-9AD3-42B7-B829-4886D3A3AFCA}"/>
              </a:ext>
            </a:extLst>
          </p:cNvPr>
          <p:cNvGrpSpPr/>
          <p:nvPr/>
        </p:nvGrpSpPr>
        <p:grpSpPr>
          <a:xfrm>
            <a:off x="0" y="5359474"/>
            <a:ext cx="2059018" cy="1474841"/>
            <a:chOff x="0" y="5359474"/>
            <a:chExt cx="2059018" cy="147484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36BADC8-CB37-4D6F-9A96-C79CF2BDAC95}"/>
                </a:ext>
              </a:extLst>
            </p:cNvPr>
            <p:cNvSpPr/>
            <p:nvPr/>
          </p:nvSpPr>
          <p:spPr>
            <a:xfrm>
              <a:off x="0" y="5515429"/>
              <a:ext cx="1527930" cy="65404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10 – 6 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" name="Picture 2" descr="Mỉm Cười Minh Họa Vector Kiến Hình ảnh | Định dạng hình ảnh PNG 715256535|  vn.lovepik.com">
              <a:extLst>
                <a:ext uri="{FF2B5EF4-FFF2-40B4-BE49-F238E27FC236}">
                  <a16:creationId xmlns:a16="http://schemas.microsoft.com/office/drawing/2014/main" id="{3C50CCBB-BD42-45B6-ABAC-3B914799A8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28" b="94535" l="10000" r="92791">
                          <a14:foregroundMark x1="41744" y1="28837" x2="46628" y2="36512"/>
                          <a14:foregroundMark x1="33721" y1="28023" x2="28256" y2="361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1" r="7970"/>
            <a:stretch/>
          </p:blipFill>
          <p:spPr bwMode="auto">
            <a:xfrm flipH="1">
              <a:off x="846111" y="5359474"/>
              <a:ext cx="1212907" cy="1474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7878172-F02E-4522-A315-CB4A68D5F635}"/>
              </a:ext>
            </a:extLst>
          </p:cNvPr>
          <p:cNvGrpSpPr/>
          <p:nvPr/>
        </p:nvGrpSpPr>
        <p:grpSpPr>
          <a:xfrm>
            <a:off x="2872197" y="5177606"/>
            <a:ext cx="2059018" cy="1474841"/>
            <a:chOff x="0" y="5359474"/>
            <a:chExt cx="2059018" cy="147484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8662DD0-B865-4B68-9353-60DA9C4BD6F9}"/>
                </a:ext>
              </a:extLst>
            </p:cNvPr>
            <p:cNvSpPr/>
            <p:nvPr/>
          </p:nvSpPr>
          <p:spPr>
            <a:xfrm>
              <a:off x="0" y="5515429"/>
              <a:ext cx="1527930" cy="65404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11 – 7 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7" name="Picture 2" descr="Mỉm Cười Minh Họa Vector Kiến Hình ảnh | Định dạng hình ảnh PNG 715256535|  vn.lovepik.com">
              <a:extLst>
                <a:ext uri="{FF2B5EF4-FFF2-40B4-BE49-F238E27FC236}">
                  <a16:creationId xmlns:a16="http://schemas.microsoft.com/office/drawing/2014/main" id="{582EC6D1-DC5E-4B1F-AC40-CBBBE86AA9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28" b="94535" l="10000" r="92791">
                          <a14:foregroundMark x1="41744" y1="28837" x2="46628" y2="36512"/>
                          <a14:foregroundMark x1="33721" y1="28023" x2="28256" y2="361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1" r="7970"/>
            <a:stretch/>
          </p:blipFill>
          <p:spPr bwMode="auto">
            <a:xfrm flipH="1">
              <a:off x="846111" y="5359474"/>
              <a:ext cx="1212907" cy="1474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2B75B8-9282-4276-B1A4-27C9176CFAE1}"/>
              </a:ext>
            </a:extLst>
          </p:cNvPr>
          <p:cNvGrpSpPr/>
          <p:nvPr/>
        </p:nvGrpSpPr>
        <p:grpSpPr>
          <a:xfrm>
            <a:off x="1088528" y="4499749"/>
            <a:ext cx="2059018" cy="1474841"/>
            <a:chOff x="0" y="5359474"/>
            <a:chExt cx="2059018" cy="147484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7EDBA93-B9E8-4708-9257-47B5750D344A}"/>
                </a:ext>
              </a:extLst>
            </p:cNvPr>
            <p:cNvSpPr/>
            <p:nvPr/>
          </p:nvSpPr>
          <p:spPr>
            <a:xfrm>
              <a:off x="0" y="5515429"/>
              <a:ext cx="1527930" cy="65404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14 – 7 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" name="Picture 2" descr="Mỉm Cười Minh Họa Vector Kiến Hình ảnh | Định dạng hình ảnh PNG 715256535|  vn.lovepik.com">
              <a:extLst>
                <a:ext uri="{FF2B5EF4-FFF2-40B4-BE49-F238E27FC236}">
                  <a16:creationId xmlns:a16="http://schemas.microsoft.com/office/drawing/2014/main" id="{3E9ADB61-86EC-4D92-B6C4-4CD90C996B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28" b="94535" l="10000" r="92791">
                          <a14:foregroundMark x1="41744" y1="28837" x2="46628" y2="36512"/>
                          <a14:foregroundMark x1="33721" y1="28023" x2="28256" y2="361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1" r="7970"/>
            <a:stretch/>
          </p:blipFill>
          <p:spPr bwMode="auto">
            <a:xfrm flipH="1">
              <a:off x="846111" y="5359474"/>
              <a:ext cx="1212907" cy="1474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FDA2F5F-FE83-4AD7-9F91-2BE0B99763E2}"/>
              </a:ext>
            </a:extLst>
          </p:cNvPr>
          <p:cNvGrpSpPr/>
          <p:nvPr/>
        </p:nvGrpSpPr>
        <p:grpSpPr>
          <a:xfrm flipH="1">
            <a:off x="8816799" y="4245304"/>
            <a:ext cx="2059018" cy="1474841"/>
            <a:chOff x="0" y="5359474"/>
            <a:chExt cx="2059018" cy="147484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66FC4EF-269C-4FB4-BDC3-5D450B98AC71}"/>
                </a:ext>
              </a:extLst>
            </p:cNvPr>
            <p:cNvSpPr/>
            <p:nvPr/>
          </p:nvSpPr>
          <p:spPr>
            <a:xfrm>
              <a:off x="0" y="5515429"/>
              <a:ext cx="1527930" cy="65404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13 – 6 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3" name="Picture 2" descr="Mỉm Cười Minh Họa Vector Kiến Hình ảnh | Định dạng hình ảnh PNG 715256535|  vn.lovepik.com">
              <a:extLst>
                <a:ext uri="{FF2B5EF4-FFF2-40B4-BE49-F238E27FC236}">
                  <a16:creationId xmlns:a16="http://schemas.microsoft.com/office/drawing/2014/main" id="{953C40D8-3D3E-4541-817A-5182C69E22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28" b="94535" l="10000" r="92791">
                          <a14:foregroundMark x1="41744" y1="28837" x2="46628" y2="36512"/>
                          <a14:foregroundMark x1="33721" y1="28023" x2="28256" y2="361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1" r="7970"/>
            <a:stretch/>
          </p:blipFill>
          <p:spPr bwMode="auto">
            <a:xfrm flipH="1">
              <a:off x="846111" y="5359474"/>
              <a:ext cx="1212907" cy="1474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3DFF64-82B9-4431-9F42-E96AB4F15D6D}"/>
              </a:ext>
            </a:extLst>
          </p:cNvPr>
          <p:cNvGrpSpPr/>
          <p:nvPr/>
        </p:nvGrpSpPr>
        <p:grpSpPr>
          <a:xfrm flipH="1">
            <a:off x="10029706" y="5432050"/>
            <a:ext cx="2059018" cy="1474841"/>
            <a:chOff x="0" y="5359474"/>
            <a:chExt cx="2059018" cy="147484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0A63070-7DF8-4149-B378-A4195DC4BDB3}"/>
                </a:ext>
              </a:extLst>
            </p:cNvPr>
            <p:cNvSpPr/>
            <p:nvPr/>
          </p:nvSpPr>
          <p:spPr>
            <a:xfrm>
              <a:off x="0" y="5515429"/>
              <a:ext cx="1527930" cy="65404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11 – 5 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6" name="Picture 2" descr="Mỉm Cười Minh Họa Vector Kiến Hình ảnh | Định dạng hình ảnh PNG 715256535|  vn.lovepik.com">
              <a:extLst>
                <a:ext uri="{FF2B5EF4-FFF2-40B4-BE49-F238E27FC236}">
                  <a16:creationId xmlns:a16="http://schemas.microsoft.com/office/drawing/2014/main" id="{7A791993-7ABC-44E0-BE0D-7654952A3C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28" b="94535" l="10000" r="92791">
                          <a14:foregroundMark x1="41744" y1="28837" x2="46628" y2="36512"/>
                          <a14:foregroundMark x1="33721" y1="28023" x2="28256" y2="361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1" r="7970"/>
            <a:stretch/>
          </p:blipFill>
          <p:spPr bwMode="auto">
            <a:xfrm flipH="1">
              <a:off x="846111" y="5359474"/>
              <a:ext cx="1212907" cy="1474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371E5E3-8FAA-4BE9-9F4C-CD6FF003299E}"/>
              </a:ext>
            </a:extLst>
          </p:cNvPr>
          <p:cNvGrpSpPr/>
          <p:nvPr/>
        </p:nvGrpSpPr>
        <p:grpSpPr>
          <a:xfrm flipH="1">
            <a:off x="6621211" y="4694630"/>
            <a:ext cx="2059018" cy="1474841"/>
            <a:chOff x="0" y="5359474"/>
            <a:chExt cx="2059018" cy="147484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818DE49-2D02-42AC-A14B-3C2B5C187E6F}"/>
                </a:ext>
              </a:extLst>
            </p:cNvPr>
            <p:cNvSpPr/>
            <p:nvPr/>
          </p:nvSpPr>
          <p:spPr>
            <a:xfrm>
              <a:off x="0" y="5515429"/>
              <a:ext cx="1527930" cy="65404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12 – 6 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9" name="Picture 2" descr="Mỉm Cười Minh Họa Vector Kiến Hình ảnh | Định dạng hình ảnh PNG 715256535|  vn.lovepik.com">
              <a:extLst>
                <a:ext uri="{FF2B5EF4-FFF2-40B4-BE49-F238E27FC236}">
                  <a16:creationId xmlns:a16="http://schemas.microsoft.com/office/drawing/2014/main" id="{B768D6CD-D7F8-4A01-BB9F-BB616E102E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28" b="94535" l="10000" r="92791">
                          <a14:foregroundMark x1="41744" y1="28837" x2="46628" y2="36512"/>
                          <a14:foregroundMark x1="33721" y1="28023" x2="28256" y2="361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1" r="7970"/>
            <a:stretch/>
          </p:blipFill>
          <p:spPr bwMode="auto">
            <a:xfrm flipH="1">
              <a:off x="846111" y="5359474"/>
              <a:ext cx="1212907" cy="1474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BFC6509-5BAA-4240-A516-AD6C18CBFC37}"/>
              </a:ext>
            </a:extLst>
          </p:cNvPr>
          <p:cNvCxnSpPr/>
          <p:nvPr/>
        </p:nvCxnSpPr>
        <p:spPr>
          <a:xfrm flipH="1" flipV="1">
            <a:off x="1849120" y="3566160"/>
            <a:ext cx="209898" cy="105589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00BA7C6-A40A-4233-9DC7-9E38F4208BA2}"/>
              </a:ext>
            </a:extLst>
          </p:cNvPr>
          <p:cNvCxnSpPr>
            <a:cxnSpLocks/>
          </p:cNvCxnSpPr>
          <p:nvPr/>
        </p:nvCxnSpPr>
        <p:spPr>
          <a:xfrm flipH="1" flipV="1">
            <a:off x="1934639" y="3540534"/>
            <a:ext cx="7970689" cy="86072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23A4DC2D-6840-4FBF-BF4B-5457772D4890}"/>
              </a:ext>
            </a:extLst>
          </p:cNvPr>
          <p:cNvCxnSpPr>
            <a:cxnSpLocks/>
            <a:stCxn id="23" idx="0"/>
          </p:cNvCxnSpPr>
          <p:nvPr/>
        </p:nvCxnSpPr>
        <p:spPr>
          <a:xfrm rot="5400000" flipH="1" flipV="1">
            <a:off x="1439786" y="2529592"/>
            <a:ext cx="2310016" cy="3661658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865BED6-D343-4CA5-98F1-BEB6614949E5}"/>
              </a:ext>
            </a:extLst>
          </p:cNvPr>
          <p:cNvCxnSpPr>
            <a:cxnSpLocks/>
          </p:cNvCxnSpPr>
          <p:nvPr/>
        </p:nvCxnSpPr>
        <p:spPr>
          <a:xfrm flipV="1">
            <a:off x="3636162" y="3166564"/>
            <a:ext cx="894333" cy="2143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94455C0-2B09-4252-8058-725EDE168339}"/>
              </a:ext>
            </a:extLst>
          </p:cNvPr>
          <p:cNvCxnSpPr>
            <a:stCxn id="38" idx="0"/>
          </p:cNvCxnSpPr>
          <p:nvPr/>
        </p:nvCxnSpPr>
        <p:spPr>
          <a:xfrm flipH="1" flipV="1">
            <a:off x="7498080" y="3058160"/>
            <a:ext cx="418184" cy="179242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D71A0AD-65DB-43BF-B202-14EABDB99541}"/>
              </a:ext>
            </a:extLst>
          </p:cNvPr>
          <p:cNvCxnSpPr/>
          <p:nvPr/>
        </p:nvCxnSpPr>
        <p:spPr>
          <a:xfrm flipV="1">
            <a:off x="5394960" y="3429000"/>
            <a:ext cx="4412326" cy="13490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Curved 76">
            <a:extLst>
              <a:ext uri="{FF2B5EF4-FFF2-40B4-BE49-F238E27FC236}">
                <a16:creationId xmlns:a16="http://schemas.microsoft.com/office/drawing/2014/main" id="{5B3F17F0-2D9E-4B1E-9562-E7CD568DAAA0}"/>
              </a:ext>
            </a:extLst>
          </p:cNvPr>
          <p:cNvCxnSpPr>
            <a:stCxn id="35" idx="0"/>
          </p:cNvCxnSpPr>
          <p:nvPr/>
        </p:nvCxnSpPr>
        <p:spPr>
          <a:xfrm rot="16200000" flipV="1">
            <a:off x="8252221" y="2515467"/>
            <a:ext cx="2421441" cy="3723636"/>
          </a:xfrm>
          <a:prstGeom prst="curvedConnector2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657521D-7C5F-46BA-A39A-CB83333F6B46}"/>
              </a:ext>
            </a:extLst>
          </p:cNvPr>
          <p:cNvCxnSpPr>
            <a:cxnSpLocks/>
          </p:cNvCxnSpPr>
          <p:nvPr/>
        </p:nvCxnSpPr>
        <p:spPr>
          <a:xfrm>
            <a:off x="1185402" y="764050"/>
            <a:ext cx="35953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2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506</Words>
  <Application>Microsoft Office PowerPoint</Application>
  <PresentationFormat>Widescreen</PresentationFormat>
  <Paragraphs>134</Paragraphs>
  <Slides>15</Slides>
  <Notes>1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Làm bài trên trang olm. - Xem trước bài Luyện tập trang 38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61</cp:revision>
  <dcterms:created xsi:type="dcterms:W3CDTF">2020-10-22T17:54:03Z</dcterms:created>
  <dcterms:modified xsi:type="dcterms:W3CDTF">2021-10-13T16:15:22Z</dcterms:modified>
</cp:coreProperties>
</file>