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0" r:id="rId4"/>
    <p:sldId id="271" r:id="rId5"/>
    <p:sldId id="272" r:id="rId6"/>
    <p:sldId id="273" r:id="rId7"/>
    <p:sldId id="274" r:id="rId8"/>
    <p:sldId id="257" r:id="rId9"/>
    <p:sldId id="263" r:id="rId10"/>
    <p:sldId id="258" r:id="rId11"/>
    <p:sldId id="259" r:id="rId12"/>
    <p:sldId id="260" r:id="rId13"/>
    <p:sldId id="261" r:id="rId14"/>
    <p:sldId id="265" r:id="rId15"/>
    <p:sldId id="266" r:id="rId16"/>
    <p:sldId id="268" r:id="rId17"/>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FF"/>
    <a:srgbClr val="00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5AF9F-53AF-490F-8AF2-4836B8B39464}" v="1" dt="2021-09-10T11:46:14.168"/>
    <p1510:client id="{380C3B0A-8DE1-4BC4-A245-2ECA2757D19F}" v="360" dt="2021-09-10T11:00:04.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80" d="100"/>
          <a:sy n="80" d="100"/>
        </p:scale>
        <p:origin x="7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ơ nguyễn" userId="1d70a463e08dd161" providerId="LiveId" clId="{0225AF9F-53AF-490F-8AF2-4836B8B39464}"/>
    <pc:docChg chg="custSel addSld modSld">
      <pc:chgData name="thơ nguyễn" userId="1d70a463e08dd161" providerId="LiveId" clId="{0225AF9F-53AF-490F-8AF2-4836B8B39464}" dt="2021-09-10T11:46:23.374" v="3" actId="478"/>
      <pc:docMkLst>
        <pc:docMk/>
      </pc:docMkLst>
      <pc:sldChg chg="delSp add mod">
        <pc:chgData name="thơ nguyễn" userId="1d70a463e08dd161" providerId="LiveId" clId="{0225AF9F-53AF-490F-8AF2-4836B8B39464}" dt="2021-09-10T11:46:23.374" v="3" actId="478"/>
        <pc:sldMkLst>
          <pc:docMk/>
          <pc:sldMk cId="1079259523" sldId="276"/>
        </pc:sldMkLst>
        <pc:spChg chg="del">
          <ac:chgData name="thơ nguyễn" userId="1d70a463e08dd161" providerId="LiveId" clId="{0225AF9F-53AF-490F-8AF2-4836B8B39464}" dt="2021-09-10T11:46:23.374" v="3" actId="478"/>
          <ac:spMkLst>
            <pc:docMk/>
            <pc:sldMk cId="1079259523" sldId="276"/>
            <ac:spMk id="2" creationId="{8011122A-CC92-443F-B0D9-9ACB205D4083}"/>
          </ac:spMkLst>
        </pc:spChg>
        <pc:spChg chg="del">
          <ac:chgData name="thơ nguyễn" userId="1d70a463e08dd161" providerId="LiveId" clId="{0225AF9F-53AF-490F-8AF2-4836B8B39464}" dt="2021-09-10T11:46:21.979" v="2" actId="478"/>
          <ac:spMkLst>
            <pc:docMk/>
            <pc:sldMk cId="1079259523" sldId="276"/>
            <ac:spMk id="10" creationId="{FF96ECE6-11E0-4D07-B258-8D53448EE4E5}"/>
          </ac:spMkLst>
        </pc:spChg>
        <pc:spChg chg="del">
          <ac:chgData name="thơ nguyễn" userId="1d70a463e08dd161" providerId="LiveId" clId="{0225AF9F-53AF-490F-8AF2-4836B8B39464}" dt="2021-09-10T11:46:19.644" v="1" actId="478"/>
          <ac:spMkLst>
            <pc:docMk/>
            <pc:sldMk cId="1079259523" sldId="276"/>
            <ac:spMk id="11" creationId="{5FF58EC1-15CA-4B07-88EC-32D7BEF05375}"/>
          </ac:spMkLst>
        </pc:spChg>
      </pc:sldChg>
    </pc:docChg>
  </pc:docChgLst>
  <pc:docChgLst>
    <pc:chgData name="thơ nguyễn" userId="1d70a463e08dd161" providerId="LiveId" clId="{380C3B0A-8DE1-4BC4-A245-2ECA2757D19F}"/>
    <pc:docChg chg="undo custSel addSld delSld modSld sldOrd">
      <pc:chgData name="thơ nguyễn" userId="1d70a463e08dd161" providerId="LiveId" clId="{380C3B0A-8DE1-4BC4-A245-2ECA2757D19F}" dt="2021-09-10T11:00:17.481" v="1277" actId="1076"/>
      <pc:docMkLst>
        <pc:docMk/>
      </pc:docMkLst>
      <pc:sldChg chg="delSp mod">
        <pc:chgData name="thơ nguyễn" userId="1d70a463e08dd161" providerId="LiveId" clId="{380C3B0A-8DE1-4BC4-A245-2ECA2757D19F}" dt="2021-09-10T08:08:18.557" v="0" actId="478"/>
        <pc:sldMkLst>
          <pc:docMk/>
          <pc:sldMk cId="681343333" sldId="256"/>
        </pc:sldMkLst>
        <pc:spChg chg="del">
          <ac:chgData name="thơ nguyễn" userId="1d70a463e08dd161" providerId="LiveId" clId="{380C3B0A-8DE1-4BC4-A245-2ECA2757D19F}" dt="2021-09-10T08:08:18.557" v="0" actId="478"/>
          <ac:spMkLst>
            <pc:docMk/>
            <pc:sldMk cId="681343333" sldId="256"/>
            <ac:spMk id="5" creationId="{00000000-0000-0000-0000-000000000000}"/>
          </ac:spMkLst>
        </pc:spChg>
      </pc:sldChg>
      <pc:sldChg chg="addSp delSp modSp mod ord modAnim">
        <pc:chgData name="thơ nguyễn" userId="1d70a463e08dd161" providerId="LiveId" clId="{380C3B0A-8DE1-4BC4-A245-2ECA2757D19F}" dt="2021-09-10T10:55:10.366" v="1225"/>
        <pc:sldMkLst>
          <pc:docMk/>
          <pc:sldMk cId="2434457280" sldId="258"/>
        </pc:sldMkLst>
        <pc:spChg chg="add mod">
          <ac:chgData name="thơ nguyễn" userId="1d70a463e08dd161" providerId="LiveId" clId="{380C3B0A-8DE1-4BC4-A245-2ECA2757D19F}" dt="2021-09-10T10:41:07.290" v="1012" actId="208"/>
          <ac:spMkLst>
            <pc:docMk/>
            <pc:sldMk cId="2434457280" sldId="258"/>
            <ac:spMk id="2" creationId="{DE869BC3-DCF7-4B2B-A80B-E84B8AD3EC22}"/>
          </ac:spMkLst>
        </pc:spChg>
        <pc:spChg chg="add del">
          <ac:chgData name="thơ nguyễn" userId="1d70a463e08dd161" providerId="LiveId" clId="{380C3B0A-8DE1-4BC4-A245-2ECA2757D19F}" dt="2021-09-10T10:42:09.384" v="1020"/>
          <ac:spMkLst>
            <pc:docMk/>
            <pc:sldMk cId="2434457280" sldId="258"/>
            <ac:spMk id="4" creationId="{1E6AA6D0-9DD3-4FC8-9F92-0A0AF09CD3C8}"/>
          </ac:spMkLst>
        </pc:spChg>
        <pc:spChg chg="add del">
          <ac:chgData name="thơ nguyễn" userId="1d70a463e08dd161" providerId="LiveId" clId="{380C3B0A-8DE1-4BC4-A245-2ECA2757D19F}" dt="2021-09-10T10:42:09.385" v="1022"/>
          <ac:spMkLst>
            <pc:docMk/>
            <pc:sldMk cId="2434457280" sldId="258"/>
            <ac:spMk id="6" creationId="{A9640843-9F9B-42A5-8F26-78110418D20D}"/>
          </ac:spMkLst>
        </pc:spChg>
        <pc:spChg chg="add del mod">
          <ac:chgData name="thơ nguyễn" userId="1d70a463e08dd161" providerId="LiveId" clId="{380C3B0A-8DE1-4BC4-A245-2ECA2757D19F}" dt="2021-09-10T10:45:15.173" v="1044"/>
          <ac:spMkLst>
            <pc:docMk/>
            <pc:sldMk cId="2434457280" sldId="258"/>
            <ac:spMk id="7" creationId="{988BE2E4-99C8-461A-A890-CB3B805A2D80}"/>
          </ac:spMkLst>
        </pc:spChg>
        <pc:spChg chg="add mod">
          <ac:chgData name="thơ nguyễn" userId="1d70a463e08dd161" providerId="LiveId" clId="{380C3B0A-8DE1-4BC4-A245-2ECA2757D19F}" dt="2021-09-10T10:54:35.956" v="1220" actId="1076"/>
          <ac:spMkLst>
            <pc:docMk/>
            <pc:sldMk cId="2434457280" sldId="258"/>
            <ac:spMk id="8" creationId="{9FB29529-6E02-4237-BADD-C77B4DF178EF}"/>
          </ac:spMkLst>
        </pc:spChg>
        <pc:spChg chg="add mod">
          <ac:chgData name="thơ nguyễn" userId="1d70a463e08dd161" providerId="LiveId" clId="{380C3B0A-8DE1-4BC4-A245-2ECA2757D19F}" dt="2021-09-10T10:44:14.537" v="1039" actId="14100"/>
          <ac:spMkLst>
            <pc:docMk/>
            <pc:sldMk cId="2434457280" sldId="258"/>
            <ac:spMk id="22" creationId="{8D668E29-8A20-4CB1-91A4-473E0B9E1F5C}"/>
          </ac:spMkLst>
        </pc:spChg>
        <pc:spChg chg="add del mod">
          <ac:chgData name="thơ nguyễn" userId="1d70a463e08dd161" providerId="LiveId" clId="{380C3B0A-8DE1-4BC4-A245-2ECA2757D19F}" dt="2021-09-10T10:53:05.150" v="1122" actId="478"/>
          <ac:spMkLst>
            <pc:docMk/>
            <pc:sldMk cId="2434457280" sldId="258"/>
            <ac:spMk id="25" creationId="{844C0D5B-2A8F-4A31-8C4D-E78CB62DF9B3}"/>
          </ac:spMkLst>
        </pc:spChg>
        <pc:spChg chg="add mod">
          <ac:chgData name="thơ nguyễn" userId="1d70a463e08dd161" providerId="LiveId" clId="{380C3B0A-8DE1-4BC4-A245-2ECA2757D19F}" dt="2021-09-10T10:53:40.802" v="1215" actId="20577"/>
          <ac:spMkLst>
            <pc:docMk/>
            <pc:sldMk cId="2434457280" sldId="258"/>
            <ac:spMk id="40" creationId="{677AC091-E51B-40FA-B3F0-8427899CB898}"/>
          </ac:spMkLst>
        </pc:spChg>
        <pc:grpChg chg="mod">
          <ac:chgData name="thơ nguyễn" userId="1d70a463e08dd161" providerId="LiveId" clId="{380C3B0A-8DE1-4BC4-A245-2ECA2757D19F}" dt="2021-09-10T10:54:35.956" v="1220" actId="1076"/>
          <ac:grpSpMkLst>
            <pc:docMk/>
            <pc:sldMk cId="2434457280" sldId="258"/>
            <ac:grpSpMk id="26" creationId="{00000000-0000-0000-0000-000000000000}"/>
          </ac:grpSpMkLst>
        </pc:grpChg>
        <pc:picChg chg="mod">
          <ac:chgData name="thơ nguyễn" userId="1d70a463e08dd161" providerId="LiveId" clId="{380C3B0A-8DE1-4BC4-A245-2ECA2757D19F}" dt="2021-09-10T10:40:48.105" v="1008" actId="1076"/>
          <ac:picMkLst>
            <pc:docMk/>
            <pc:sldMk cId="2434457280" sldId="258"/>
            <ac:picMk id="21" creationId="{00000000-0000-0000-0000-000000000000}"/>
          </ac:picMkLst>
        </pc:picChg>
      </pc:sldChg>
      <pc:sldChg chg="modSp mod modAnim">
        <pc:chgData name="thơ nguyễn" userId="1d70a463e08dd161" providerId="LiveId" clId="{380C3B0A-8DE1-4BC4-A245-2ECA2757D19F}" dt="2021-09-10T10:55:35.590" v="1227"/>
        <pc:sldMkLst>
          <pc:docMk/>
          <pc:sldMk cId="1572684313" sldId="259"/>
        </pc:sldMkLst>
        <pc:spChg chg="mod">
          <ac:chgData name="thơ nguyễn" userId="1d70a463e08dd161" providerId="LiveId" clId="{380C3B0A-8DE1-4BC4-A245-2ECA2757D19F}" dt="2021-09-10T10:36:01.660" v="1005" actId="14100"/>
          <ac:spMkLst>
            <pc:docMk/>
            <pc:sldMk cId="1572684313" sldId="259"/>
            <ac:spMk id="6" creationId="{00000000-0000-0000-0000-000000000000}"/>
          </ac:spMkLst>
        </pc:spChg>
      </pc:sldChg>
      <pc:sldChg chg="addSp delSp modSp mod delAnim modAnim">
        <pc:chgData name="thơ nguyễn" userId="1d70a463e08dd161" providerId="LiveId" clId="{380C3B0A-8DE1-4BC4-A245-2ECA2757D19F}" dt="2021-09-10T10:57:08.289" v="1241"/>
        <pc:sldMkLst>
          <pc:docMk/>
          <pc:sldMk cId="2273074484" sldId="260"/>
        </pc:sldMkLst>
        <pc:spChg chg="mod">
          <ac:chgData name="thơ nguyễn" userId="1d70a463e08dd161" providerId="LiveId" clId="{380C3B0A-8DE1-4BC4-A245-2ECA2757D19F}" dt="2021-09-10T10:52:09.887" v="1114" actId="20577"/>
          <ac:spMkLst>
            <pc:docMk/>
            <pc:sldMk cId="2273074484" sldId="260"/>
            <ac:spMk id="27" creationId="{00000000-0000-0000-0000-000000000000}"/>
          </ac:spMkLst>
        </pc:spChg>
        <pc:spChg chg="mod">
          <ac:chgData name="thơ nguyễn" userId="1d70a463e08dd161" providerId="LiveId" clId="{380C3B0A-8DE1-4BC4-A245-2ECA2757D19F}" dt="2021-09-10T10:52:12.840" v="1115" actId="1076"/>
          <ac:spMkLst>
            <pc:docMk/>
            <pc:sldMk cId="2273074484" sldId="260"/>
            <ac:spMk id="28" creationId="{00000000-0000-0000-0000-000000000000}"/>
          </ac:spMkLst>
        </pc:spChg>
        <pc:spChg chg="mod">
          <ac:chgData name="thơ nguyễn" userId="1d70a463e08dd161" providerId="LiveId" clId="{380C3B0A-8DE1-4BC4-A245-2ECA2757D19F}" dt="2021-09-10T10:52:15.328" v="1116" actId="1076"/>
          <ac:spMkLst>
            <pc:docMk/>
            <pc:sldMk cId="2273074484" sldId="260"/>
            <ac:spMk id="29" creationId="{00000000-0000-0000-0000-000000000000}"/>
          </ac:spMkLst>
        </pc:spChg>
        <pc:spChg chg="mod">
          <ac:chgData name="thơ nguyễn" userId="1d70a463e08dd161" providerId="LiveId" clId="{380C3B0A-8DE1-4BC4-A245-2ECA2757D19F}" dt="2021-09-10T10:56:07.402" v="1231" actId="1076"/>
          <ac:spMkLst>
            <pc:docMk/>
            <pc:sldMk cId="2273074484" sldId="260"/>
            <ac:spMk id="30" creationId="{00000000-0000-0000-0000-000000000000}"/>
          </ac:spMkLst>
        </pc:spChg>
        <pc:spChg chg="mod">
          <ac:chgData name="thơ nguyễn" userId="1d70a463e08dd161" providerId="LiveId" clId="{380C3B0A-8DE1-4BC4-A245-2ECA2757D19F}" dt="2021-09-10T10:56:54.928" v="1238" actId="1076"/>
          <ac:spMkLst>
            <pc:docMk/>
            <pc:sldMk cId="2273074484" sldId="260"/>
            <ac:spMk id="32" creationId="{00000000-0000-0000-0000-000000000000}"/>
          </ac:spMkLst>
        </pc:spChg>
        <pc:spChg chg="add del mod">
          <ac:chgData name="thơ nguyễn" userId="1d70a463e08dd161" providerId="LiveId" clId="{380C3B0A-8DE1-4BC4-A245-2ECA2757D19F}" dt="2021-09-10T10:52:46.838" v="1120" actId="478"/>
          <ac:spMkLst>
            <pc:docMk/>
            <pc:sldMk cId="2273074484" sldId="260"/>
            <ac:spMk id="33" creationId="{F0F57AAE-A1EE-4ECE-B2DB-E52FA8B2AA67}"/>
          </ac:spMkLst>
        </pc:spChg>
        <pc:spChg chg="add del mod">
          <ac:chgData name="thơ nguyễn" userId="1d70a463e08dd161" providerId="LiveId" clId="{380C3B0A-8DE1-4BC4-A245-2ECA2757D19F}" dt="2021-09-10T10:56:04.470" v="1230"/>
          <ac:spMkLst>
            <pc:docMk/>
            <pc:sldMk cId="2273074484" sldId="260"/>
            <ac:spMk id="34" creationId="{6E7C0606-8034-4880-AF5C-71A51AF23CA4}"/>
          </ac:spMkLst>
        </pc:spChg>
        <pc:spChg chg="add mod">
          <ac:chgData name="thơ nguyễn" userId="1d70a463e08dd161" providerId="LiveId" clId="{380C3B0A-8DE1-4BC4-A245-2ECA2757D19F}" dt="2021-09-10T10:57:01.865" v="1240" actId="1076"/>
          <ac:spMkLst>
            <pc:docMk/>
            <pc:sldMk cId="2273074484" sldId="260"/>
            <ac:spMk id="35" creationId="{500D6AE3-8850-480C-9518-DADEA76A5CFD}"/>
          </ac:spMkLst>
        </pc:spChg>
        <pc:grpChg chg="mod">
          <ac:chgData name="thơ nguyễn" userId="1d70a463e08dd161" providerId="LiveId" clId="{380C3B0A-8DE1-4BC4-A245-2ECA2757D19F}" dt="2021-09-10T10:56:50.058" v="1237" actId="1076"/>
          <ac:grpSpMkLst>
            <pc:docMk/>
            <pc:sldMk cId="2273074484" sldId="260"/>
            <ac:grpSpMk id="2" creationId="{00000000-0000-0000-0000-000000000000}"/>
          </ac:grpSpMkLst>
        </pc:grpChg>
      </pc:sldChg>
      <pc:sldChg chg="addSp delSp modSp mod delAnim modAnim chgLayout">
        <pc:chgData name="thơ nguyễn" userId="1d70a463e08dd161" providerId="LiveId" clId="{380C3B0A-8DE1-4BC4-A245-2ECA2757D19F}" dt="2021-09-10T11:00:17.481" v="1277" actId="1076"/>
        <pc:sldMkLst>
          <pc:docMk/>
          <pc:sldMk cId="1836086886" sldId="261"/>
        </pc:sldMkLst>
        <pc:spChg chg="mod">
          <ac:chgData name="thơ nguyễn" userId="1d70a463e08dd161" providerId="LiveId" clId="{380C3B0A-8DE1-4BC4-A245-2ECA2757D19F}" dt="2021-09-10T10:58:47.884" v="1260" actId="20577"/>
          <ac:spMkLst>
            <pc:docMk/>
            <pc:sldMk cId="1836086886" sldId="261"/>
            <ac:spMk id="105" creationId="{00000000-0000-0000-0000-000000000000}"/>
          </ac:spMkLst>
        </pc:spChg>
        <pc:spChg chg="mod">
          <ac:chgData name="thơ nguyễn" userId="1d70a463e08dd161" providerId="LiveId" clId="{380C3B0A-8DE1-4BC4-A245-2ECA2757D19F}" dt="2021-09-10T10:19:12.673" v="415" actId="1076"/>
          <ac:spMkLst>
            <pc:docMk/>
            <pc:sldMk cId="1836086886" sldId="261"/>
            <ac:spMk id="106" creationId="{00000000-0000-0000-0000-000000000000}"/>
          </ac:spMkLst>
        </pc:spChg>
        <pc:spChg chg="mod">
          <ac:chgData name="thơ nguyễn" userId="1d70a463e08dd161" providerId="LiveId" clId="{380C3B0A-8DE1-4BC4-A245-2ECA2757D19F}" dt="2021-09-10T11:00:17.481" v="1277" actId="1076"/>
          <ac:spMkLst>
            <pc:docMk/>
            <pc:sldMk cId="1836086886" sldId="261"/>
            <ac:spMk id="107" creationId="{00000000-0000-0000-0000-000000000000}"/>
          </ac:spMkLst>
        </pc:spChg>
        <pc:grpChg chg="add del mod">
          <ac:chgData name="thơ nguyễn" userId="1d70a463e08dd161" providerId="LiveId" clId="{380C3B0A-8DE1-4BC4-A245-2ECA2757D19F}" dt="2021-09-10T10:59:36.339" v="1266" actId="165"/>
          <ac:grpSpMkLst>
            <pc:docMk/>
            <pc:sldMk cId="1836086886" sldId="261"/>
            <ac:grpSpMk id="22" creationId="{FBC5B946-4AFF-42C9-873B-8B3245802CC4}"/>
          </ac:grpSpMkLst>
        </pc:grpChg>
        <pc:grpChg chg="add mod">
          <ac:chgData name="thơ nguyễn" userId="1d70a463e08dd161" providerId="LiveId" clId="{380C3B0A-8DE1-4BC4-A245-2ECA2757D19F}" dt="2021-09-10T11:00:00.116" v="1275" actId="164"/>
          <ac:grpSpMkLst>
            <pc:docMk/>
            <pc:sldMk cId="1836086886" sldId="261"/>
            <ac:grpSpMk id="23" creationId="{6556DC98-EE2E-43CA-8FA8-8B105D178F76}"/>
          </ac:grpSpMkLst>
        </pc:grpChg>
        <pc:grpChg chg="add mod">
          <ac:chgData name="thơ nguyễn" userId="1d70a463e08dd161" providerId="LiveId" clId="{380C3B0A-8DE1-4BC4-A245-2ECA2757D19F}" dt="2021-09-10T11:00:04.194" v="1276" actId="164"/>
          <ac:grpSpMkLst>
            <pc:docMk/>
            <pc:sldMk cId="1836086886" sldId="261"/>
            <ac:grpSpMk id="24" creationId="{2F7D8E4C-05A9-40AE-9C00-8425538C0DF8}"/>
          </ac:grpSpMkLst>
        </pc:grpChg>
        <pc:grpChg chg="mod topLvl">
          <ac:chgData name="thơ nguyễn" userId="1d70a463e08dd161" providerId="LiveId" clId="{380C3B0A-8DE1-4BC4-A245-2ECA2757D19F}" dt="2021-09-10T11:00:04.194" v="1276" actId="164"/>
          <ac:grpSpMkLst>
            <pc:docMk/>
            <pc:sldMk cId="1836086886" sldId="261"/>
            <ac:grpSpMk id="28" creationId="{00000000-0000-0000-0000-000000000000}"/>
          </ac:grpSpMkLst>
        </pc:grpChg>
        <pc:grpChg chg="mod">
          <ac:chgData name="thơ nguyễn" userId="1d70a463e08dd161" providerId="LiveId" clId="{380C3B0A-8DE1-4BC4-A245-2ECA2757D19F}" dt="2021-09-10T11:00:00.116" v="1275" actId="164"/>
          <ac:grpSpMkLst>
            <pc:docMk/>
            <pc:sldMk cId="1836086886" sldId="261"/>
            <ac:grpSpMk id="29" creationId="{00000000-0000-0000-0000-000000000000}"/>
          </ac:grpSpMkLst>
        </pc:grpChg>
        <pc:grpChg chg="add del mod">
          <ac:chgData name="thơ nguyễn" userId="1d70a463e08dd161" providerId="LiveId" clId="{380C3B0A-8DE1-4BC4-A245-2ECA2757D19F}" dt="2021-09-10T10:57:53.378" v="1244" actId="21"/>
          <ac:grpSpMkLst>
            <pc:docMk/>
            <pc:sldMk cId="1836086886" sldId="261"/>
            <ac:grpSpMk id="108" creationId="{6A6F2FE4-83A7-468A-87B1-418683E4BC59}"/>
          </ac:grpSpMkLst>
        </pc:grpChg>
        <pc:grpChg chg="add del mod">
          <ac:chgData name="thơ nguyễn" userId="1d70a463e08dd161" providerId="LiveId" clId="{380C3B0A-8DE1-4BC4-A245-2ECA2757D19F}" dt="2021-09-10T10:58:22.518" v="1258"/>
          <ac:grpSpMkLst>
            <pc:docMk/>
            <pc:sldMk cId="1836086886" sldId="261"/>
            <ac:grpSpMk id="126" creationId="{53BCB144-134F-4090-AF6C-EB8F833E356C}"/>
          </ac:grpSpMkLst>
        </pc:grpChg>
        <pc:cxnChg chg="mod">
          <ac:chgData name="thơ nguyễn" userId="1d70a463e08dd161" providerId="LiveId" clId="{380C3B0A-8DE1-4BC4-A245-2ECA2757D19F}" dt="2021-09-10T10:59:36.339" v="1266" actId="165"/>
          <ac:cxnSpMkLst>
            <pc:docMk/>
            <pc:sldMk cId="1836086886" sldId="261"/>
            <ac:cxnSpMk id="3" creationId="{00000000-0000-0000-0000-000000000000}"/>
          </ac:cxnSpMkLst>
        </pc:cxnChg>
        <pc:cxnChg chg="add mod topLvl">
          <ac:chgData name="thơ nguyễn" userId="1d70a463e08dd161" providerId="LiveId" clId="{380C3B0A-8DE1-4BC4-A245-2ECA2757D19F}" dt="2021-09-10T11:00:04.194" v="1276" actId="164"/>
          <ac:cxnSpMkLst>
            <pc:docMk/>
            <pc:sldMk cId="1836086886" sldId="261"/>
            <ac:cxnSpMk id="5" creationId="{3BA64AE1-42DA-4A6E-B79B-EA0210098203}"/>
          </ac:cxnSpMkLst>
        </pc:cxnChg>
        <pc:cxnChg chg="mod">
          <ac:chgData name="thơ nguyễn" userId="1d70a463e08dd161" providerId="LiveId" clId="{380C3B0A-8DE1-4BC4-A245-2ECA2757D19F}" dt="2021-09-10T10:59:36.339" v="1266" actId="165"/>
          <ac:cxnSpMkLst>
            <pc:docMk/>
            <pc:sldMk cId="1836086886" sldId="261"/>
            <ac:cxnSpMk id="6"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7"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8"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9"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0"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1"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2"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3"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4"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5"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6"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7"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8"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19"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20" creationId="{00000000-0000-0000-0000-000000000000}"/>
          </ac:cxnSpMkLst>
        </pc:cxnChg>
        <pc:cxnChg chg="mod">
          <ac:chgData name="thơ nguyễn" userId="1d70a463e08dd161" providerId="LiveId" clId="{380C3B0A-8DE1-4BC4-A245-2ECA2757D19F}" dt="2021-09-10T10:59:36.339" v="1266" actId="165"/>
          <ac:cxnSpMkLst>
            <pc:docMk/>
            <pc:sldMk cId="1836086886" sldId="261"/>
            <ac:cxnSpMk id="21" creationId="{00000000-0000-0000-0000-000000000000}"/>
          </ac:cxnSpMkLst>
        </pc:cxnChg>
        <pc:cxnChg chg="mod">
          <ac:chgData name="thơ nguyễn" userId="1d70a463e08dd161" providerId="LiveId" clId="{380C3B0A-8DE1-4BC4-A245-2ECA2757D19F}" dt="2021-09-10T10:57:44.942" v="1242"/>
          <ac:cxnSpMkLst>
            <pc:docMk/>
            <pc:sldMk cId="1836086886" sldId="261"/>
            <ac:cxnSpMk id="109" creationId="{4B79B2E0-66A7-44A7-9BB7-41095B36F5BE}"/>
          </ac:cxnSpMkLst>
        </pc:cxnChg>
        <pc:cxnChg chg="mod">
          <ac:chgData name="thơ nguyễn" userId="1d70a463e08dd161" providerId="LiveId" clId="{380C3B0A-8DE1-4BC4-A245-2ECA2757D19F}" dt="2021-09-10T10:57:44.942" v="1242"/>
          <ac:cxnSpMkLst>
            <pc:docMk/>
            <pc:sldMk cId="1836086886" sldId="261"/>
            <ac:cxnSpMk id="110" creationId="{9E54D596-54CB-496E-A9DB-C1020EB0BA9A}"/>
          </ac:cxnSpMkLst>
        </pc:cxnChg>
        <pc:cxnChg chg="mod">
          <ac:chgData name="thơ nguyễn" userId="1d70a463e08dd161" providerId="LiveId" clId="{380C3B0A-8DE1-4BC4-A245-2ECA2757D19F}" dt="2021-09-10T10:57:44.942" v="1242"/>
          <ac:cxnSpMkLst>
            <pc:docMk/>
            <pc:sldMk cId="1836086886" sldId="261"/>
            <ac:cxnSpMk id="111" creationId="{A10FF14F-02C1-42F1-A846-972DC101A2F6}"/>
          </ac:cxnSpMkLst>
        </pc:cxnChg>
        <pc:cxnChg chg="mod">
          <ac:chgData name="thơ nguyễn" userId="1d70a463e08dd161" providerId="LiveId" clId="{380C3B0A-8DE1-4BC4-A245-2ECA2757D19F}" dt="2021-09-10T10:57:44.942" v="1242"/>
          <ac:cxnSpMkLst>
            <pc:docMk/>
            <pc:sldMk cId="1836086886" sldId="261"/>
            <ac:cxnSpMk id="112" creationId="{7740F2E3-DCE2-4DC5-83A7-DEC863389051}"/>
          </ac:cxnSpMkLst>
        </pc:cxnChg>
        <pc:cxnChg chg="mod">
          <ac:chgData name="thơ nguyễn" userId="1d70a463e08dd161" providerId="LiveId" clId="{380C3B0A-8DE1-4BC4-A245-2ECA2757D19F}" dt="2021-09-10T10:57:44.942" v="1242"/>
          <ac:cxnSpMkLst>
            <pc:docMk/>
            <pc:sldMk cId="1836086886" sldId="261"/>
            <ac:cxnSpMk id="113" creationId="{67D70F0D-23DF-4665-95FD-5FD21E6FAFB8}"/>
          </ac:cxnSpMkLst>
        </pc:cxnChg>
        <pc:cxnChg chg="mod">
          <ac:chgData name="thơ nguyễn" userId="1d70a463e08dd161" providerId="LiveId" clId="{380C3B0A-8DE1-4BC4-A245-2ECA2757D19F}" dt="2021-09-10T10:57:44.942" v="1242"/>
          <ac:cxnSpMkLst>
            <pc:docMk/>
            <pc:sldMk cId="1836086886" sldId="261"/>
            <ac:cxnSpMk id="114" creationId="{10F6C8C5-CF5D-4E27-BDA9-DB95C9CA4F5B}"/>
          </ac:cxnSpMkLst>
        </pc:cxnChg>
        <pc:cxnChg chg="mod">
          <ac:chgData name="thơ nguyễn" userId="1d70a463e08dd161" providerId="LiveId" clId="{380C3B0A-8DE1-4BC4-A245-2ECA2757D19F}" dt="2021-09-10T10:57:44.942" v="1242"/>
          <ac:cxnSpMkLst>
            <pc:docMk/>
            <pc:sldMk cId="1836086886" sldId="261"/>
            <ac:cxnSpMk id="115" creationId="{5767E65D-A1F1-497E-BF4A-D8C1A0282A6F}"/>
          </ac:cxnSpMkLst>
        </pc:cxnChg>
        <pc:cxnChg chg="mod">
          <ac:chgData name="thơ nguyễn" userId="1d70a463e08dd161" providerId="LiveId" clId="{380C3B0A-8DE1-4BC4-A245-2ECA2757D19F}" dt="2021-09-10T10:57:44.942" v="1242"/>
          <ac:cxnSpMkLst>
            <pc:docMk/>
            <pc:sldMk cId="1836086886" sldId="261"/>
            <ac:cxnSpMk id="116" creationId="{D2B79C60-3F03-4D01-A9FC-41E325DF6148}"/>
          </ac:cxnSpMkLst>
        </pc:cxnChg>
        <pc:cxnChg chg="mod">
          <ac:chgData name="thơ nguyễn" userId="1d70a463e08dd161" providerId="LiveId" clId="{380C3B0A-8DE1-4BC4-A245-2ECA2757D19F}" dt="2021-09-10T10:57:44.942" v="1242"/>
          <ac:cxnSpMkLst>
            <pc:docMk/>
            <pc:sldMk cId="1836086886" sldId="261"/>
            <ac:cxnSpMk id="117" creationId="{B7DD5B5D-2361-4D8C-A462-84044185015A}"/>
          </ac:cxnSpMkLst>
        </pc:cxnChg>
        <pc:cxnChg chg="mod">
          <ac:chgData name="thơ nguyễn" userId="1d70a463e08dd161" providerId="LiveId" clId="{380C3B0A-8DE1-4BC4-A245-2ECA2757D19F}" dt="2021-09-10T10:57:44.942" v="1242"/>
          <ac:cxnSpMkLst>
            <pc:docMk/>
            <pc:sldMk cId="1836086886" sldId="261"/>
            <ac:cxnSpMk id="118" creationId="{7122453A-092F-4D83-8F8F-1A4E87CE066C}"/>
          </ac:cxnSpMkLst>
        </pc:cxnChg>
        <pc:cxnChg chg="mod">
          <ac:chgData name="thơ nguyễn" userId="1d70a463e08dd161" providerId="LiveId" clId="{380C3B0A-8DE1-4BC4-A245-2ECA2757D19F}" dt="2021-09-10T10:57:44.942" v="1242"/>
          <ac:cxnSpMkLst>
            <pc:docMk/>
            <pc:sldMk cId="1836086886" sldId="261"/>
            <ac:cxnSpMk id="119" creationId="{C7DAF0AA-E5CD-45A0-AA6C-711BCD8694FD}"/>
          </ac:cxnSpMkLst>
        </pc:cxnChg>
        <pc:cxnChg chg="mod">
          <ac:chgData name="thơ nguyễn" userId="1d70a463e08dd161" providerId="LiveId" clId="{380C3B0A-8DE1-4BC4-A245-2ECA2757D19F}" dt="2021-09-10T10:57:44.942" v="1242"/>
          <ac:cxnSpMkLst>
            <pc:docMk/>
            <pc:sldMk cId="1836086886" sldId="261"/>
            <ac:cxnSpMk id="120" creationId="{67768ED9-7408-4603-BCCC-1AEF8A15459E}"/>
          </ac:cxnSpMkLst>
        </pc:cxnChg>
        <pc:cxnChg chg="mod">
          <ac:chgData name="thơ nguyễn" userId="1d70a463e08dd161" providerId="LiveId" clId="{380C3B0A-8DE1-4BC4-A245-2ECA2757D19F}" dt="2021-09-10T10:57:44.942" v="1242"/>
          <ac:cxnSpMkLst>
            <pc:docMk/>
            <pc:sldMk cId="1836086886" sldId="261"/>
            <ac:cxnSpMk id="121" creationId="{E1B95245-8DB6-4481-A65E-056392E018AF}"/>
          </ac:cxnSpMkLst>
        </pc:cxnChg>
        <pc:cxnChg chg="mod">
          <ac:chgData name="thơ nguyễn" userId="1d70a463e08dd161" providerId="LiveId" clId="{380C3B0A-8DE1-4BC4-A245-2ECA2757D19F}" dt="2021-09-10T10:57:44.942" v="1242"/>
          <ac:cxnSpMkLst>
            <pc:docMk/>
            <pc:sldMk cId="1836086886" sldId="261"/>
            <ac:cxnSpMk id="122" creationId="{EC43AFA6-822D-430D-9079-7ECB84493F30}"/>
          </ac:cxnSpMkLst>
        </pc:cxnChg>
        <pc:cxnChg chg="mod">
          <ac:chgData name="thơ nguyễn" userId="1d70a463e08dd161" providerId="LiveId" clId="{380C3B0A-8DE1-4BC4-A245-2ECA2757D19F}" dt="2021-09-10T10:57:44.942" v="1242"/>
          <ac:cxnSpMkLst>
            <pc:docMk/>
            <pc:sldMk cId="1836086886" sldId="261"/>
            <ac:cxnSpMk id="123" creationId="{B182C609-770D-48CF-965E-8046B523584C}"/>
          </ac:cxnSpMkLst>
        </pc:cxnChg>
        <pc:cxnChg chg="mod">
          <ac:chgData name="thơ nguyễn" userId="1d70a463e08dd161" providerId="LiveId" clId="{380C3B0A-8DE1-4BC4-A245-2ECA2757D19F}" dt="2021-09-10T10:57:44.942" v="1242"/>
          <ac:cxnSpMkLst>
            <pc:docMk/>
            <pc:sldMk cId="1836086886" sldId="261"/>
            <ac:cxnSpMk id="124" creationId="{68D7F63A-840E-472B-8E53-2DF0517F41C6}"/>
          </ac:cxnSpMkLst>
        </pc:cxnChg>
        <pc:cxnChg chg="mod">
          <ac:chgData name="thơ nguyễn" userId="1d70a463e08dd161" providerId="LiveId" clId="{380C3B0A-8DE1-4BC4-A245-2ECA2757D19F}" dt="2021-09-10T10:57:44.942" v="1242"/>
          <ac:cxnSpMkLst>
            <pc:docMk/>
            <pc:sldMk cId="1836086886" sldId="261"/>
            <ac:cxnSpMk id="125" creationId="{E5AB5C64-8CEE-4F19-AE00-3A18B31851E1}"/>
          </ac:cxnSpMkLst>
        </pc:cxnChg>
        <pc:cxnChg chg="add del mod topLvl">
          <ac:chgData name="thơ nguyễn" userId="1d70a463e08dd161" providerId="LiveId" clId="{380C3B0A-8DE1-4BC4-A245-2ECA2757D19F}" dt="2021-09-10T10:58:21.997" v="1257" actId="165"/>
          <ac:cxnSpMkLst>
            <pc:docMk/>
            <pc:sldMk cId="1836086886" sldId="261"/>
            <ac:cxnSpMk id="127" creationId="{1F4D277A-0D6C-41FF-840B-268530C30AF1}"/>
          </ac:cxnSpMkLst>
        </pc:cxnChg>
        <pc:cxnChg chg="add del mod topLvl">
          <ac:chgData name="thơ nguyễn" userId="1d70a463e08dd161" providerId="LiveId" clId="{380C3B0A-8DE1-4BC4-A245-2ECA2757D19F}" dt="2021-09-10T10:58:21.997" v="1257" actId="165"/>
          <ac:cxnSpMkLst>
            <pc:docMk/>
            <pc:sldMk cId="1836086886" sldId="261"/>
            <ac:cxnSpMk id="128" creationId="{AA89E6CD-9159-42BD-B327-7B6DCAD097C1}"/>
          </ac:cxnSpMkLst>
        </pc:cxnChg>
        <pc:cxnChg chg="add del mod topLvl">
          <ac:chgData name="thơ nguyễn" userId="1d70a463e08dd161" providerId="LiveId" clId="{380C3B0A-8DE1-4BC4-A245-2ECA2757D19F}" dt="2021-09-10T10:58:21.997" v="1257" actId="165"/>
          <ac:cxnSpMkLst>
            <pc:docMk/>
            <pc:sldMk cId="1836086886" sldId="261"/>
            <ac:cxnSpMk id="129" creationId="{F5F7F94F-B9CE-4257-91DC-432F02EA8FCC}"/>
          </ac:cxnSpMkLst>
        </pc:cxnChg>
        <pc:cxnChg chg="add del mod topLvl">
          <ac:chgData name="thơ nguyễn" userId="1d70a463e08dd161" providerId="LiveId" clId="{380C3B0A-8DE1-4BC4-A245-2ECA2757D19F}" dt="2021-09-10T10:58:21.997" v="1257" actId="165"/>
          <ac:cxnSpMkLst>
            <pc:docMk/>
            <pc:sldMk cId="1836086886" sldId="261"/>
            <ac:cxnSpMk id="130" creationId="{76A1AE9D-C1DD-4DAC-9B7D-7051E858C16F}"/>
          </ac:cxnSpMkLst>
        </pc:cxnChg>
        <pc:cxnChg chg="add del mod topLvl">
          <ac:chgData name="thơ nguyễn" userId="1d70a463e08dd161" providerId="LiveId" clId="{380C3B0A-8DE1-4BC4-A245-2ECA2757D19F}" dt="2021-09-10T10:58:21.997" v="1257" actId="165"/>
          <ac:cxnSpMkLst>
            <pc:docMk/>
            <pc:sldMk cId="1836086886" sldId="261"/>
            <ac:cxnSpMk id="131" creationId="{0517FE3B-5296-4C3A-96F3-1F271FC08709}"/>
          </ac:cxnSpMkLst>
        </pc:cxnChg>
        <pc:cxnChg chg="add del mod topLvl">
          <ac:chgData name="thơ nguyễn" userId="1d70a463e08dd161" providerId="LiveId" clId="{380C3B0A-8DE1-4BC4-A245-2ECA2757D19F}" dt="2021-09-10T10:58:21.997" v="1257" actId="165"/>
          <ac:cxnSpMkLst>
            <pc:docMk/>
            <pc:sldMk cId="1836086886" sldId="261"/>
            <ac:cxnSpMk id="132" creationId="{CD54FA9A-50A6-402B-86C3-96973B3163D8}"/>
          </ac:cxnSpMkLst>
        </pc:cxnChg>
        <pc:cxnChg chg="add del mod topLvl">
          <ac:chgData name="thơ nguyễn" userId="1d70a463e08dd161" providerId="LiveId" clId="{380C3B0A-8DE1-4BC4-A245-2ECA2757D19F}" dt="2021-09-10T10:58:21.997" v="1257" actId="165"/>
          <ac:cxnSpMkLst>
            <pc:docMk/>
            <pc:sldMk cId="1836086886" sldId="261"/>
            <ac:cxnSpMk id="133" creationId="{7B794260-390D-4494-9739-E0D3C5261037}"/>
          </ac:cxnSpMkLst>
        </pc:cxnChg>
        <pc:cxnChg chg="add del mod topLvl">
          <ac:chgData name="thơ nguyễn" userId="1d70a463e08dd161" providerId="LiveId" clId="{380C3B0A-8DE1-4BC4-A245-2ECA2757D19F}" dt="2021-09-10T10:58:21.997" v="1257" actId="165"/>
          <ac:cxnSpMkLst>
            <pc:docMk/>
            <pc:sldMk cId="1836086886" sldId="261"/>
            <ac:cxnSpMk id="134" creationId="{E920169D-39CB-4F00-9A2D-EBD2A6DD2897}"/>
          </ac:cxnSpMkLst>
        </pc:cxnChg>
        <pc:cxnChg chg="add del mod topLvl">
          <ac:chgData name="thơ nguyễn" userId="1d70a463e08dd161" providerId="LiveId" clId="{380C3B0A-8DE1-4BC4-A245-2ECA2757D19F}" dt="2021-09-10T10:58:21.997" v="1257" actId="165"/>
          <ac:cxnSpMkLst>
            <pc:docMk/>
            <pc:sldMk cId="1836086886" sldId="261"/>
            <ac:cxnSpMk id="135" creationId="{CE2E66B4-4DB9-419E-B50D-93D3F98F74EA}"/>
          </ac:cxnSpMkLst>
        </pc:cxnChg>
        <pc:cxnChg chg="add del mod topLvl">
          <ac:chgData name="thơ nguyễn" userId="1d70a463e08dd161" providerId="LiveId" clId="{380C3B0A-8DE1-4BC4-A245-2ECA2757D19F}" dt="2021-09-10T10:58:21.997" v="1257" actId="165"/>
          <ac:cxnSpMkLst>
            <pc:docMk/>
            <pc:sldMk cId="1836086886" sldId="261"/>
            <ac:cxnSpMk id="136" creationId="{020D1739-26A4-4289-9094-2836A255059C}"/>
          </ac:cxnSpMkLst>
        </pc:cxnChg>
        <pc:cxnChg chg="add del mod topLvl">
          <ac:chgData name="thơ nguyễn" userId="1d70a463e08dd161" providerId="LiveId" clId="{380C3B0A-8DE1-4BC4-A245-2ECA2757D19F}" dt="2021-09-10T10:58:21.997" v="1257" actId="165"/>
          <ac:cxnSpMkLst>
            <pc:docMk/>
            <pc:sldMk cId="1836086886" sldId="261"/>
            <ac:cxnSpMk id="137" creationId="{C87DB851-AF25-4ECA-AA5D-785D1230E650}"/>
          </ac:cxnSpMkLst>
        </pc:cxnChg>
        <pc:cxnChg chg="add del mod topLvl">
          <ac:chgData name="thơ nguyễn" userId="1d70a463e08dd161" providerId="LiveId" clId="{380C3B0A-8DE1-4BC4-A245-2ECA2757D19F}" dt="2021-09-10T10:58:21.997" v="1257" actId="165"/>
          <ac:cxnSpMkLst>
            <pc:docMk/>
            <pc:sldMk cId="1836086886" sldId="261"/>
            <ac:cxnSpMk id="138" creationId="{561B3974-5C1A-4045-A2BD-CE2DFD3C56E8}"/>
          </ac:cxnSpMkLst>
        </pc:cxnChg>
        <pc:cxnChg chg="add del mod topLvl">
          <ac:chgData name="thơ nguyễn" userId="1d70a463e08dd161" providerId="LiveId" clId="{380C3B0A-8DE1-4BC4-A245-2ECA2757D19F}" dt="2021-09-10T10:58:21.997" v="1257" actId="165"/>
          <ac:cxnSpMkLst>
            <pc:docMk/>
            <pc:sldMk cId="1836086886" sldId="261"/>
            <ac:cxnSpMk id="139" creationId="{394A8993-1641-4C35-93BB-FD846B136C1A}"/>
          </ac:cxnSpMkLst>
        </pc:cxnChg>
        <pc:cxnChg chg="add del mod topLvl">
          <ac:chgData name="thơ nguyễn" userId="1d70a463e08dd161" providerId="LiveId" clId="{380C3B0A-8DE1-4BC4-A245-2ECA2757D19F}" dt="2021-09-10T10:58:21.997" v="1257" actId="165"/>
          <ac:cxnSpMkLst>
            <pc:docMk/>
            <pc:sldMk cId="1836086886" sldId="261"/>
            <ac:cxnSpMk id="140" creationId="{BB443A96-E5B0-4F66-B5ED-F3C2571C55BB}"/>
          </ac:cxnSpMkLst>
        </pc:cxnChg>
        <pc:cxnChg chg="add del mod topLvl">
          <ac:chgData name="thơ nguyễn" userId="1d70a463e08dd161" providerId="LiveId" clId="{380C3B0A-8DE1-4BC4-A245-2ECA2757D19F}" dt="2021-09-10T10:58:21.997" v="1257" actId="165"/>
          <ac:cxnSpMkLst>
            <pc:docMk/>
            <pc:sldMk cId="1836086886" sldId="261"/>
            <ac:cxnSpMk id="141" creationId="{31F73F2C-61B9-408C-878B-88E02615081F}"/>
          </ac:cxnSpMkLst>
        </pc:cxnChg>
        <pc:cxnChg chg="add del mod topLvl">
          <ac:chgData name="thơ nguyễn" userId="1d70a463e08dd161" providerId="LiveId" clId="{380C3B0A-8DE1-4BC4-A245-2ECA2757D19F}" dt="2021-09-10T10:58:21.997" v="1257" actId="165"/>
          <ac:cxnSpMkLst>
            <pc:docMk/>
            <pc:sldMk cId="1836086886" sldId="261"/>
            <ac:cxnSpMk id="142" creationId="{1449D408-A975-47D6-A9E9-8D5E320D5C63}"/>
          </ac:cxnSpMkLst>
        </pc:cxnChg>
        <pc:cxnChg chg="add del mod topLvl">
          <ac:chgData name="thơ nguyễn" userId="1d70a463e08dd161" providerId="LiveId" clId="{380C3B0A-8DE1-4BC4-A245-2ECA2757D19F}" dt="2021-09-10T10:58:21.997" v="1257" actId="165"/>
          <ac:cxnSpMkLst>
            <pc:docMk/>
            <pc:sldMk cId="1836086886" sldId="261"/>
            <ac:cxnSpMk id="143" creationId="{7F15B59E-4C6C-4369-9332-A848CEDA9EFE}"/>
          </ac:cxnSpMkLst>
        </pc:cxnChg>
        <pc:cxnChg chg="add mod">
          <ac:chgData name="thơ nguyễn" userId="1d70a463e08dd161" providerId="LiveId" clId="{380C3B0A-8DE1-4BC4-A245-2ECA2757D19F}" dt="2021-09-10T11:00:00.116" v="1275" actId="164"/>
          <ac:cxnSpMkLst>
            <pc:docMk/>
            <pc:sldMk cId="1836086886" sldId="261"/>
            <ac:cxnSpMk id="144" creationId="{3CEBEBD1-48AB-4FF9-BA89-3D210BE41BCC}"/>
          </ac:cxnSpMkLst>
        </pc:cxnChg>
      </pc:sldChg>
      <pc:sldChg chg="addSp delSp modSp mod addAnim delAnim modAnim">
        <pc:chgData name="thơ nguyễn" userId="1d70a463e08dd161" providerId="LiveId" clId="{380C3B0A-8DE1-4BC4-A245-2ECA2757D19F}" dt="2021-09-10T09:56:51.290" v="285" actId="1076"/>
        <pc:sldMkLst>
          <pc:docMk/>
          <pc:sldMk cId="3363335482" sldId="266"/>
        </pc:sldMkLst>
        <pc:spChg chg="add mod">
          <ac:chgData name="thơ nguyễn" userId="1d70a463e08dd161" providerId="LiveId" clId="{380C3B0A-8DE1-4BC4-A245-2ECA2757D19F}" dt="2021-09-10T08:25:13.592" v="179" actId="20577"/>
          <ac:spMkLst>
            <pc:docMk/>
            <pc:sldMk cId="3363335482" sldId="266"/>
            <ac:spMk id="9" creationId="{11EEB875-4889-4467-ABA1-1FA70825DDA8}"/>
          </ac:spMkLst>
        </pc:spChg>
        <pc:spChg chg="add del mod">
          <ac:chgData name="thơ nguyễn" userId="1d70a463e08dd161" providerId="LiveId" clId="{380C3B0A-8DE1-4BC4-A245-2ECA2757D19F}" dt="2021-09-10T08:26:46.382" v="199"/>
          <ac:spMkLst>
            <pc:docMk/>
            <pc:sldMk cId="3363335482" sldId="266"/>
            <ac:spMk id="37" creationId="{B733A025-8649-49EC-B24E-CE280B80C901}"/>
          </ac:spMkLst>
        </pc:spChg>
        <pc:spChg chg="add mod">
          <ac:chgData name="thơ nguyễn" userId="1d70a463e08dd161" providerId="LiveId" clId="{380C3B0A-8DE1-4BC4-A245-2ECA2757D19F}" dt="2021-09-10T08:26:11.165" v="190" actId="1076"/>
          <ac:spMkLst>
            <pc:docMk/>
            <pc:sldMk cId="3363335482" sldId="266"/>
            <ac:spMk id="39" creationId="{3AA44C7F-3381-4097-95A0-2352B84545C3}"/>
          </ac:spMkLst>
        </pc:spChg>
        <pc:spChg chg="mod">
          <ac:chgData name="thơ nguyễn" userId="1d70a463e08dd161" providerId="LiveId" clId="{380C3B0A-8DE1-4BC4-A245-2ECA2757D19F}" dt="2021-09-10T08:21:24.593" v="110" actId="207"/>
          <ac:spMkLst>
            <pc:docMk/>
            <pc:sldMk cId="3363335482" sldId="266"/>
            <ac:spMk id="47" creationId="{00000000-0000-0000-0000-000000000000}"/>
          </ac:spMkLst>
        </pc:spChg>
        <pc:spChg chg="mod">
          <ac:chgData name="thơ nguyễn" userId="1d70a463e08dd161" providerId="LiveId" clId="{380C3B0A-8DE1-4BC4-A245-2ECA2757D19F}" dt="2021-09-10T08:23:59.996" v="162" actId="1076"/>
          <ac:spMkLst>
            <pc:docMk/>
            <pc:sldMk cId="3363335482" sldId="266"/>
            <ac:spMk id="48" creationId="{CABDF488-8BEB-4D77-A429-CFB91F278DD1}"/>
          </ac:spMkLst>
        </pc:spChg>
        <pc:spChg chg="del mod">
          <ac:chgData name="thơ nguyễn" userId="1d70a463e08dd161" providerId="LiveId" clId="{380C3B0A-8DE1-4BC4-A245-2ECA2757D19F}" dt="2021-09-10T08:23:56.161" v="161" actId="478"/>
          <ac:spMkLst>
            <pc:docMk/>
            <pc:sldMk cId="3363335482" sldId="266"/>
            <ac:spMk id="49" creationId="{CABDF488-8BEB-4D77-A429-CFB91F278DD1}"/>
          </ac:spMkLst>
        </pc:spChg>
        <pc:spChg chg="del mod">
          <ac:chgData name="thơ nguyễn" userId="1d70a463e08dd161" providerId="LiveId" clId="{380C3B0A-8DE1-4BC4-A245-2ECA2757D19F}" dt="2021-09-10T08:22:13.795" v="129" actId="478"/>
          <ac:spMkLst>
            <pc:docMk/>
            <pc:sldMk cId="3363335482" sldId="266"/>
            <ac:spMk id="50" creationId="{CABDF488-8BEB-4D77-A429-CFB91F278DD1}"/>
          </ac:spMkLst>
        </pc:spChg>
        <pc:spChg chg="del mod">
          <ac:chgData name="thơ nguyễn" userId="1d70a463e08dd161" providerId="LiveId" clId="{380C3B0A-8DE1-4BC4-A245-2ECA2757D19F}" dt="2021-09-10T08:22:09.929" v="126" actId="478"/>
          <ac:spMkLst>
            <pc:docMk/>
            <pc:sldMk cId="3363335482" sldId="266"/>
            <ac:spMk id="51" creationId="{CABDF488-8BEB-4D77-A429-CFB91F278DD1}"/>
          </ac:spMkLst>
        </pc:spChg>
        <pc:spChg chg="del">
          <ac:chgData name="thơ nguyễn" userId="1d70a463e08dd161" providerId="LiveId" clId="{380C3B0A-8DE1-4BC4-A245-2ECA2757D19F}" dt="2021-09-10T08:21:55.276" v="120" actId="478"/>
          <ac:spMkLst>
            <pc:docMk/>
            <pc:sldMk cId="3363335482" sldId="266"/>
            <ac:spMk id="52" creationId="{CABDF488-8BEB-4D77-A429-CFB91F278DD1}"/>
          </ac:spMkLst>
        </pc:spChg>
        <pc:spChg chg="del">
          <ac:chgData name="thơ nguyễn" userId="1d70a463e08dd161" providerId="LiveId" clId="{380C3B0A-8DE1-4BC4-A245-2ECA2757D19F}" dt="2021-09-10T08:22:04.173" v="123" actId="478"/>
          <ac:spMkLst>
            <pc:docMk/>
            <pc:sldMk cId="3363335482" sldId="266"/>
            <ac:spMk id="53" creationId="{CABDF488-8BEB-4D77-A429-CFB91F278DD1}"/>
          </ac:spMkLst>
        </pc:spChg>
        <pc:spChg chg="del mod">
          <ac:chgData name="thơ nguyễn" userId="1d70a463e08dd161" providerId="LiveId" clId="{380C3B0A-8DE1-4BC4-A245-2ECA2757D19F}" dt="2021-09-10T08:22:47.437" v="138" actId="478"/>
          <ac:spMkLst>
            <pc:docMk/>
            <pc:sldMk cId="3363335482" sldId="266"/>
            <ac:spMk id="54" creationId="{CABDF488-8BEB-4D77-A429-CFB91F278DD1}"/>
          </ac:spMkLst>
        </pc:spChg>
        <pc:spChg chg="del mod">
          <ac:chgData name="thơ nguyễn" userId="1d70a463e08dd161" providerId="LiveId" clId="{380C3B0A-8DE1-4BC4-A245-2ECA2757D19F}" dt="2021-09-10T08:22:50.903" v="141" actId="478"/>
          <ac:spMkLst>
            <pc:docMk/>
            <pc:sldMk cId="3363335482" sldId="266"/>
            <ac:spMk id="55" creationId="{CABDF488-8BEB-4D77-A429-CFB91F278DD1}"/>
          </ac:spMkLst>
        </pc:spChg>
        <pc:spChg chg="del mod">
          <ac:chgData name="thơ nguyễn" userId="1d70a463e08dd161" providerId="LiveId" clId="{380C3B0A-8DE1-4BC4-A245-2ECA2757D19F}" dt="2021-09-10T08:22:56.007" v="144" actId="478"/>
          <ac:spMkLst>
            <pc:docMk/>
            <pc:sldMk cId="3363335482" sldId="266"/>
            <ac:spMk id="56" creationId="{CABDF488-8BEB-4D77-A429-CFB91F278DD1}"/>
          </ac:spMkLst>
        </pc:spChg>
        <pc:spChg chg="del">
          <ac:chgData name="thơ nguyễn" userId="1d70a463e08dd161" providerId="LiveId" clId="{380C3B0A-8DE1-4BC4-A245-2ECA2757D19F}" dt="2021-09-10T08:22:06.339" v="124" actId="478"/>
          <ac:spMkLst>
            <pc:docMk/>
            <pc:sldMk cId="3363335482" sldId="266"/>
            <ac:spMk id="57" creationId="{CABDF488-8BEB-4D77-A429-CFB91F278DD1}"/>
          </ac:spMkLst>
        </pc:spChg>
        <pc:spChg chg="del mod topLvl">
          <ac:chgData name="thơ nguyễn" userId="1d70a463e08dd161" providerId="LiveId" clId="{380C3B0A-8DE1-4BC4-A245-2ECA2757D19F}" dt="2021-09-10T08:19:46.826" v="46" actId="478"/>
          <ac:spMkLst>
            <pc:docMk/>
            <pc:sldMk cId="3363335482" sldId="266"/>
            <ac:spMk id="60" creationId="{CABDF488-8BEB-4D77-A429-CFB91F278DD1}"/>
          </ac:spMkLst>
        </pc:spChg>
        <pc:spChg chg="mod topLvl">
          <ac:chgData name="thơ nguyễn" userId="1d70a463e08dd161" providerId="LiveId" clId="{380C3B0A-8DE1-4BC4-A245-2ECA2757D19F}" dt="2021-09-10T08:24:04.973" v="163" actId="1076"/>
          <ac:spMkLst>
            <pc:docMk/>
            <pc:sldMk cId="3363335482" sldId="266"/>
            <ac:spMk id="61" creationId="{CABDF488-8BEB-4D77-A429-CFB91F278DD1}"/>
          </ac:spMkLst>
        </pc:spChg>
        <pc:spChg chg="mod topLvl">
          <ac:chgData name="thơ nguyễn" userId="1d70a463e08dd161" providerId="LiveId" clId="{380C3B0A-8DE1-4BC4-A245-2ECA2757D19F}" dt="2021-09-10T08:23:21.525" v="149" actId="1076"/>
          <ac:spMkLst>
            <pc:docMk/>
            <pc:sldMk cId="3363335482" sldId="266"/>
            <ac:spMk id="62" creationId="{CABDF488-8BEB-4D77-A429-CFB91F278DD1}"/>
          </ac:spMkLst>
        </pc:spChg>
        <pc:spChg chg="mod topLvl">
          <ac:chgData name="thơ nguyễn" userId="1d70a463e08dd161" providerId="LiveId" clId="{380C3B0A-8DE1-4BC4-A245-2ECA2757D19F}" dt="2021-09-10T08:22:38.085" v="134" actId="14100"/>
          <ac:spMkLst>
            <pc:docMk/>
            <pc:sldMk cId="3363335482" sldId="266"/>
            <ac:spMk id="63" creationId="{CABDF488-8BEB-4D77-A429-CFB91F278DD1}"/>
          </ac:spMkLst>
        </pc:spChg>
        <pc:spChg chg="mod topLvl">
          <ac:chgData name="thơ nguyễn" userId="1d70a463e08dd161" providerId="LiveId" clId="{380C3B0A-8DE1-4BC4-A245-2ECA2757D19F}" dt="2021-09-10T08:25:26.292" v="182" actId="1076"/>
          <ac:spMkLst>
            <pc:docMk/>
            <pc:sldMk cId="3363335482" sldId="266"/>
            <ac:spMk id="64" creationId="{CABDF488-8BEB-4D77-A429-CFB91F278DD1}"/>
          </ac:spMkLst>
        </pc:spChg>
        <pc:spChg chg="mod topLvl">
          <ac:chgData name="thơ nguyễn" userId="1d70a463e08dd161" providerId="LiveId" clId="{380C3B0A-8DE1-4BC4-A245-2ECA2757D19F}" dt="2021-09-10T08:22:02.342" v="122" actId="1076"/>
          <ac:spMkLst>
            <pc:docMk/>
            <pc:sldMk cId="3363335482" sldId="266"/>
            <ac:spMk id="65" creationId="{CABDF488-8BEB-4D77-A429-CFB91F278DD1}"/>
          </ac:spMkLst>
        </pc:spChg>
        <pc:spChg chg="mod topLvl">
          <ac:chgData name="thơ nguyễn" userId="1d70a463e08dd161" providerId="LiveId" clId="{380C3B0A-8DE1-4BC4-A245-2ECA2757D19F}" dt="2021-09-10T08:22:49.006" v="139" actId="1076"/>
          <ac:spMkLst>
            <pc:docMk/>
            <pc:sldMk cId="3363335482" sldId="266"/>
            <ac:spMk id="66" creationId="{CABDF488-8BEB-4D77-A429-CFB91F278DD1}"/>
          </ac:spMkLst>
        </pc:spChg>
        <pc:spChg chg="mod topLvl">
          <ac:chgData name="thơ nguyễn" userId="1d70a463e08dd161" providerId="LiveId" clId="{380C3B0A-8DE1-4BC4-A245-2ECA2757D19F}" dt="2021-09-10T08:22:53.827" v="142" actId="1076"/>
          <ac:spMkLst>
            <pc:docMk/>
            <pc:sldMk cId="3363335482" sldId="266"/>
            <ac:spMk id="67" creationId="{CABDF488-8BEB-4D77-A429-CFB91F278DD1}"/>
          </ac:spMkLst>
        </pc:spChg>
        <pc:spChg chg="mod topLvl">
          <ac:chgData name="thơ nguyễn" userId="1d70a463e08dd161" providerId="LiveId" clId="{380C3B0A-8DE1-4BC4-A245-2ECA2757D19F}" dt="2021-09-10T08:23:02.581" v="145" actId="1076"/>
          <ac:spMkLst>
            <pc:docMk/>
            <pc:sldMk cId="3363335482" sldId="266"/>
            <ac:spMk id="68" creationId="{CABDF488-8BEB-4D77-A429-CFB91F278DD1}"/>
          </ac:spMkLst>
        </pc:spChg>
        <pc:spChg chg="mod topLvl">
          <ac:chgData name="thơ nguyễn" userId="1d70a463e08dd161" providerId="LiveId" clId="{380C3B0A-8DE1-4BC4-A245-2ECA2757D19F}" dt="2021-09-10T08:23:06.523" v="147" actId="1076"/>
          <ac:spMkLst>
            <pc:docMk/>
            <pc:sldMk cId="3363335482" sldId="266"/>
            <ac:spMk id="69" creationId="{CABDF488-8BEB-4D77-A429-CFB91F278DD1}"/>
          </ac:spMkLst>
        </pc:spChg>
        <pc:spChg chg="add mod">
          <ac:chgData name="thơ nguyễn" userId="1d70a463e08dd161" providerId="LiveId" clId="{380C3B0A-8DE1-4BC4-A245-2ECA2757D19F}" dt="2021-09-10T08:26:34.558" v="196" actId="14100"/>
          <ac:spMkLst>
            <pc:docMk/>
            <pc:sldMk cId="3363335482" sldId="266"/>
            <ac:spMk id="79" creationId="{0DB2E64B-073B-4B29-8244-65AA45C6F4B0}"/>
          </ac:spMkLst>
        </pc:spChg>
        <pc:spChg chg="add mod">
          <ac:chgData name="thơ nguyễn" userId="1d70a463e08dd161" providerId="LiveId" clId="{380C3B0A-8DE1-4BC4-A245-2ECA2757D19F}" dt="2021-09-10T08:26:52.663" v="201" actId="1076"/>
          <ac:spMkLst>
            <pc:docMk/>
            <pc:sldMk cId="3363335482" sldId="266"/>
            <ac:spMk id="80" creationId="{4DB4400C-5CAF-4CE0-AE59-21A92C241AE1}"/>
          </ac:spMkLst>
        </pc:spChg>
        <pc:spChg chg="add mod">
          <ac:chgData name="thơ nguyễn" userId="1d70a463e08dd161" providerId="LiveId" clId="{380C3B0A-8DE1-4BC4-A245-2ECA2757D19F}" dt="2021-09-10T08:27:10.367" v="204" actId="1076"/>
          <ac:spMkLst>
            <pc:docMk/>
            <pc:sldMk cId="3363335482" sldId="266"/>
            <ac:spMk id="81" creationId="{D72AC562-25B7-4A04-A1B0-EE05477197DE}"/>
          </ac:spMkLst>
        </pc:spChg>
        <pc:spChg chg="add mod">
          <ac:chgData name="thơ nguyễn" userId="1d70a463e08dd161" providerId="LiveId" clId="{380C3B0A-8DE1-4BC4-A245-2ECA2757D19F}" dt="2021-09-10T08:27:21.895" v="207" actId="1076"/>
          <ac:spMkLst>
            <pc:docMk/>
            <pc:sldMk cId="3363335482" sldId="266"/>
            <ac:spMk id="82" creationId="{0C89C809-4888-476D-8C58-C182050BBC9A}"/>
          </ac:spMkLst>
        </pc:spChg>
        <pc:spChg chg="add mod">
          <ac:chgData name="thơ nguyễn" userId="1d70a463e08dd161" providerId="LiveId" clId="{380C3B0A-8DE1-4BC4-A245-2ECA2757D19F}" dt="2021-09-10T09:54:23.349" v="257" actId="1076"/>
          <ac:spMkLst>
            <pc:docMk/>
            <pc:sldMk cId="3363335482" sldId="266"/>
            <ac:spMk id="83" creationId="{ABBD25D5-E90E-442F-88B9-26B3B502C68E}"/>
          </ac:spMkLst>
        </pc:spChg>
        <pc:spChg chg="add del mod">
          <ac:chgData name="thơ nguyễn" userId="1d70a463e08dd161" providerId="LiveId" clId="{380C3B0A-8DE1-4BC4-A245-2ECA2757D19F}" dt="2021-09-10T09:54:16.618" v="256" actId="478"/>
          <ac:spMkLst>
            <pc:docMk/>
            <pc:sldMk cId="3363335482" sldId="266"/>
            <ac:spMk id="84" creationId="{89C7797F-63F2-4017-A27E-8865D63C3984}"/>
          </ac:spMkLst>
        </pc:spChg>
        <pc:spChg chg="add mod">
          <ac:chgData name="thơ nguyễn" userId="1d70a463e08dd161" providerId="LiveId" clId="{380C3B0A-8DE1-4BC4-A245-2ECA2757D19F}" dt="2021-09-10T09:54:26.764" v="259" actId="1076"/>
          <ac:spMkLst>
            <pc:docMk/>
            <pc:sldMk cId="3363335482" sldId="266"/>
            <ac:spMk id="85" creationId="{2B61D096-321B-4DFC-AE60-C82D661CE403}"/>
          </ac:spMkLst>
        </pc:spChg>
        <pc:spChg chg="add mod">
          <ac:chgData name="thơ nguyễn" userId="1d70a463e08dd161" providerId="LiveId" clId="{380C3B0A-8DE1-4BC4-A245-2ECA2757D19F}" dt="2021-09-10T09:54:54.973" v="262" actId="1076"/>
          <ac:spMkLst>
            <pc:docMk/>
            <pc:sldMk cId="3363335482" sldId="266"/>
            <ac:spMk id="86" creationId="{E0ADD9DA-7AB6-4FE5-BCA6-3EBFEC8CDBD2}"/>
          </ac:spMkLst>
        </pc:spChg>
        <pc:spChg chg="add mod">
          <ac:chgData name="thơ nguyễn" userId="1d70a463e08dd161" providerId="LiveId" clId="{380C3B0A-8DE1-4BC4-A245-2ECA2757D19F}" dt="2021-09-10T09:55:04.298" v="265" actId="1076"/>
          <ac:spMkLst>
            <pc:docMk/>
            <pc:sldMk cId="3363335482" sldId="266"/>
            <ac:spMk id="87" creationId="{0E25710F-1F4B-4CE7-8DE7-9606BA21B775}"/>
          </ac:spMkLst>
        </pc:spChg>
        <pc:spChg chg="add mod">
          <ac:chgData name="thơ nguyễn" userId="1d70a463e08dd161" providerId="LiveId" clId="{380C3B0A-8DE1-4BC4-A245-2ECA2757D19F}" dt="2021-09-10T09:55:12.202" v="268" actId="1076"/>
          <ac:spMkLst>
            <pc:docMk/>
            <pc:sldMk cId="3363335482" sldId="266"/>
            <ac:spMk id="88" creationId="{531D23F5-36E5-4864-9F05-09B3D48050E7}"/>
          </ac:spMkLst>
        </pc:spChg>
        <pc:grpChg chg="del">
          <ac:chgData name="thơ nguyễn" userId="1d70a463e08dd161" providerId="LiveId" clId="{380C3B0A-8DE1-4BC4-A245-2ECA2757D19F}" dt="2021-09-10T08:09:58.006" v="6" actId="165"/>
          <ac:grpSpMkLst>
            <pc:docMk/>
            <pc:sldMk cId="3363335482" sldId="266"/>
            <ac:grpSpMk id="59" creationId="{00000000-0000-0000-0000-000000000000}"/>
          </ac:grpSpMkLst>
        </pc:grpChg>
        <pc:picChg chg="del">
          <ac:chgData name="thơ nguyễn" userId="1d70a463e08dd161" providerId="LiveId" clId="{380C3B0A-8DE1-4BC4-A245-2ECA2757D19F}" dt="2021-09-10T08:09:12.694" v="2" actId="478"/>
          <ac:picMkLst>
            <pc:docMk/>
            <pc:sldMk cId="3363335482" sldId="266"/>
            <ac:picMk id="34" creationId="{D27D7D99-9E1A-47C2-9A0E-04166401D750}"/>
          </ac:picMkLst>
        </pc:picChg>
        <pc:picChg chg="del">
          <ac:chgData name="thơ nguyễn" userId="1d70a463e08dd161" providerId="LiveId" clId="{380C3B0A-8DE1-4BC4-A245-2ECA2757D19F}" dt="2021-09-10T08:09:14.270" v="3" actId="478"/>
          <ac:picMkLst>
            <pc:docMk/>
            <pc:sldMk cId="3363335482" sldId="266"/>
            <ac:picMk id="35" creationId="{D27D7D99-9E1A-47C2-9A0E-04166401D750}"/>
          </ac:picMkLst>
        </pc:picChg>
        <pc:picChg chg="del">
          <ac:chgData name="thơ nguyễn" userId="1d70a463e08dd161" providerId="LiveId" clId="{380C3B0A-8DE1-4BC4-A245-2ECA2757D19F}" dt="2021-09-10T08:09:11.747" v="1" actId="478"/>
          <ac:picMkLst>
            <pc:docMk/>
            <pc:sldMk cId="3363335482" sldId="266"/>
            <ac:picMk id="36" creationId="{D27D7D99-9E1A-47C2-9A0E-04166401D750}"/>
          </ac:picMkLst>
        </pc:picChg>
        <pc:picChg chg="del">
          <ac:chgData name="thơ nguyễn" userId="1d70a463e08dd161" providerId="LiveId" clId="{380C3B0A-8DE1-4BC4-A245-2ECA2757D19F}" dt="2021-09-10T08:09:15.390" v="4" actId="478"/>
          <ac:picMkLst>
            <pc:docMk/>
            <pc:sldMk cId="3363335482" sldId="266"/>
            <ac:picMk id="58" creationId="{D27D7D99-9E1A-47C2-9A0E-04166401D750}"/>
          </ac:picMkLst>
        </pc:picChg>
        <pc:picChg chg="add del mod">
          <ac:chgData name="thơ nguyễn" userId="1d70a463e08dd161" providerId="LiveId" clId="{380C3B0A-8DE1-4BC4-A245-2ECA2757D19F}" dt="2021-09-10T09:56:51.290" v="285" actId="1076"/>
          <ac:picMkLst>
            <pc:docMk/>
            <pc:sldMk cId="3363335482" sldId="266"/>
            <ac:picMk id="89" creationId="{6C3C14B5-4C7D-452E-8D77-61A76A339784}"/>
          </ac:picMkLst>
        </pc:picChg>
        <pc:cxnChg chg="add mod">
          <ac:chgData name="thơ nguyễn" userId="1d70a463e08dd161" providerId="LiveId" clId="{380C3B0A-8DE1-4BC4-A245-2ECA2757D19F}" dt="2021-09-10T08:21:51.624" v="119" actId="1076"/>
          <ac:cxnSpMkLst>
            <pc:docMk/>
            <pc:sldMk cId="3363335482" sldId="266"/>
            <ac:cxnSpMk id="38" creationId="{C095D2DB-A8AD-47FD-BF2C-4923986D6A58}"/>
          </ac:cxnSpMkLst>
        </pc:cxnChg>
        <pc:cxnChg chg="add mod">
          <ac:chgData name="thơ nguyễn" userId="1d70a463e08dd161" providerId="LiveId" clId="{380C3B0A-8DE1-4BC4-A245-2ECA2757D19F}" dt="2021-09-10T08:21:51.624" v="119" actId="1076"/>
          <ac:cxnSpMkLst>
            <pc:docMk/>
            <pc:sldMk cId="3363335482" sldId="266"/>
            <ac:cxnSpMk id="40" creationId="{2C96C2C7-4EB7-426D-B065-1AFFFBC12C27}"/>
          </ac:cxnSpMkLst>
        </pc:cxnChg>
        <pc:cxnChg chg="add del mod topLvl">
          <ac:chgData name="thơ nguyễn" userId="1d70a463e08dd161" providerId="LiveId" clId="{380C3B0A-8DE1-4BC4-A245-2ECA2757D19F}" dt="2021-09-10T08:23:31.861" v="150" actId="1076"/>
          <ac:cxnSpMkLst>
            <pc:docMk/>
            <pc:sldMk cId="3363335482" sldId="266"/>
            <ac:cxnSpMk id="70" creationId="{00000000-0000-0000-0000-000000000000}"/>
          </ac:cxnSpMkLst>
        </pc:cxnChg>
        <pc:cxnChg chg="mod topLvl">
          <ac:chgData name="thơ nguyễn" userId="1d70a463e08dd161" providerId="LiveId" clId="{380C3B0A-8DE1-4BC4-A245-2ECA2757D19F}" dt="2021-09-10T08:25:31.235" v="183" actId="1076"/>
          <ac:cxnSpMkLst>
            <pc:docMk/>
            <pc:sldMk cId="3363335482" sldId="266"/>
            <ac:cxnSpMk id="71" creationId="{00000000-0000-0000-0000-000000000000}"/>
          </ac:cxnSpMkLst>
        </pc:cxnChg>
        <pc:cxnChg chg="mod topLvl">
          <ac:chgData name="thơ nguyễn" userId="1d70a463e08dd161" providerId="LiveId" clId="{380C3B0A-8DE1-4BC4-A245-2ECA2757D19F}" dt="2021-09-10T08:23:21.525" v="149" actId="1076"/>
          <ac:cxnSpMkLst>
            <pc:docMk/>
            <pc:sldMk cId="3363335482" sldId="266"/>
            <ac:cxnSpMk id="72" creationId="{00000000-0000-0000-0000-000000000000}"/>
          </ac:cxnSpMkLst>
        </pc:cxnChg>
        <pc:cxnChg chg="mod topLvl">
          <ac:chgData name="thơ nguyễn" userId="1d70a463e08dd161" providerId="LiveId" clId="{380C3B0A-8DE1-4BC4-A245-2ECA2757D19F}" dt="2021-09-10T08:25:26.292" v="182" actId="1076"/>
          <ac:cxnSpMkLst>
            <pc:docMk/>
            <pc:sldMk cId="3363335482" sldId="266"/>
            <ac:cxnSpMk id="73" creationId="{00000000-0000-0000-0000-000000000000}"/>
          </ac:cxnSpMkLst>
        </pc:cxnChg>
        <pc:cxnChg chg="del mod topLvl">
          <ac:chgData name="thơ nguyễn" userId="1d70a463e08dd161" providerId="LiveId" clId="{380C3B0A-8DE1-4BC4-A245-2ECA2757D19F}" dt="2021-09-10T08:11:57.002" v="28" actId="478"/>
          <ac:cxnSpMkLst>
            <pc:docMk/>
            <pc:sldMk cId="3363335482" sldId="266"/>
            <ac:cxnSpMk id="74" creationId="{00000000-0000-0000-0000-000000000000}"/>
          </ac:cxnSpMkLst>
        </pc:cxnChg>
        <pc:cxnChg chg="mod topLvl">
          <ac:chgData name="thơ nguyễn" userId="1d70a463e08dd161" providerId="LiveId" clId="{380C3B0A-8DE1-4BC4-A245-2ECA2757D19F}" dt="2021-09-10T08:23:06.523" v="147" actId="1076"/>
          <ac:cxnSpMkLst>
            <pc:docMk/>
            <pc:sldMk cId="3363335482" sldId="266"/>
            <ac:cxnSpMk id="75" creationId="{00000000-0000-0000-0000-000000000000}"/>
          </ac:cxnSpMkLst>
        </pc:cxnChg>
        <pc:cxnChg chg="del mod topLvl">
          <ac:chgData name="thơ nguyễn" userId="1d70a463e08dd161" providerId="LiveId" clId="{380C3B0A-8DE1-4BC4-A245-2ECA2757D19F}" dt="2021-09-10T08:12:17.529" v="33" actId="478"/>
          <ac:cxnSpMkLst>
            <pc:docMk/>
            <pc:sldMk cId="3363335482" sldId="266"/>
            <ac:cxnSpMk id="76" creationId="{00000000-0000-0000-0000-000000000000}"/>
          </ac:cxnSpMkLst>
        </pc:cxnChg>
        <pc:cxnChg chg="mod topLvl">
          <ac:chgData name="thơ nguyễn" userId="1d70a463e08dd161" providerId="LiveId" clId="{380C3B0A-8DE1-4BC4-A245-2ECA2757D19F}" dt="2021-09-10T08:22:53.827" v="142" actId="1076"/>
          <ac:cxnSpMkLst>
            <pc:docMk/>
            <pc:sldMk cId="3363335482" sldId="266"/>
            <ac:cxnSpMk id="77" creationId="{00000000-0000-0000-0000-000000000000}"/>
          </ac:cxnSpMkLst>
        </pc:cxnChg>
        <pc:cxnChg chg="mod topLvl">
          <ac:chgData name="thơ nguyễn" userId="1d70a463e08dd161" providerId="LiveId" clId="{380C3B0A-8DE1-4BC4-A245-2ECA2757D19F}" dt="2021-09-10T08:22:49.006" v="139" actId="1076"/>
          <ac:cxnSpMkLst>
            <pc:docMk/>
            <pc:sldMk cId="3363335482" sldId="266"/>
            <ac:cxnSpMk id="78" creationId="{00000000-0000-0000-0000-000000000000}"/>
          </ac:cxnSpMkLst>
        </pc:cxnChg>
      </pc:sldChg>
      <pc:sldChg chg="addSp delSp modSp del mod delAnim">
        <pc:chgData name="thơ nguyễn" userId="1d70a463e08dd161" providerId="LiveId" clId="{380C3B0A-8DE1-4BC4-A245-2ECA2757D19F}" dt="2021-09-10T10:26:34.645" v="984" actId="47"/>
        <pc:sldMkLst>
          <pc:docMk/>
          <pc:sldMk cId="2363817200" sldId="267"/>
        </pc:sldMkLst>
        <pc:spChg chg="mod">
          <ac:chgData name="thơ nguyễn" userId="1d70a463e08dd161" providerId="LiveId" clId="{380C3B0A-8DE1-4BC4-A245-2ECA2757D19F}" dt="2021-09-10T10:24:55.792" v="771" actId="1076"/>
          <ac:spMkLst>
            <pc:docMk/>
            <pc:sldMk cId="2363817200" sldId="267"/>
            <ac:spMk id="9" creationId="{00000000-0000-0000-0000-000000000000}"/>
          </ac:spMkLst>
        </pc:spChg>
        <pc:spChg chg="add mod">
          <ac:chgData name="thơ nguyễn" userId="1d70a463e08dd161" providerId="LiveId" clId="{380C3B0A-8DE1-4BC4-A245-2ECA2757D19F}" dt="2021-09-10T10:26:28.507" v="983" actId="20577"/>
          <ac:spMkLst>
            <pc:docMk/>
            <pc:sldMk cId="2363817200" sldId="267"/>
            <ac:spMk id="19" creationId="{7AB13AF1-89F8-4EC0-92A4-46A58FC77121}"/>
          </ac:spMkLst>
        </pc:spChg>
        <pc:grpChg chg="mod">
          <ac:chgData name="thơ nguyễn" userId="1d70a463e08dd161" providerId="LiveId" clId="{380C3B0A-8DE1-4BC4-A245-2ECA2757D19F}" dt="2021-09-10T10:24:50.704" v="770" actId="1076"/>
          <ac:grpSpMkLst>
            <pc:docMk/>
            <pc:sldMk cId="2363817200" sldId="267"/>
            <ac:grpSpMk id="2" creationId="{12C3A1E5-4CD9-4374-9F5D-2848BA39B830}"/>
          </ac:grpSpMkLst>
        </pc:grpChg>
        <pc:picChg chg="mod">
          <ac:chgData name="thơ nguyễn" userId="1d70a463e08dd161" providerId="LiveId" clId="{380C3B0A-8DE1-4BC4-A245-2ECA2757D19F}" dt="2021-09-10T10:22:21.488" v="500" actId="1076"/>
          <ac:picMkLst>
            <pc:docMk/>
            <pc:sldMk cId="2363817200" sldId="267"/>
            <ac:picMk id="7" creationId="{69EDCC80-346C-4884-9166-D0F22B545DEC}"/>
          </ac:picMkLst>
        </pc:picChg>
        <pc:picChg chg="del">
          <ac:chgData name="thơ nguyễn" userId="1d70a463e08dd161" providerId="LiveId" clId="{380C3B0A-8DE1-4BC4-A245-2ECA2757D19F}" dt="2021-09-10T10:22:24.080" v="501" actId="478"/>
          <ac:picMkLst>
            <pc:docMk/>
            <pc:sldMk cId="2363817200" sldId="267"/>
            <ac:picMk id="8" creationId="{6E9BFC22-00B8-4DEA-9521-049992E540E7}"/>
          </ac:picMkLst>
        </pc:picChg>
        <pc:picChg chg="mod">
          <ac:chgData name="thơ nguyễn" userId="1d70a463e08dd161" providerId="LiveId" clId="{380C3B0A-8DE1-4BC4-A245-2ECA2757D19F}" dt="2021-09-10T10:24:35.257" v="766" actId="688"/>
          <ac:picMkLst>
            <pc:docMk/>
            <pc:sldMk cId="2363817200" sldId="267"/>
            <ac:picMk id="11" creationId="{FC6C53D4-E518-4407-A903-31D48C646C49}"/>
          </ac:picMkLst>
        </pc:picChg>
        <pc:picChg chg="mod">
          <ac:chgData name="thơ nguyễn" userId="1d70a463e08dd161" providerId="LiveId" clId="{380C3B0A-8DE1-4BC4-A245-2ECA2757D19F}" dt="2021-09-10T10:22:26.904" v="502" actId="1076"/>
          <ac:picMkLst>
            <pc:docMk/>
            <pc:sldMk cId="2363817200" sldId="267"/>
            <ac:picMk id="12" creationId="{10E6BA1D-2F0A-4B82-8B28-D856EBCFE467}"/>
          </ac:picMkLst>
        </pc:picChg>
        <pc:picChg chg="del">
          <ac:chgData name="thơ nguyễn" userId="1d70a463e08dd161" providerId="LiveId" clId="{380C3B0A-8DE1-4BC4-A245-2ECA2757D19F}" dt="2021-09-10T10:22:28.662" v="503" actId="478"/>
          <ac:picMkLst>
            <pc:docMk/>
            <pc:sldMk cId="2363817200" sldId="267"/>
            <ac:picMk id="13" creationId="{693EB7BD-6DD5-48F7-9313-A02A504C8BAB}"/>
          </ac:picMkLst>
        </pc:picChg>
        <pc:picChg chg="mod">
          <ac:chgData name="thơ nguyễn" userId="1d70a463e08dd161" providerId="LiveId" clId="{380C3B0A-8DE1-4BC4-A245-2ECA2757D19F}" dt="2021-09-10T10:22:09.576" v="494" actId="1076"/>
          <ac:picMkLst>
            <pc:docMk/>
            <pc:sldMk cId="2363817200" sldId="267"/>
            <ac:picMk id="14" creationId="{30300982-5E8F-4BCF-AF90-200D63E72223}"/>
          </ac:picMkLst>
        </pc:picChg>
        <pc:picChg chg="mod">
          <ac:chgData name="thơ nguyễn" userId="1d70a463e08dd161" providerId="LiveId" clId="{380C3B0A-8DE1-4BC4-A245-2ECA2757D19F}" dt="2021-09-10T10:22:14.968" v="498" actId="1076"/>
          <ac:picMkLst>
            <pc:docMk/>
            <pc:sldMk cId="2363817200" sldId="267"/>
            <ac:picMk id="15" creationId="{9270ECDF-DFA2-4EDB-827B-B84F84788AFF}"/>
          </ac:picMkLst>
        </pc:picChg>
        <pc:picChg chg="mod">
          <ac:chgData name="thơ nguyễn" userId="1d70a463e08dd161" providerId="LiveId" clId="{380C3B0A-8DE1-4BC4-A245-2ECA2757D19F}" dt="2021-09-10T10:22:13.800" v="497" actId="1076"/>
          <ac:picMkLst>
            <pc:docMk/>
            <pc:sldMk cId="2363817200" sldId="267"/>
            <ac:picMk id="16" creationId="{FF23D3F9-D0B1-4C1A-A8E7-83DCBFA6F045}"/>
          </ac:picMkLst>
        </pc:picChg>
        <pc:picChg chg="mod">
          <ac:chgData name="thơ nguyễn" userId="1d70a463e08dd161" providerId="LiveId" clId="{380C3B0A-8DE1-4BC4-A245-2ECA2757D19F}" dt="2021-09-10T10:22:12.585" v="496" actId="1076"/>
          <ac:picMkLst>
            <pc:docMk/>
            <pc:sldMk cId="2363817200" sldId="267"/>
            <ac:picMk id="17" creationId="{5CBE300A-EA79-4AD7-8708-256F5C4B293E}"/>
          </ac:picMkLst>
        </pc:picChg>
        <pc:picChg chg="mod">
          <ac:chgData name="thơ nguyễn" userId="1d70a463e08dd161" providerId="LiveId" clId="{380C3B0A-8DE1-4BC4-A245-2ECA2757D19F}" dt="2021-09-10T10:24:41.376" v="769" actId="1076"/>
          <ac:picMkLst>
            <pc:docMk/>
            <pc:sldMk cId="2363817200" sldId="267"/>
            <ac:picMk id="18" creationId="{FDD3BB1E-71DB-418D-9CCD-4B202B382988}"/>
          </ac:picMkLst>
        </pc:picChg>
      </pc:sldChg>
      <pc:sldChg chg="modTransition modAnim">
        <pc:chgData name="thơ nguyễn" userId="1d70a463e08dd161" providerId="LiveId" clId="{380C3B0A-8DE1-4BC4-A245-2ECA2757D19F}" dt="2021-09-10T10:28:40.051" v="1002"/>
        <pc:sldMkLst>
          <pc:docMk/>
          <pc:sldMk cId="3348905587" sldId="270"/>
        </pc:sldMkLst>
      </pc:sldChg>
      <pc:sldChg chg="modTransition">
        <pc:chgData name="thơ nguyễn" userId="1d70a463e08dd161" providerId="LiveId" clId="{380C3B0A-8DE1-4BC4-A245-2ECA2757D19F}" dt="2021-09-10T10:27:45.041" v="985"/>
        <pc:sldMkLst>
          <pc:docMk/>
          <pc:sldMk cId="2129078951" sldId="271"/>
        </pc:sldMkLst>
      </pc:sldChg>
      <pc:sldChg chg="modTransition">
        <pc:chgData name="thơ nguyễn" userId="1d70a463e08dd161" providerId="LiveId" clId="{380C3B0A-8DE1-4BC4-A245-2ECA2757D19F}" dt="2021-09-10T10:27:45.041" v="985"/>
        <pc:sldMkLst>
          <pc:docMk/>
          <pc:sldMk cId="141273944" sldId="272"/>
        </pc:sldMkLst>
      </pc:sldChg>
      <pc:sldChg chg="modTransition">
        <pc:chgData name="thơ nguyễn" userId="1d70a463e08dd161" providerId="LiveId" clId="{380C3B0A-8DE1-4BC4-A245-2ECA2757D19F}" dt="2021-09-10T10:27:45.041" v="985"/>
        <pc:sldMkLst>
          <pc:docMk/>
          <pc:sldMk cId="2076770628" sldId="273"/>
        </pc:sldMkLst>
      </pc:sldChg>
      <pc:sldChg chg="modTransition">
        <pc:chgData name="thơ nguyễn" userId="1d70a463e08dd161" providerId="LiveId" clId="{380C3B0A-8DE1-4BC4-A245-2ECA2757D19F}" dt="2021-09-10T10:27:45.041" v="985"/>
        <pc:sldMkLst>
          <pc:docMk/>
          <pc:sldMk cId="2582166883" sldId="274"/>
        </pc:sldMkLst>
      </pc:sldChg>
      <pc:sldChg chg="addSp delSp modSp new del mod">
        <pc:chgData name="thơ nguyễn" userId="1d70a463e08dd161" providerId="LiveId" clId="{380C3B0A-8DE1-4BC4-A245-2ECA2757D19F}" dt="2021-09-10T09:53:45.268" v="255" actId="47"/>
        <pc:sldMkLst>
          <pc:docMk/>
          <pc:sldMk cId="1298125941" sldId="275"/>
        </pc:sldMkLst>
        <pc:picChg chg="add del mod modCrop">
          <ac:chgData name="thơ nguyễn" userId="1d70a463e08dd161" providerId="LiveId" clId="{380C3B0A-8DE1-4BC4-A245-2ECA2757D19F}" dt="2021-09-10T09:12:44.572" v="226" actId="478"/>
          <ac:picMkLst>
            <pc:docMk/>
            <pc:sldMk cId="1298125941" sldId="275"/>
            <ac:picMk id="3" creationId="{27551AFD-E963-4DB1-A4B7-674DC9864861}"/>
          </ac:picMkLst>
        </pc:picChg>
        <pc:picChg chg="add del mod modCrop">
          <ac:chgData name="thơ nguyễn" userId="1d70a463e08dd161" providerId="LiveId" clId="{380C3B0A-8DE1-4BC4-A245-2ECA2757D19F}" dt="2021-09-10T09:13:14.067" v="230" actId="478"/>
          <ac:picMkLst>
            <pc:docMk/>
            <pc:sldMk cId="1298125941" sldId="275"/>
            <ac:picMk id="5" creationId="{11EAD522-31B5-4DD3-BE2A-595C11D03F27}"/>
          </ac:picMkLst>
        </pc:picChg>
        <pc:picChg chg="add del mod modCrop">
          <ac:chgData name="thơ nguyễn" userId="1d70a463e08dd161" providerId="LiveId" clId="{380C3B0A-8DE1-4BC4-A245-2ECA2757D19F}" dt="2021-09-10T09:13:47.550" v="234" actId="478"/>
          <ac:picMkLst>
            <pc:docMk/>
            <pc:sldMk cId="1298125941" sldId="275"/>
            <ac:picMk id="7" creationId="{A64A3D63-DE77-4652-BC7B-A80AE9421455}"/>
          </ac:picMkLst>
        </pc:picChg>
        <pc:picChg chg="add del mod modCrop">
          <ac:chgData name="thơ nguyễn" userId="1d70a463e08dd161" providerId="LiveId" clId="{380C3B0A-8DE1-4BC4-A245-2ECA2757D19F}" dt="2021-09-10T09:14:06.606" v="238" actId="478"/>
          <ac:picMkLst>
            <pc:docMk/>
            <pc:sldMk cId="1298125941" sldId="275"/>
            <ac:picMk id="9" creationId="{F180D462-8780-42CA-B941-22505D30BB15}"/>
          </ac:picMkLst>
        </pc:picChg>
        <pc:picChg chg="add del mod modCrop">
          <ac:chgData name="thơ nguyễn" userId="1d70a463e08dd161" providerId="LiveId" clId="{380C3B0A-8DE1-4BC4-A245-2ECA2757D19F}" dt="2021-09-10T09:14:25.111" v="242" actId="478"/>
          <ac:picMkLst>
            <pc:docMk/>
            <pc:sldMk cId="1298125941" sldId="275"/>
            <ac:picMk id="11" creationId="{15E86CCF-B2C8-4831-81BF-48EF1584D2A1}"/>
          </ac:picMkLst>
        </pc:picChg>
        <pc:picChg chg="add del mod modCrop">
          <ac:chgData name="thơ nguyễn" userId="1d70a463e08dd161" providerId="LiveId" clId="{380C3B0A-8DE1-4BC4-A245-2ECA2757D19F}" dt="2021-09-10T09:15:48.881" v="246" actId="478"/>
          <ac:picMkLst>
            <pc:docMk/>
            <pc:sldMk cId="1298125941" sldId="275"/>
            <ac:picMk id="13" creationId="{E3B1EDE2-E438-4A42-B753-C54DBA8D2564}"/>
          </ac:picMkLst>
        </pc:picChg>
        <pc:picChg chg="add del mod modCrop">
          <ac:chgData name="thơ nguyễn" userId="1d70a463e08dd161" providerId="LiveId" clId="{380C3B0A-8DE1-4BC4-A245-2ECA2757D19F}" dt="2021-09-10T09:16:21.183" v="250" actId="478"/>
          <ac:picMkLst>
            <pc:docMk/>
            <pc:sldMk cId="1298125941" sldId="275"/>
            <ac:picMk id="15" creationId="{2D60CA57-2A4C-4483-9305-37516E928F35}"/>
          </ac:picMkLst>
        </pc:picChg>
        <pc:picChg chg="add del mod modCrop">
          <ac:chgData name="thơ nguyễn" userId="1d70a463e08dd161" providerId="LiveId" clId="{380C3B0A-8DE1-4BC4-A245-2ECA2757D19F}" dt="2021-09-10T09:53:44.461" v="254" actId="478"/>
          <ac:picMkLst>
            <pc:docMk/>
            <pc:sldMk cId="1298125941" sldId="275"/>
            <ac:picMk id="17" creationId="{8617B62D-964D-405E-9989-0FFF7A993482}"/>
          </ac:picMkLst>
        </pc:picChg>
      </pc:sldChg>
      <pc:sldChg chg="addSp modSp add mod">
        <pc:chgData name="thơ nguyễn" userId="1d70a463e08dd161" providerId="LiveId" clId="{380C3B0A-8DE1-4BC4-A245-2ECA2757D19F}" dt="2021-09-10T10:21:48.090" v="463" actId="20577"/>
        <pc:sldMkLst>
          <pc:docMk/>
          <pc:sldMk cId="2084152694" sldId="275"/>
        </pc:sldMkLst>
        <pc:spChg chg="add mod">
          <ac:chgData name="thơ nguyễn" userId="1d70a463e08dd161" providerId="LiveId" clId="{380C3B0A-8DE1-4BC4-A245-2ECA2757D19F}" dt="2021-09-10T10:19:52.514" v="427" actId="20577"/>
          <ac:spMkLst>
            <pc:docMk/>
            <pc:sldMk cId="2084152694" sldId="275"/>
            <ac:spMk id="2" creationId="{8011122A-CC92-443F-B0D9-9ACB205D4083}"/>
          </ac:spMkLst>
        </pc:spChg>
        <pc:spChg chg="add mod">
          <ac:chgData name="thơ nguyễn" userId="1d70a463e08dd161" providerId="LiveId" clId="{380C3B0A-8DE1-4BC4-A245-2ECA2757D19F}" dt="2021-09-10T10:21:42.899" v="460" actId="20577"/>
          <ac:spMkLst>
            <pc:docMk/>
            <pc:sldMk cId="2084152694" sldId="275"/>
            <ac:spMk id="10" creationId="{FF96ECE6-11E0-4D07-B258-8D53448EE4E5}"/>
          </ac:spMkLst>
        </pc:spChg>
        <pc:spChg chg="add mod">
          <ac:chgData name="thơ nguyễn" userId="1d70a463e08dd161" providerId="LiveId" clId="{380C3B0A-8DE1-4BC4-A245-2ECA2757D19F}" dt="2021-09-10T10:21:48.090" v="463" actId="20577"/>
          <ac:spMkLst>
            <pc:docMk/>
            <pc:sldMk cId="2084152694" sldId="275"/>
            <ac:spMk id="11" creationId="{5FF58EC1-15CA-4B07-88EC-32D7BEF05375}"/>
          </ac:spMkLst>
        </pc:spChg>
        <pc:grpChg chg="mod">
          <ac:chgData name="thơ nguyễn" userId="1d70a463e08dd161" providerId="LiveId" clId="{380C3B0A-8DE1-4BC4-A245-2ECA2757D19F}" dt="2021-09-10T10:19:58.486" v="430" actId="1076"/>
          <ac:grpSpMkLst>
            <pc:docMk/>
            <pc:sldMk cId="2084152694" sldId="275"/>
            <ac:grpSpMk id="4" creationId="{534840E2-3841-4274-962B-698F33192BAA}"/>
          </ac:grpSpMkLst>
        </pc:grpChg>
      </pc:sldChg>
      <pc:sldChg chg="addSp delSp modSp new del mod modAnim">
        <pc:chgData name="thơ nguyễn" userId="1d70a463e08dd161" providerId="LiveId" clId="{380C3B0A-8DE1-4BC4-A245-2ECA2757D19F}" dt="2021-09-10T10:18:56.622" v="413" actId="47"/>
        <pc:sldMkLst>
          <pc:docMk/>
          <pc:sldMk cId="3157501361" sldId="275"/>
        </pc:sldMkLst>
        <pc:spChg chg="add mod">
          <ac:chgData name="thơ nguyễn" userId="1d70a463e08dd161" providerId="LiveId" clId="{380C3B0A-8DE1-4BC4-A245-2ECA2757D19F}" dt="2021-09-10T10:10:24.145" v="302" actId="20577"/>
          <ac:spMkLst>
            <pc:docMk/>
            <pc:sldMk cId="3157501361" sldId="275"/>
            <ac:spMk id="7" creationId="{153E13AF-47A2-4482-865C-4521AFC4DA50}"/>
          </ac:spMkLst>
        </pc:spChg>
        <pc:spChg chg="add mod">
          <ac:chgData name="thơ nguyễn" userId="1d70a463e08dd161" providerId="LiveId" clId="{380C3B0A-8DE1-4BC4-A245-2ECA2757D19F}" dt="2021-09-10T10:10:48.337" v="315" actId="1076"/>
          <ac:spMkLst>
            <pc:docMk/>
            <pc:sldMk cId="3157501361" sldId="275"/>
            <ac:spMk id="8" creationId="{1DDE58C1-A263-4CE5-B299-4BB26E399F4E}"/>
          </ac:spMkLst>
        </pc:spChg>
        <pc:spChg chg="add mod">
          <ac:chgData name="thơ nguyễn" userId="1d70a463e08dd161" providerId="LiveId" clId="{380C3B0A-8DE1-4BC4-A245-2ECA2757D19F}" dt="2021-09-10T10:18:45.788" v="412" actId="1035"/>
          <ac:spMkLst>
            <pc:docMk/>
            <pc:sldMk cId="3157501361" sldId="275"/>
            <ac:spMk id="9" creationId="{78683C45-E479-4E7A-B4C9-2FC00500691C}"/>
          </ac:spMkLst>
        </pc:spChg>
        <pc:grpChg chg="add mod">
          <ac:chgData name="thơ nguyễn" userId="1d70a463e08dd161" providerId="LiveId" clId="{380C3B0A-8DE1-4BC4-A245-2ECA2757D19F}" dt="2021-09-10T10:10:15.748" v="292"/>
          <ac:grpSpMkLst>
            <pc:docMk/>
            <pc:sldMk cId="3157501361" sldId="275"/>
            <ac:grpSpMk id="4" creationId="{534840E2-3841-4274-962B-698F33192BAA}"/>
          </ac:grpSpMkLst>
        </pc:grpChg>
        <pc:picChg chg="add del mod">
          <ac:chgData name="thơ nguyễn" userId="1d70a463e08dd161" providerId="LiveId" clId="{380C3B0A-8DE1-4BC4-A245-2ECA2757D19F}" dt="2021-09-10T10:06:26.480" v="291" actId="478"/>
          <ac:picMkLst>
            <pc:docMk/>
            <pc:sldMk cId="3157501361" sldId="275"/>
            <ac:picMk id="3" creationId="{D6B64A89-8351-45E6-94A1-0689D4AA933D}"/>
          </ac:picMkLst>
        </pc:picChg>
        <pc:picChg chg="mod">
          <ac:chgData name="thơ nguyễn" userId="1d70a463e08dd161" providerId="LiveId" clId="{380C3B0A-8DE1-4BC4-A245-2ECA2757D19F}" dt="2021-09-10T10:10:15.748" v="292"/>
          <ac:picMkLst>
            <pc:docMk/>
            <pc:sldMk cId="3157501361" sldId="275"/>
            <ac:picMk id="5" creationId="{DA379EE6-8FC5-4B84-8174-593C7E685CF3}"/>
          </ac:picMkLst>
        </pc:picChg>
        <pc:picChg chg="mod">
          <ac:chgData name="thơ nguyễn" userId="1d70a463e08dd161" providerId="LiveId" clId="{380C3B0A-8DE1-4BC4-A245-2ECA2757D19F}" dt="2021-09-10T10:10:15.748" v="292"/>
          <ac:picMkLst>
            <pc:docMk/>
            <pc:sldMk cId="3157501361" sldId="275"/>
            <ac:picMk id="6" creationId="{7DA971E2-0D6C-4BE2-8506-D58E8412EEA1}"/>
          </ac:picMkLst>
        </pc:picChg>
      </pc:sldChg>
      <pc:sldChg chg="addSp modSp new del mod modAnim">
        <pc:chgData name="thơ nguyễn" userId="1d70a463e08dd161" providerId="LiveId" clId="{380C3B0A-8DE1-4BC4-A245-2ECA2757D19F}" dt="2021-09-10T10:49:37.722" v="1101" actId="47"/>
        <pc:sldMkLst>
          <pc:docMk/>
          <pc:sldMk cId="2148403488" sldId="276"/>
        </pc:sldMkLst>
        <pc:spChg chg="mod">
          <ac:chgData name="thơ nguyễn" userId="1d70a463e08dd161" providerId="LiveId" clId="{380C3B0A-8DE1-4BC4-A245-2ECA2757D19F}" dt="2021-09-10T10:48:19.993" v="1050" actId="1076"/>
          <ac:spMkLst>
            <pc:docMk/>
            <pc:sldMk cId="2148403488" sldId="276"/>
            <ac:spMk id="5" creationId="{6553B431-ABF9-43FF-8DA0-C36F3CB1CF08}"/>
          </ac:spMkLst>
        </pc:spChg>
        <pc:spChg chg="mod">
          <ac:chgData name="thơ nguyễn" userId="1d70a463e08dd161" providerId="LiveId" clId="{380C3B0A-8DE1-4BC4-A245-2ECA2757D19F}" dt="2021-09-10T10:48:19.993" v="1050" actId="1076"/>
          <ac:spMkLst>
            <pc:docMk/>
            <pc:sldMk cId="2148403488" sldId="276"/>
            <ac:spMk id="6" creationId="{F544931D-7AD2-4245-833A-8B2686B55E88}"/>
          </ac:spMkLst>
        </pc:spChg>
        <pc:spChg chg="mod">
          <ac:chgData name="thơ nguyễn" userId="1d70a463e08dd161" providerId="LiveId" clId="{380C3B0A-8DE1-4BC4-A245-2ECA2757D19F}" dt="2021-09-10T10:48:19.993" v="1050" actId="1076"/>
          <ac:spMkLst>
            <pc:docMk/>
            <pc:sldMk cId="2148403488" sldId="276"/>
            <ac:spMk id="7" creationId="{3FD8C129-20A2-43F9-BD8F-060E525C1342}"/>
          </ac:spMkLst>
        </pc:spChg>
        <pc:spChg chg="mod">
          <ac:chgData name="thơ nguyễn" userId="1d70a463e08dd161" providerId="LiveId" clId="{380C3B0A-8DE1-4BC4-A245-2ECA2757D19F}" dt="2021-09-10T10:48:19.993" v="1050" actId="1076"/>
          <ac:spMkLst>
            <pc:docMk/>
            <pc:sldMk cId="2148403488" sldId="276"/>
            <ac:spMk id="8" creationId="{1194C34F-4B30-4948-8DEA-25AB9E306CD1}"/>
          </ac:spMkLst>
        </pc:spChg>
        <pc:spChg chg="mod">
          <ac:chgData name="thơ nguyễn" userId="1d70a463e08dd161" providerId="LiveId" clId="{380C3B0A-8DE1-4BC4-A245-2ECA2757D19F}" dt="2021-09-10T10:48:19.993" v="1050" actId="1076"/>
          <ac:spMkLst>
            <pc:docMk/>
            <pc:sldMk cId="2148403488" sldId="276"/>
            <ac:spMk id="9" creationId="{FB05146D-9444-4B82-A664-ABEDEBF9F23E}"/>
          </ac:spMkLst>
        </pc:spChg>
        <pc:spChg chg="mod">
          <ac:chgData name="thơ nguyễn" userId="1d70a463e08dd161" providerId="LiveId" clId="{380C3B0A-8DE1-4BC4-A245-2ECA2757D19F}" dt="2021-09-10T10:48:19.993" v="1050" actId="1076"/>
          <ac:spMkLst>
            <pc:docMk/>
            <pc:sldMk cId="2148403488" sldId="276"/>
            <ac:spMk id="10" creationId="{1C5665C2-C246-4ED6-9C68-511DEEF8195D}"/>
          </ac:spMkLst>
        </pc:spChg>
        <pc:spChg chg="mod">
          <ac:chgData name="thơ nguyễn" userId="1d70a463e08dd161" providerId="LiveId" clId="{380C3B0A-8DE1-4BC4-A245-2ECA2757D19F}" dt="2021-09-10T10:48:19.993" v="1050" actId="1076"/>
          <ac:spMkLst>
            <pc:docMk/>
            <pc:sldMk cId="2148403488" sldId="276"/>
            <ac:spMk id="11" creationId="{7CAF215E-FFF9-47B6-9400-097594B3FC35}"/>
          </ac:spMkLst>
        </pc:spChg>
        <pc:spChg chg="mod">
          <ac:chgData name="thơ nguyễn" userId="1d70a463e08dd161" providerId="LiveId" clId="{380C3B0A-8DE1-4BC4-A245-2ECA2757D19F}" dt="2021-09-10T10:48:19.993" v="1050" actId="1076"/>
          <ac:spMkLst>
            <pc:docMk/>
            <pc:sldMk cId="2148403488" sldId="276"/>
            <ac:spMk id="12" creationId="{1C46E36B-FD22-4D59-B7BA-D2ECA38E556E}"/>
          </ac:spMkLst>
        </pc:spChg>
        <pc:spChg chg="mod">
          <ac:chgData name="thơ nguyễn" userId="1d70a463e08dd161" providerId="LiveId" clId="{380C3B0A-8DE1-4BC4-A245-2ECA2757D19F}" dt="2021-09-10T10:48:19.993" v="1050" actId="1076"/>
          <ac:spMkLst>
            <pc:docMk/>
            <pc:sldMk cId="2148403488" sldId="276"/>
            <ac:spMk id="13" creationId="{2AE03D31-983F-4E1F-8B65-9CEF091FFC91}"/>
          </ac:spMkLst>
        </pc:spChg>
        <pc:spChg chg="mod">
          <ac:chgData name="thơ nguyễn" userId="1d70a463e08dd161" providerId="LiveId" clId="{380C3B0A-8DE1-4BC4-A245-2ECA2757D19F}" dt="2021-09-10T10:48:19.993" v="1050" actId="1076"/>
          <ac:spMkLst>
            <pc:docMk/>
            <pc:sldMk cId="2148403488" sldId="276"/>
            <ac:spMk id="14" creationId="{B387DD3B-5C26-4967-A6F5-0B5C5DA019B6}"/>
          </ac:spMkLst>
        </pc:spChg>
        <pc:spChg chg="mod">
          <ac:chgData name="thơ nguyễn" userId="1d70a463e08dd161" providerId="LiveId" clId="{380C3B0A-8DE1-4BC4-A245-2ECA2757D19F}" dt="2021-09-10T10:48:19.993" v="1050" actId="1076"/>
          <ac:spMkLst>
            <pc:docMk/>
            <pc:sldMk cId="2148403488" sldId="276"/>
            <ac:spMk id="15" creationId="{8B145A80-9978-4176-A632-C5C9F48F2B9F}"/>
          </ac:spMkLst>
        </pc:spChg>
        <pc:spChg chg="add mod">
          <ac:chgData name="thơ nguyễn" userId="1d70a463e08dd161" providerId="LiveId" clId="{380C3B0A-8DE1-4BC4-A245-2ECA2757D19F}" dt="2021-09-10T10:49:11.083" v="1100" actId="20577"/>
          <ac:spMkLst>
            <pc:docMk/>
            <pc:sldMk cId="2148403488" sldId="276"/>
            <ac:spMk id="28" creationId="{742B682E-49BE-447E-97BD-C6417A59AA24}"/>
          </ac:spMkLst>
        </pc:spChg>
        <pc:spChg chg="add mod">
          <ac:chgData name="thơ nguyễn" userId="1d70a463e08dd161" providerId="LiveId" clId="{380C3B0A-8DE1-4BC4-A245-2ECA2757D19F}" dt="2021-09-10T10:49:02.287" v="1060" actId="1076"/>
          <ac:spMkLst>
            <pc:docMk/>
            <pc:sldMk cId="2148403488" sldId="276"/>
            <ac:spMk id="29" creationId="{01392D0C-A06E-47B0-A321-F9FF33460246}"/>
          </ac:spMkLst>
        </pc:spChg>
        <pc:grpChg chg="add mod">
          <ac:chgData name="thơ nguyễn" userId="1d70a463e08dd161" providerId="LiveId" clId="{380C3B0A-8DE1-4BC4-A245-2ECA2757D19F}" dt="2021-09-10T10:48:57.905" v="1059" actId="1076"/>
          <ac:grpSpMkLst>
            <pc:docMk/>
            <pc:sldMk cId="2148403488" sldId="276"/>
            <ac:grpSpMk id="3" creationId="{24CE8424-D51B-4A3E-9E18-D76431910A82}"/>
          </ac:grpSpMkLst>
        </pc:grpChg>
        <pc:grpChg chg="mod">
          <ac:chgData name="thơ nguyễn" userId="1d70a463e08dd161" providerId="LiveId" clId="{380C3B0A-8DE1-4BC4-A245-2ECA2757D19F}" dt="2021-09-10T10:48:19.993" v="1050" actId="1076"/>
          <ac:grpSpMkLst>
            <pc:docMk/>
            <pc:sldMk cId="2148403488" sldId="276"/>
            <ac:grpSpMk id="4" creationId="{497098C0-609D-4E1A-9E24-E98AA45A2947}"/>
          </ac:grpSpMkLst>
        </pc:grpChg>
        <pc:picChg chg="add mod">
          <ac:chgData name="thơ nguyễn" userId="1d70a463e08dd161" providerId="LiveId" clId="{380C3B0A-8DE1-4BC4-A245-2ECA2757D19F}" dt="2021-09-10T10:48:19.993" v="1050" actId="1076"/>
          <ac:picMkLst>
            <pc:docMk/>
            <pc:sldMk cId="2148403488" sldId="276"/>
            <ac:picMk id="2" creationId="{1D834E45-5728-4A56-B0FE-EB8C07A75F32}"/>
          </ac:picMkLst>
        </pc:picChg>
        <pc:cxnChg chg="mod">
          <ac:chgData name="thơ nguyễn" userId="1d70a463e08dd161" providerId="LiveId" clId="{380C3B0A-8DE1-4BC4-A245-2ECA2757D19F}" dt="2021-09-10T10:48:19.993" v="1050" actId="1076"/>
          <ac:cxnSpMkLst>
            <pc:docMk/>
            <pc:sldMk cId="2148403488" sldId="276"/>
            <ac:cxnSpMk id="16" creationId="{F03FA1FE-B9A2-4E6C-8D20-15FA8D8A9F6E}"/>
          </ac:cxnSpMkLst>
        </pc:cxnChg>
        <pc:cxnChg chg="mod">
          <ac:chgData name="thơ nguyễn" userId="1d70a463e08dd161" providerId="LiveId" clId="{380C3B0A-8DE1-4BC4-A245-2ECA2757D19F}" dt="2021-09-10T10:48:19.993" v="1050" actId="1076"/>
          <ac:cxnSpMkLst>
            <pc:docMk/>
            <pc:sldMk cId="2148403488" sldId="276"/>
            <ac:cxnSpMk id="17" creationId="{2989C173-C682-453C-99E9-BC3BF13BE54D}"/>
          </ac:cxnSpMkLst>
        </pc:cxnChg>
        <pc:cxnChg chg="mod">
          <ac:chgData name="thơ nguyễn" userId="1d70a463e08dd161" providerId="LiveId" clId="{380C3B0A-8DE1-4BC4-A245-2ECA2757D19F}" dt="2021-09-10T10:48:19.993" v="1050" actId="1076"/>
          <ac:cxnSpMkLst>
            <pc:docMk/>
            <pc:sldMk cId="2148403488" sldId="276"/>
            <ac:cxnSpMk id="18" creationId="{C163C974-BD74-4DAF-9909-99DF3E4DF437}"/>
          </ac:cxnSpMkLst>
        </pc:cxnChg>
        <pc:cxnChg chg="mod">
          <ac:chgData name="thơ nguyễn" userId="1d70a463e08dd161" providerId="LiveId" clId="{380C3B0A-8DE1-4BC4-A245-2ECA2757D19F}" dt="2021-09-10T10:48:19.993" v="1050" actId="1076"/>
          <ac:cxnSpMkLst>
            <pc:docMk/>
            <pc:sldMk cId="2148403488" sldId="276"/>
            <ac:cxnSpMk id="19" creationId="{BAB63918-BFC7-45E7-9943-8C0918FAC10F}"/>
          </ac:cxnSpMkLst>
        </pc:cxnChg>
        <pc:cxnChg chg="mod">
          <ac:chgData name="thơ nguyễn" userId="1d70a463e08dd161" providerId="LiveId" clId="{380C3B0A-8DE1-4BC4-A245-2ECA2757D19F}" dt="2021-09-10T10:48:19.993" v="1050" actId="1076"/>
          <ac:cxnSpMkLst>
            <pc:docMk/>
            <pc:sldMk cId="2148403488" sldId="276"/>
            <ac:cxnSpMk id="20" creationId="{CEFADA22-3FB3-4A0D-B16B-8135BEAB1190}"/>
          </ac:cxnSpMkLst>
        </pc:cxnChg>
        <pc:cxnChg chg="mod">
          <ac:chgData name="thơ nguyễn" userId="1d70a463e08dd161" providerId="LiveId" clId="{380C3B0A-8DE1-4BC4-A245-2ECA2757D19F}" dt="2021-09-10T10:48:19.993" v="1050" actId="1076"/>
          <ac:cxnSpMkLst>
            <pc:docMk/>
            <pc:sldMk cId="2148403488" sldId="276"/>
            <ac:cxnSpMk id="21" creationId="{4BAC90E5-EEF3-4887-B6EC-FBDFA68C5315}"/>
          </ac:cxnSpMkLst>
        </pc:cxnChg>
        <pc:cxnChg chg="mod">
          <ac:chgData name="thơ nguyễn" userId="1d70a463e08dd161" providerId="LiveId" clId="{380C3B0A-8DE1-4BC4-A245-2ECA2757D19F}" dt="2021-09-10T10:48:19.993" v="1050" actId="1076"/>
          <ac:cxnSpMkLst>
            <pc:docMk/>
            <pc:sldMk cId="2148403488" sldId="276"/>
            <ac:cxnSpMk id="22" creationId="{8B445F99-0E1D-4A83-951B-A4B399A4B427}"/>
          </ac:cxnSpMkLst>
        </pc:cxnChg>
        <pc:cxnChg chg="mod">
          <ac:chgData name="thơ nguyễn" userId="1d70a463e08dd161" providerId="LiveId" clId="{380C3B0A-8DE1-4BC4-A245-2ECA2757D19F}" dt="2021-09-10T10:48:19.993" v="1050" actId="1076"/>
          <ac:cxnSpMkLst>
            <pc:docMk/>
            <pc:sldMk cId="2148403488" sldId="276"/>
            <ac:cxnSpMk id="23" creationId="{80F120F6-FAE2-40B4-975C-13306EB2B792}"/>
          </ac:cxnSpMkLst>
        </pc:cxnChg>
        <pc:cxnChg chg="mod">
          <ac:chgData name="thơ nguyễn" userId="1d70a463e08dd161" providerId="LiveId" clId="{380C3B0A-8DE1-4BC4-A245-2ECA2757D19F}" dt="2021-09-10T10:48:19.993" v="1050" actId="1076"/>
          <ac:cxnSpMkLst>
            <pc:docMk/>
            <pc:sldMk cId="2148403488" sldId="276"/>
            <ac:cxnSpMk id="24" creationId="{CFF76C0B-DC1B-47A9-BBEE-BC53F84BD27F}"/>
          </ac:cxnSpMkLst>
        </pc:cxnChg>
        <pc:cxnChg chg="mod">
          <ac:chgData name="thơ nguyễn" userId="1d70a463e08dd161" providerId="LiveId" clId="{380C3B0A-8DE1-4BC4-A245-2ECA2757D19F}" dt="2021-09-10T10:48:19.993" v="1050" actId="1076"/>
          <ac:cxnSpMkLst>
            <pc:docMk/>
            <pc:sldMk cId="2148403488" sldId="276"/>
            <ac:cxnSpMk id="25" creationId="{22DE0A27-E1B9-4E4D-90CB-A8AFFBC07E87}"/>
          </ac:cxnSpMkLst>
        </pc:cxnChg>
        <pc:cxnChg chg="mod">
          <ac:chgData name="thơ nguyễn" userId="1d70a463e08dd161" providerId="LiveId" clId="{380C3B0A-8DE1-4BC4-A245-2ECA2757D19F}" dt="2021-09-10T10:48:19.993" v="1050" actId="1076"/>
          <ac:cxnSpMkLst>
            <pc:docMk/>
            <pc:sldMk cId="2148403488" sldId="276"/>
            <ac:cxnSpMk id="26" creationId="{210EFB68-D661-41F2-BBD3-C00DF4505327}"/>
          </ac:cxnSpMkLst>
        </pc:cxnChg>
        <pc:cxnChg chg="mod">
          <ac:chgData name="thơ nguyễn" userId="1d70a463e08dd161" providerId="LiveId" clId="{380C3B0A-8DE1-4BC4-A245-2ECA2757D19F}" dt="2021-09-10T10:48:19.993" v="1050" actId="1076"/>
          <ac:cxnSpMkLst>
            <pc:docMk/>
            <pc:sldMk cId="2148403488" sldId="276"/>
            <ac:cxnSpMk id="27" creationId="{DCB6A31C-C996-41CA-B5CD-7641AD52B5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A8805-5741-4239-81DD-68564E069F17}" type="datetimeFigureOut">
              <a:rPr lang="vi-VN" smtClean="0"/>
              <a:t>22/09/2021</a:t>
            </a:fld>
            <a:endParaRPr lang="vi-V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64B56-3766-4709-AE9E-B68C39E67D34}" type="slidenum">
              <a:rPr lang="vi-VN" smtClean="0"/>
              <a:t>‹#›</a:t>
            </a:fld>
            <a:endParaRPr lang="vi-VN"/>
          </a:p>
        </p:txBody>
      </p:sp>
    </p:spTree>
    <p:extLst>
      <p:ext uri="{BB962C8B-B14F-4D97-AF65-F5344CB8AC3E}">
        <p14:creationId xmlns:p14="http://schemas.microsoft.com/office/powerpoint/2010/main" val="195216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dirty="0"/>
              <a:t> </a:t>
            </a:r>
            <a:r>
              <a:rPr lang="en-US" dirty="0" err="1"/>
              <a:t>học</a:t>
            </a:r>
            <a:r>
              <a:rPr lang="en-US" baseline="0" dirty="0"/>
              <a:t> </a:t>
            </a:r>
            <a:r>
              <a:rPr lang="en-US" baseline="0" dirty="0" err="1"/>
              <a:t>sinh</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thầy</a:t>
            </a:r>
            <a:r>
              <a:rPr lang="en-US" baseline="0" dirty="0"/>
              <a:t> </a:t>
            </a:r>
            <a:r>
              <a:rPr lang="en-US" baseline="0" dirty="0" err="1"/>
              <a:t>cô</a:t>
            </a:r>
            <a:r>
              <a:rPr lang="en-US" baseline="0" dirty="0"/>
              <a:t> </a:t>
            </a:r>
            <a:r>
              <a:rPr lang="en-US" baseline="0" dirty="0" err="1"/>
              <a:t>bấm</a:t>
            </a:r>
            <a:r>
              <a:rPr lang="en-US" baseline="0" dirty="0"/>
              <a:t> </a:t>
            </a:r>
            <a:r>
              <a:rPr lang="en-US" baseline="0" dirty="0" err="1"/>
              <a:t>quả</a:t>
            </a:r>
            <a:r>
              <a:rPr lang="en-US" baseline="0" dirty="0"/>
              <a:t> </a:t>
            </a:r>
            <a:r>
              <a:rPr lang="en-US" baseline="0" dirty="0" err="1"/>
              <a:t>trứng</a:t>
            </a:r>
            <a:r>
              <a:rPr lang="en-US" baseline="0" dirty="0"/>
              <a:t> 1 </a:t>
            </a:r>
            <a:r>
              <a:rPr lang="en-US" baseline="0" dirty="0" err="1"/>
              <a:t>lần</a:t>
            </a:r>
            <a:r>
              <a:rPr lang="en-US" baseline="0" dirty="0"/>
              <a:t> </a:t>
            </a:r>
            <a:r>
              <a:rPr lang="en-US" baseline="0"/>
              <a:t>nữa</a:t>
            </a:r>
            <a:endParaRPr lang="vi-VN"/>
          </a:p>
        </p:txBody>
      </p:sp>
      <p:sp>
        <p:nvSpPr>
          <p:cNvPr id="4" name="Slide Number Placeholder 3"/>
          <p:cNvSpPr>
            <a:spLocks noGrp="1"/>
          </p:cNvSpPr>
          <p:nvPr>
            <p:ph type="sldNum" sz="quarter" idx="10"/>
          </p:nvPr>
        </p:nvSpPr>
        <p:spPr/>
        <p:txBody>
          <a:bodyPr/>
          <a:lstStyle/>
          <a:p>
            <a:fld id="{E1564B56-3766-4709-AE9E-B68C39E67D34}" type="slidenum">
              <a:rPr lang="vi-VN" smtClean="0"/>
              <a:t>3</a:t>
            </a:fld>
            <a:endParaRPr lang="vi-VN"/>
          </a:p>
        </p:txBody>
      </p:sp>
    </p:spTree>
    <p:extLst>
      <p:ext uri="{BB962C8B-B14F-4D97-AF65-F5344CB8AC3E}">
        <p14:creationId xmlns:p14="http://schemas.microsoft.com/office/powerpoint/2010/main" val="40254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64B56-3766-4709-AE9E-B68C39E67D34}" type="slidenum">
              <a:rPr lang="vi-VN" smtClean="0"/>
              <a:t>15</a:t>
            </a:fld>
            <a:endParaRPr lang="vi-VN"/>
          </a:p>
        </p:txBody>
      </p:sp>
    </p:spTree>
    <p:extLst>
      <p:ext uri="{BB962C8B-B14F-4D97-AF65-F5344CB8AC3E}">
        <p14:creationId xmlns:p14="http://schemas.microsoft.com/office/powerpoint/2010/main" val="46867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88795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99116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639"/>
            <a:ext cx="3655008"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694" y="274639"/>
            <a:ext cx="1076819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55339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43564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20131-9E6B-4F05-BCF6-B47CA2407A1E}" type="datetimeFigureOut">
              <a:rPr lang="vi-VN" smtClean="0"/>
              <a:t>22/09/2021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146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5F20131-9E6B-4F05-BCF6-B47CA2407A1E}"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176790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5F20131-9E6B-4F05-BCF6-B47CA2407A1E}" type="datetimeFigureOut">
              <a:rPr lang="vi-VN" smtClean="0"/>
              <a:t>22/09/2021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53566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5F20131-9E6B-4F05-BCF6-B47CA2407A1E}" type="datetimeFigureOut">
              <a:rPr lang="vi-VN" smtClean="0"/>
              <a:t>22/09/2021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6124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0131-9E6B-4F05-BCF6-B47CA2407A1E}" type="datetimeFigureOut">
              <a:rPr lang="vi-VN" smtClean="0"/>
              <a:t>22/09/2021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7292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34042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22/09/2021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06887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0131-9E6B-4F05-BCF6-B47CA2407A1E}" type="datetimeFigureOut">
              <a:rPr lang="vi-VN" smtClean="0"/>
              <a:t>22/09/2021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16C95-541A-40AE-8223-578563D04800}" type="slidenum">
              <a:rPr lang="vi-VN" smtClean="0"/>
              <a:t>‹#›</a:t>
            </a:fld>
            <a:endParaRPr lang="vi-VN"/>
          </a:p>
        </p:txBody>
      </p:sp>
    </p:spTree>
    <p:extLst>
      <p:ext uri="{BB962C8B-B14F-4D97-AF65-F5344CB8AC3E}">
        <p14:creationId xmlns:p14="http://schemas.microsoft.com/office/powerpoint/2010/main" val="345418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3.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18" Type="http://schemas.openxmlformats.org/officeDocument/2006/relationships/slide" Target="slide5.xml"/><Relationship Id="rId3" Type="http://schemas.openxmlformats.org/officeDocument/2006/relationships/image" Target="../media/image9.png"/><Relationship Id="rId21" Type="http://schemas.openxmlformats.org/officeDocument/2006/relationships/slide" Target="slide8.xml"/><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slide" Target="slide4.xml"/><Relationship Id="rId20"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3.wdp"/><Relationship Id="rId5" Type="http://schemas.microsoft.com/office/2007/relationships/hdphoto" Target="../media/hdphoto6.wdp"/><Relationship Id="rId15" Type="http://schemas.microsoft.com/office/2007/relationships/hdphoto" Target="../media/hdphoto5.wdp"/><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slide" Target="slide6.xml"/><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7.png"/><Relationship Id="rId22"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av"/><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2.wav"/><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8;p1"/>
          <p:cNvSpPr txBox="1"/>
          <p:nvPr/>
        </p:nvSpPr>
        <p:spPr>
          <a:xfrm>
            <a:off x="1036644" y="3433961"/>
            <a:ext cx="10117124" cy="2100545"/>
          </a:xfrm>
          <a:prstGeom prst="rect">
            <a:avLst/>
          </a:prstGeom>
          <a:noFill/>
          <a:ln>
            <a:noFill/>
          </a:ln>
        </p:spPr>
        <p:txBody>
          <a:bodyPr spcFirstLastPara="1" wrap="square" lIns="68569" tIns="34275" rIns="68569" bIns="34275" anchor="t" anchorCtr="0">
            <a:spAutoFit/>
          </a:bodyPr>
          <a:lstStyle/>
          <a:p>
            <a:pPr algn="ctr"/>
            <a:r>
              <a:rPr lang="en-US" sz="66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sym typeface="Arial"/>
              </a:rPr>
              <a:t>CHÀO MỪNG CÁC </a:t>
            </a:r>
            <a:r>
              <a:rPr lang="en-US" sz="66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EM</a:t>
            </a:r>
            <a:r>
              <a:rPr lang="en-US" sz="66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sym typeface="Arial"/>
              </a:rPr>
              <a:t> ĐẾN VỚI TIẾT HỌC</a:t>
            </a:r>
            <a:endParaRPr sz="66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sym typeface="Arial"/>
            </a:endParaRPr>
          </a:p>
        </p:txBody>
      </p:sp>
      <p:sp>
        <p:nvSpPr>
          <p:cNvPr id="2" name="TextBox 1">
            <a:extLst>
              <a:ext uri="{FF2B5EF4-FFF2-40B4-BE49-F238E27FC236}">
                <a16:creationId xmlns:a16="http://schemas.microsoft.com/office/drawing/2014/main" id="{151C034D-27E1-4F20-AC11-6E50E159A178}"/>
              </a:ext>
            </a:extLst>
          </p:cNvPr>
          <p:cNvSpPr txBox="1"/>
          <p:nvPr/>
        </p:nvSpPr>
        <p:spPr>
          <a:xfrm>
            <a:off x="2062758" y="2060848"/>
            <a:ext cx="8831511" cy="923330"/>
          </a:xfrm>
          <a:prstGeom prst="rect">
            <a:avLst/>
          </a:prstGeom>
          <a:noFill/>
        </p:spPr>
        <p:txBody>
          <a:bodyPr wrap="square" rtlCol="0">
            <a:spAutoFit/>
          </a:bodyPr>
          <a:lstStyle/>
          <a:p>
            <a:r>
              <a:rPr lang="en-US" sz="5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Trường</a:t>
            </a: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Tiểu</a:t>
            </a: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Đoàn</a:t>
            </a:r>
            <a:r>
              <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Kết</a:t>
            </a:r>
            <a:endParaRPr lang="en-US" sz="54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343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2" b="92830" l="0" r="96262"/>
                    </a14:imgEffect>
                  </a14:imgLayer>
                </a14:imgProps>
              </a:ext>
              <a:ext uri="{28A0092B-C50C-407E-A947-70E740481C1C}">
                <a14:useLocalDpi xmlns:a14="http://schemas.microsoft.com/office/drawing/2010/main" val="0"/>
              </a:ext>
            </a:extLst>
          </a:blip>
          <a:srcRect/>
          <a:stretch>
            <a:fillRect/>
          </a:stretch>
        </p:blipFill>
        <p:spPr bwMode="auto">
          <a:xfrm>
            <a:off x="35272" y="2708920"/>
            <a:ext cx="261674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2998862" y="4631772"/>
            <a:ext cx="7416824" cy="811252"/>
            <a:chOff x="3214886" y="3068960"/>
            <a:chExt cx="7416824" cy="811252"/>
          </a:xfrm>
        </p:grpSpPr>
        <p:grpSp>
          <p:nvGrpSpPr>
            <p:cNvPr id="9" name="Group 8"/>
            <p:cNvGrpSpPr/>
            <p:nvPr/>
          </p:nvGrpSpPr>
          <p:grpSpPr>
            <a:xfrm>
              <a:off x="3502918" y="3068960"/>
              <a:ext cx="7128792" cy="349198"/>
              <a:chOff x="1486694" y="2330768"/>
              <a:chExt cx="7128792" cy="349198"/>
            </a:xfrm>
          </p:grpSpPr>
          <p:cxnSp>
            <p:nvCxnSpPr>
              <p:cNvPr id="3" name="Straight Arrow Connector 2"/>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214886"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0</a:t>
              </a:r>
              <a:endParaRPr lang="vi-VN" sz="2800" dirty="0">
                <a:latin typeface="Times New Roman" pitchFamily="18" charset="0"/>
                <a:cs typeface="Times New Roman" pitchFamily="18" charset="0"/>
              </a:endParaRPr>
            </a:p>
          </p:txBody>
        </p:sp>
        <p:sp>
          <p:nvSpPr>
            <p:cNvPr id="23" name="TextBox 22"/>
            <p:cNvSpPr txBox="1"/>
            <p:nvPr/>
          </p:nvSpPr>
          <p:spPr>
            <a:xfrm>
              <a:off x="3877360"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p:txBody>
        </p:sp>
        <p:sp>
          <p:nvSpPr>
            <p:cNvPr id="24" name="TextBox 23"/>
            <p:cNvSpPr txBox="1"/>
            <p:nvPr/>
          </p:nvSpPr>
          <p:spPr>
            <a:xfrm>
              <a:off x="4539834"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a:t>
              </a:r>
              <a:endParaRPr lang="vi-VN" sz="2800" dirty="0">
                <a:latin typeface="Times New Roman" pitchFamily="18" charset="0"/>
                <a:cs typeface="Times New Roman" pitchFamily="18" charset="0"/>
              </a:endParaRPr>
            </a:p>
          </p:txBody>
        </p:sp>
        <p:sp>
          <p:nvSpPr>
            <p:cNvPr id="27" name="TextBox 26"/>
            <p:cNvSpPr txBox="1"/>
            <p:nvPr/>
          </p:nvSpPr>
          <p:spPr>
            <a:xfrm>
              <a:off x="5182602"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28" name="TextBox 27"/>
            <p:cNvSpPr txBox="1"/>
            <p:nvPr/>
          </p:nvSpPr>
          <p:spPr>
            <a:xfrm>
              <a:off x="5845076"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4</a:t>
              </a:r>
              <a:endParaRPr lang="vi-VN" sz="2800" dirty="0">
                <a:latin typeface="Times New Roman" pitchFamily="18" charset="0"/>
                <a:cs typeface="Times New Roman" pitchFamily="18" charset="0"/>
              </a:endParaRPr>
            </a:p>
          </p:txBody>
        </p:sp>
        <p:sp>
          <p:nvSpPr>
            <p:cNvPr id="29" name="TextBox 28"/>
            <p:cNvSpPr txBox="1"/>
            <p:nvPr/>
          </p:nvSpPr>
          <p:spPr>
            <a:xfrm>
              <a:off x="6507550"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5</a:t>
              </a:r>
              <a:endParaRPr lang="vi-VN" sz="2800" dirty="0">
                <a:latin typeface="Times New Roman" pitchFamily="18" charset="0"/>
                <a:cs typeface="Times New Roman" pitchFamily="18" charset="0"/>
              </a:endParaRPr>
            </a:p>
          </p:txBody>
        </p:sp>
        <p:sp>
          <p:nvSpPr>
            <p:cNvPr id="30" name="TextBox 29"/>
            <p:cNvSpPr txBox="1"/>
            <p:nvPr/>
          </p:nvSpPr>
          <p:spPr>
            <a:xfrm>
              <a:off x="7242054"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6</a:t>
              </a:r>
              <a:endParaRPr lang="vi-VN" sz="2800" dirty="0">
                <a:latin typeface="Times New Roman" pitchFamily="18" charset="0"/>
                <a:cs typeface="Times New Roman" pitchFamily="18" charset="0"/>
              </a:endParaRPr>
            </a:p>
          </p:txBody>
        </p:sp>
        <p:sp>
          <p:nvSpPr>
            <p:cNvPr id="31" name="TextBox 30"/>
            <p:cNvSpPr txBox="1"/>
            <p:nvPr/>
          </p:nvSpPr>
          <p:spPr>
            <a:xfrm>
              <a:off x="7904528"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7</a:t>
              </a:r>
              <a:endParaRPr lang="vi-VN" sz="2800" dirty="0">
                <a:latin typeface="Times New Roman" pitchFamily="18" charset="0"/>
                <a:cs typeface="Times New Roman" pitchFamily="18" charset="0"/>
              </a:endParaRPr>
            </a:p>
          </p:txBody>
        </p:sp>
        <p:sp>
          <p:nvSpPr>
            <p:cNvPr id="32" name="TextBox 31"/>
            <p:cNvSpPr txBox="1"/>
            <p:nvPr/>
          </p:nvSpPr>
          <p:spPr>
            <a:xfrm>
              <a:off x="8547296"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8</a:t>
              </a:r>
              <a:endParaRPr lang="vi-VN" sz="2800" dirty="0">
                <a:latin typeface="Times New Roman" pitchFamily="18" charset="0"/>
                <a:cs typeface="Times New Roman" pitchFamily="18" charset="0"/>
              </a:endParaRPr>
            </a:p>
          </p:txBody>
        </p:sp>
        <p:sp>
          <p:nvSpPr>
            <p:cNvPr id="33" name="TextBox 32"/>
            <p:cNvSpPr txBox="1"/>
            <p:nvPr/>
          </p:nvSpPr>
          <p:spPr>
            <a:xfrm>
              <a:off x="9209770"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34" name="TextBox 33"/>
            <p:cNvSpPr txBox="1"/>
            <p:nvPr/>
          </p:nvSpPr>
          <p:spPr>
            <a:xfrm>
              <a:off x="9872244"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grpSp>
      <p:sp>
        <p:nvSpPr>
          <p:cNvPr id="35" name="Oval Callout 34"/>
          <p:cNvSpPr/>
          <p:nvPr/>
        </p:nvSpPr>
        <p:spPr>
          <a:xfrm>
            <a:off x="2006164" y="1121675"/>
            <a:ext cx="3112920" cy="1346788"/>
          </a:xfrm>
          <a:prstGeom prst="wedgeEllipseCallout">
            <a:avLst>
              <a:gd name="adj1" fmla="val -49470"/>
              <a:gd name="adj2" fmla="val 8002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endParaRPr lang="vi-VN" sz="2800" dirty="0">
              <a:latin typeface="Times New Roman" pitchFamily="18" charset="0"/>
              <a:cs typeface="Times New Roman" pitchFamily="18" charset="0"/>
            </a:endParaRPr>
          </a:p>
        </p:txBody>
      </p:sp>
      <p:sp>
        <p:nvSpPr>
          <p:cNvPr id="36" name="Rounded Rectangle 35"/>
          <p:cNvSpPr/>
          <p:nvPr/>
        </p:nvSpPr>
        <p:spPr>
          <a:xfrm>
            <a:off x="5256644" y="2132856"/>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6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7</a:t>
            </a:r>
            <a:endParaRPr lang="vi-VN" sz="2800" dirty="0">
              <a:latin typeface="Times New Roman" pitchFamily="18" charset="0"/>
              <a:cs typeface="Times New Roman" pitchFamily="18" charset="0"/>
            </a:endParaRPr>
          </a:p>
        </p:txBody>
      </p:sp>
      <p:cxnSp>
        <p:nvCxnSpPr>
          <p:cNvPr id="38" name="Straight Arrow Connector 37"/>
          <p:cNvCxnSpPr>
            <a:stCxn id="36" idx="2"/>
          </p:cNvCxnSpPr>
          <p:nvPr/>
        </p:nvCxnSpPr>
        <p:spPr>
          <a:xfrm>
            <a:off x="6726195" y="3429000"/>
            <a:ext cx="535543" cy="120277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805896" y="1543034"/>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8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7</a:t>
            </a:r>
            <a:endParaRPr lang="vi-VN" sz="2800" dirty="0">
              <a:latin typeface="Times New Roman" pitchFamily="18" charset="0"/>
              <a:cs typeface="Times New Roman" pitchFamily="18" charset="0"/>
            </a:endParaRPr>
          </a:p>
        </p:txBody>
      </p:sp>
      <p:cxnSp>
        <p:nvCxnSpPr>
          <p:cNvPr id="42" name="Straight Arrow Connector 41"/>
          <p:cNvCxnSpPr>
            <a:stCxn id="41" idx="2"/>
          </p:cNvCxnSpPr>
          <p:nvPr/>
        </p:nvCxnSpPr>
        <p:spPr>
          <a:xfrm flipH="1">
            <a:off x="8619304" y="2839178"/>
            <a:ext cx="1656143" cy="179259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E869BC3-DCF7-4B2B-A80B-E84B8AD3EC22}"/>
              </a:ext>
            </a:extLst>
          </p:cNvPr>
          <p:cNvSpPr/>
          <p:nvPr/>
        </p:nvSpPr>
        <p:spPr>
          <a:xfrm>
            <a:off x="2963089" y="4422966"/>
            <a:ext cx="554939" cy="1005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D668E29-8A20-4CB1-91A4-473E0B9E1F5C}"/>
              </a:ext>
            </a:extLst>
          </p:cNvPr>
          <p:cNvSpPr/>
          <p:nvPr/>
        </p:nvSpPr>
        <p:spPr>
          <a:xfrm>
            <a:off x="6960058" y="4799322"/>
            <a:ext cx="2032955" cy="643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Callout 34">
            <a:extLst>
              <a:ext uri="{FF2B5EF4-FFF2-40B4-BE49-F238E27FC236}">
                <a16:creationId xmlns:a16="http://schemas.microsoft.com/office/drawing/2014/main" id="{677AC091-E51B-40FA-B3F0-8427899CB898}"/>
              </a:ext>
            </a:extLst>
          </p:cNvPr>
          <p:cNvSpPr/>
          <p:nvPr/>
        </p:nvSpPr>
        <p:spPr>
          <a:xfrm>
            <a:off x="1979870" y="1113713"/>
            <a:ext cx="5091459" cy="1346788"/>
          </a:xfrm>
          <a:prstGeom prst="wedgeEllipseCallout">
            <a:avLst>
              <a:gd name="adj1" fmla="val -49470"/>
              <a:gd name="adj2" fmla="val 8002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5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7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4344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par>
                                <p:cTn id="34" presetID="53"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35"/>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41" grpId="0" animBg="1"/>
      <p:bldP spid="41" grpId="1" animBg="1"/>
      <p:bldP spid="2" grpId="0" animBg="1"/>
      <p:bldP spid="2" grpId="1" animBg="1"/>
      <p:bldP spid="2" grpId="2" animBg="1"/>
      <p:bldP spid="22"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73203" y="265212"/>
            <a:ext cx="654049" cy="635000"/>
            <a:chOff x="7934325" y="85725"/>
            <a:chExt cx="654049" cy="635000"/>
          </a:xfrm>
        </p:grpSpPr>
        <p:sp>
          <p:nvSpPr>
            <p:cNvPr id="4" name="Oval 3"/>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1</a:t>
              </a:r>
              <a:endParaRPr lang="vi-VN" sz="2800" b="1" dirty="0">
                <a:solidFill>
                  <a:sysClr val="windowText" lastClr="000000"/>
                </a:solidFill>
                <a:latin typeface="Times New Roman" pitchFamily="18" charset="0"/>
                <a:cs typeface="Times New Roman" pitchFamily="18" charset="0"/>
              </a:endParaRPr>
            </a:p>
          </p:txBody>
        </p:sp>
        <p:sp>
          <p:nvSpPr>
            <p:cNvPr id="5" name="Oval 4"/>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2266020" y="154641"/>
            <a:ext cx="9157771"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Xếp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endParaRPr lang="vi-VN" sz="3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97059" l="9434" r="100000">
                        <a14:foregroundMark x1="55975" y1="41176" x2="57233" y2="42647"/>
                        <a14:foregroundMark x1="65409" y1="44608" x2="65409" y2="39216"/>
                        <a14:foregroundMark x1="32075" y1="77451" x2="28302" y2="77451"/>
                        <a14:foregroundMark x1="60377" y1="87255" x2="55975"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725488" y="1881064"/>
            <a:ext cx="1766143" cy="226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78782" y="2025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9" name="Rectangle 8"/>
          <p:cNvSpPr/>
          <p:nvPr/>
        </p:nvSpPr>
        <p:spPr>
          <a:xfrm>
            <a:off x="3286894" y="2501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2</a:t>
            </a:r>
            <a:endParaRPr lang="vi-VN" sz="3200" b="1" dirty="0">
              <a:latin typeface="Times New Roman" pitchFamily="18" charset="0"/>
              <a:cs typeface="Times New Roman" pitchFamily="18" charset="0"/>
            </a:endParaRPr>
          </a:p>
        </p:txBody>
      </p:sp>
      <p:sp>
        <p:nvSpPr>
          <p:cNvPr id="10" name="Rectangle 9"/>
          <p:cNvSpPr/>
          <p:nvPr/>
        </p:nvSpPr>
        <p:spPr>
          <a:xfrm>
            <a:off x="4150990" y="185164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6</a:t>
            </a:r>
            <a:endParaRPr lang="vi-VN" sz="3200" b="1" dirty="0">
              <a:latin typeface="Times New Roman" pitchFamily="18" charset="0"/>
              <a:cs typeface="Times New Roman" pitchFamily="18" charset="0"/>
            </a:endParaRPr>
          </a:p>
        </p:txBody>
      </p:sp>
      <p:sp>
        <p:nvSpPr>
          <p:cNvPr id="11" name="Rectangle 10"/>
          <p:cNvSpPr/>
          <p:nvPr/>
        </p:nvSpPr>
        <p:spPr>
          <a:xfrm>
            <a:off x="5087094" y="1644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12" name="Rectangle 11"/>
          <p:cNvSpPr/>
          <p:nvPr/>
        </p:nvSpPr>
        <p:spPr>
          <a:xfrm>
            <a:off x="6095206" y="2120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7</a:t>
            </a:r>
            <a:endParaRPr lang="vi-VN" sz="3200" b="1" dirty="0">
              <a:latin typeface="Times New Roman" pitchFamily="18" charset="0"/>
              <a:cs typeface="Times New Roman" pitchFamily="18" charset="0"/>
            </a:endParaRPr>
          </a:p>
        </p:txBody>
      </p:sp>
      <p:sp>
        <p:nvSpPr>
          <p:cNvPr id="13" name="Rectangle 12"/>
          <p:cNvSpPr/>
          <p:nvPr/>
        </p:nvSpPr>
        <p:spPr>
          <a:xfrm>
            <a:off x="7032635" y="2499713"/>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14" name="Rectangle 13"/>
          <p:cNvSpPr/>
          <p:nvPr/>
        </p:nvSpPr>
        <p:spPr>
          <a:xfrm>
            <a:off x="7966089" y="174969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9</a:t>
            </a:r>
            <a:endParaRPr lang="vi-VN" sz="32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08" b="100000" l="9910" r="100000">
                        <a14:foregroundMark x1="62162" y1="42308" x2="59459" y2="51923"/>
                        <a14:foregroundMark x1="52252" y1="43750" x2="52252" y2="61538"/>
                        <a14:foregroundMark x1="65766" y1="40385" x2="69369" y2="60096"/>
                        <a14:foregroundMark x1="69369" y1="81250" x2="69369" y2="87981"/>
                      </a14:backgroundRemoval>
                    </a14:imgEffect>
                  </a14:imgLayer>
                </a14:imgProps>
              </a:ext>
              <a:ext uri="{28A0092B-C50C-407E-A947-70E740481C1C}">
                <a14:useLocalDpi xmlns:a14="http://schemas.microsoft.com/office/drawing/2010/main" val="0"/>
              </a:ext>
            </a:extLst>
          </a:blip>
          <a:srcRect/>
          <a:stretch>
            <a:fillRect/>
          </a:stretch>
        </p:blipFill>
        <p:spPr bwMode="auto">
          <a:xfrm>
            <a:off x="9201906" y="1749691"/>
            <a:ext cx="1419448" cy="265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 name="Group 2048"/>
          <p:cNvGrpSpPr/>
          <p:nvPr/>
        </p:nvGrpSpPr>
        <p:grpSpPr>
          <a:xfrm>
            <a:off x="622598" y="5158014"/>
            <a:ext cx="11089232" cy="360040"/>
            <a:chOff x="622598" y="4473702"/>
            <a:chExt cx="11089232" cy="360040"/>
          </a:xfrm>
        </p:grpSpPr>
        <p:cxnSp>
          <p:nvCxnSpPr>
            <p:cNvPr id="16" name="Straight Arrow Connector 15"/>
            <p:cNvCxnSpPr/>
            <p:nvPr/>
          </p:nvCxnSpPr>
          <p:spPr>
            <a:xfrm>
              <a:off x="622598" y="4653722"/>
              <a:ext cx="1108923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259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84887"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47176"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9465"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175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4043"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96332"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58621"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20910"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283199"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20777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24548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98562"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0</a:t>
            </a:r>
            <a:endParaRPr lang="vi-VN" sz="3200" b="1" dirty="0">
              <a:latin typeface="Times New Roman" pitchFamily="18" charset="0"/>
              <a:cs typeface="Times New Roman" pitchFamily="18" charset="0"/>
            </a:endParaRPr>
          </a:p>
        </p:txBody>
      </p:sp>
      <p:sp>
        <p:nvSpPr>
          <p:cNvPr id="38" name="Rectangle 37"/>
          <p:cNvSpPr/>
          <p:nvPr/>
        </p:nvSpPr>
        <p:spPr>
          <a:xfrm>
            <a:off x="5087094" y="5601658"/>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5</a:t>
            </a:r>
            <a:endParaRPr lang="vi-VN" sz="3200" b="1" dirty="0">
              <a:latin typeface="Times New Roman" pitchFamily="18" charset="0"/>
              <a:cs typeface="Times New Roman" pitchFamily="18" charset="0"/>
            </a:endParaRPr>
          </a:p>
        </p:txBody>
      </p:sp>
      <p:sp>
        <p:nvSpPr>
          <p:cNvPr id="39" name="Rectangle 38"/>
          <p:cNvSpPr/>
          <p:nvPr/>
        </p:nvSpPr>
        <p:spPr>
          <a:xfrm>
            <a:off x="9911630"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10</a:t>
            </a:r>
            <a:endParaRPr lang="vi-VN" sz="3200" b="1" dirty="0">
              <a:latin typeface="Times New Roman" pitchFamily="18" charset="0"/>
              <a:cs typeface="Times New Roman" pitchFamily="18" charset="0"/>
            </a:endParaRPr>
          </a:p>
        </p:txBody>
      </p:sp>
      <p:sp>
        <p:nvSpPr>
          <p:cNvPr id="15" name="Rectangle 14"/>
          <p:cNvSpPr/>
          <p:nvPr/>
        </p:nvSpPr>
        <p:spPr>
          <a:xfrm>
            <a:off x="9047534" y="2241104"/>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latin typeface="Times New Roman" pitchFamily="18" charset="0"/>
                <a:cs typeface="Times New Roman" pitchFamily="18" charset="0"/>
              </a:rPr>
              <a:t>8</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726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wipe(down)">
                                      <p:cBhvr>
                                        <p:cTn id="44" dur="500"/>
                                        <p:tgtEl>
                                          <p:spTgt spid="205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par>
                                <p:cTn id="54" presetID="22" presetClass="entr" presetSubtype="4" fill="hold" nodeType="withEffect">
                                  <p:stCondLst>
                                    <p:cond delay="0"/>
                                  </p:stCondLst>
                                  <p:childTnLst>
                                    <p:set>
                                      <p:cBhvr>
                                        <p:cTn id="55" dur="1" fill="hold">
                                          <p:stCondLst>
                                            <p:cond delay="0"/>
                                          </p:stCondLst>
                                        </p:cTn>
                                        <p:tgtEl>
                                          <p:spTgt spid="2049"/>
                                        </p:tgtEl>
                                        <p:attrNameLst>
                                          <p:attrName>style.visibility</p:attrName>
                                        </p:attrNameLst>
                                      </p:cBhvr>
                                      <p:to>
                                        <p:strVal val="visible"/>
                                      </p:to>
                                    </p:set>
                                    <p:animEffect transition="in" filter="wipe(down)">
                                      <p:cBhvr>
                                        <p:cTn id="56" dur="500"/>
                                        <p:tgtEl>
                                          <p:spTgt spid="204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7.50098E-7 -2.59259E-6 L -0.09155 0.525 " pathEditMode="relative" rAng="0" ptsTypes="AA">
                                      <p:cBhvr>
                                        <p:cTn id="60" dur="2000" fill="hold"/>
                                        <p:tgtEl>
                                          <p:spTgt spid="7"/>
                                        </p:tgtEl>
                                        <p:attrNameLst>
                                          <p:attrName>ppt_x</p:attrName>
                                          <p:attrName>ppt_y</p:attrName>
                                        </p:attrNameLst>
                                      </p:cBhvr>
                                      <p:rCtr x="-4584" y="26250"/>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2.30889E-6 2.96296E-6 L -0.09363 0.45555 " pathEditMode="relative" rAng="0" ptsTypes="AA">
                                      <p:cBhvr>
                                        <p:cTn id="64" dur="2000" fill="hold"/>
                                        <p:tgtEl>
                                          <p:spTgt spid="9"/>
                                        </p:tgtEl>
                                        <p:attrNameLst>
                                          <p:attrName>ppt_x</p:attrName>
                                          <p:attrName>ppt_y</p:attrName>
                                        </p:attrNameLst>
                                      </p:cBhvr>
                                      <p:rCtr x="-4688" y="22778"/>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21253E-6 2.96296E-6 L -0.16239 0.58055 " pathEditMode="relative" rAng="0" ptsTypes="AA">
                                      <p:cBhvr>
                                        <p:cTn id="68" dur="2000" fill="hold"/>
                                        <p:tgtEl>
                                          <p:spTgt spid="11"/>
                                        </p:tgtEl>
                                        <p:attrNameLst>
                                          <p:attrName>ppt_x</p:attrName>
                                          <p:attrName>ppt_y</p:attrName>
                                        </p:attrNameLst>
                                      </p:cBhvr>
                                      <p:rCtr x="-8126" y="29028"/>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99271E-6 4.44444E-6 L -0.24508 0.45578 " pathEditMode="relative" rAng="0" ptsTypes="AA">
                                      <p:cBhvr>
                                        <p:cTn id="72" dur="2000" fill="hold"/>
                                        <p:tgtEl>
                                          <p:spTgt spid="13"/>
                                        </p:tgtEl>
                                        <p:attrNameLst>
                                          <p:attrName>ppt_x</p:attrName>
                                          <p:attrName>ppt_y</p:attrName>
                                        </p:attrNameLst>
                                      </p:cBhvr>
                                      <p:rCtr x="-12254" y="2277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90819E-6 3.7037E-7 L 0.15249 0.54815 " pathEditMode="relative" rAng="0" ptsTypes="AA">
                                      <p:cBhvr>
                                        <p:cTn id="76" dur="2000" fill="hold"/>
                                        <p:tgtEl>
                                          <p:spTgt spid="10"/>
                                        </p:tgtEl>
                                        <p:attrNameLst>
                                          <p:attrName>ppt_x</p:attrName>
                                          <p:attrName>ppt_y</p:attrName>
                                        </p:attrNameLst>
                                      </p:cBhvr>
                                      <p:rCtr x="7618" y="27407"/>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8.46464E-7 -1.48148E-6 L 0.07592 0.51111 " pathEditMode="relative" rAng="0" ptsTypes="AA">
                                      <p:cBhvr>
                                        <p:cTn id="80" dur="2000" fill="hold"/>
                                        <p:tgtEl>
                                          <p:spTgt spid="12"/>
                                        </p:tgtEl>
                                        <p:attrNameLst>
                                          <p:attrName>ppt_x</p:attrName>
                                          <p:attrName>ppt_y</p:attrName>
                                        </p:attrNameLst>
                                      </p:cBhvr>
                                      <p:rCtr x="3790" y="25556"/>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1.14598E-7 -4.07407E-6 L -0.08608 0.49352 " pathEditMode="relative" rAng="0" ptsTypes="AA">
                                      <p:cBhvr>
                                        <p:cTn id="84" dur="2000" fill="hold"/>
                                        <p:tgtEl>
                                          <p:spTgt spid="15"/>
                                        </p:tgtEl>
                                        <p:attrNameLst>
                                          <p:attrName>ppt_x</p:attrName>
                                          <p:attrName>ppt_y</p:attrName>
                                        </p:attrNameLst>
                                      </p:cBhvr>
                                      <p:rCtr x="-4310" y="24676"/>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3.53692E-6 -4.81481E-6 L 0.09168 0.56528 " pathEditMode="relative" rAng="0" ptsTypes="AA">
                                      <p:cBhvr>
                                        <p:cTn id="88" dur="2000" fill="hold"/>
                                        <p:tgtEl>
                                          <p:spTgt spid="14"/>
                                        </p:tgtEl>
                                        <p:attrNameLst>
                                          <p:attrName>ppt_x</p:attrName>
                                          <p:attrName>ppt_y</p:attrName>
                                        </p:attrNameLst>
                                      </p:cBhvr>
                                      <p:rCtr x="4584" y="28264"/>
                                    </p:animMotion>
                                  </p:childTnLst>
                                </p:cTn>
                              </p:par>
                            </p:childTnLst>
                          </p:cTn>
                        </p:par>
                        <p:par>
                          <p:cTn id="89" fill="hold">
                            <p:stCondLst>
                              <p:cond delay="2000"/>
                            </p:stCondLst>
                            <p:childTnLst>
                              <p:par>
                                <p:cTn id="90" presetID="42" presetClass="exit" presetSubtype="0" fill="hold" nodeType="afterEffect">
                                  <p:stCondLst>
                                    <p:cond delay="0"/>
                                  </p:stCondLst>
                                  <p:childTnLst>
                                    <p:animEffect transition="out" filter="fade">
                                      <p:cBhvr>
                                        <p:cTn id="91" dur="1000"/>
                                        <p:tgtEl>
                                          <p:spTgt spid="2050"/>
                                        </p:tgtEl>
                                      </p:cBhvr>
                                    </p:animEffect>
                                    <p:anim calcmode="lin" valueType="num">
                                      <p:cBhvr>
                                        <p:cTn id="92" dur="1000"/>
                                        <p:tgtEl>
                                          <p:spTgt spid="2050"/>
                                        </p:tgtEl>
                                        <p:attrNameLst>
                                          <p:attrName>ppt_x</p:attrName>
                                        </p:attrNameLst>
                                      </p:cBhvr>
                                      <p:tavLst>
                                        <p:tav tm="0">
                                          <p:val>
                                            <p:strVal val="ppt_x"/>
                                          </p:val>
                                        </p:tav>
                                        <p:tav tm="100000">
                                          <p:val>
                                            <p:strVal val="ppt_x"/>
                                          </p:val>
                                        </p:tav>
                                      </p:tavLst>
                                    </p:anim>
                                    <p:anim calcmode="lin" valueType="num">
                                      <p:cBhvr>
                                        <p:cTn id="93" dur="1000"/>
                                        <p:tgtEl>
                                          <p:spTgt spid="2050"/>
                                        </p:tgtEl>
                                        <p:attrNameLst>
                                          <p:attrName>ppt_y</p:attrName>
                                        </p:attrNameLst>
                                      </p:cBhvr>
                                      <p:tavLst>
                                        <p:tav tm="0">
                                          <p:val>
                                            <p:strVal val="ppt_y"/>
                                          </p:val>
                                        </p:tav>
                                        <p:tav tm="100000">
                                          <p:val>
                                            <p:strVal val="ppt_y+.1"/>
                                          </p:val>
                                        </p:tav>
                                      </p:tavLst>
                                    </p:anim>
                                    <p:set>
                                      <p:cBhvr>
                                        <p:cTn id="94" dur="1" fill="hold">
                                          <p:stCondLst>
                                            <p:cond delay="999"/>
                                          </p:stCondLst>
                                        </p:cTn>
                                        <p:tgtEl>
                                          <p:spTgt spid="2050"/>
                                        </p:tgtEl>
                                        <p:attrNameLst>
                                          <p:attrName>style.visibility</p:attrName>
                                        </p:attrNameLst>
                                      </p:cBhvr>
                                      <p:to>
                                        <p:strVal val="hidden"/>
                                      </p:to>
                                    </p:set>
                                  </p:childTnLst>
                                </p:cTn>
                              </p:par>
                              <p:par>
                                <p:cTn id="95" presetID="42" presetClass="exit" presetSubtype="0" fill="hold" nodeType="withEffect">
                                  <p:stCondLst>
                                    <p:cond delay="0"/>
                                  </p:stCondLst>
                                  <p:childTnLst>
                                    <p:animEffect transition="out" filter="fade">
                                      <p:cBhvr>
                                        <p:cTn id="96" dur="1000"/>
                                        <p:tgtEl>
                                          <p:spTgt spid="2051"/>
                                        </p:tgtEl>
                                      </p:cBhvr>
                                    </p:animEffect>
                                    <p:anim calcmode="lin" valueType="num">
                                      <p:cBhvr>
                                        <p:cTn id="97" dur="1000"/>
                                        <p:tgtEl>
                                          <p:spTgt spid="2051"/>
                                        </p:tgtEl>
                                        <p:attrNameLst>
                                          <p:attrName>ppt_x</p:attrName>
                                        </p:attrNameLst>
                                      </p:cBhvr>
                                      <p:tavLst>
                                        <p:tav tm="0">
                                          <p:val>
                                            <p:strVal val="ppt_x"/>
                                          </p:val>
                                        </p:tav>
                                        <p:tav tm="100000">
                                          <p:val>
                                            <p:strVal val="ppt_x"/>
                                          </p:val>
                                        </p:tav>
                                      </p:tavLst>
                                    </p:anim>
                                    <p:anim calcmode="lin" valueType="num">
                                      <p:cBhvr>
                                        <p:cTn id="98" dur="1000"/>
                                        <p:tgtEl>
                                          <p:spTgt spid="2051"/>
                                        </p:tgtEl>
                                        <p:attrNameLst>
                                          <p:attrName>ppt_y</p:attrName>
                                        </p:attrNameLst>
                                      </p:cBhvr>
                                      <p:tavLst>
                                        <p:tav tm="0">
                                          <p:val>
                                            <p:strVal val="ppt_y"/>
                                          </p:val>
                                        </p:tav>
                                        <p:tav tm="100000">
                                          <p:val>
                                            <p:strVal val="ppt_y+.1"/>
                                          </p:val>
                                        </p:tav>
                                      </p:tavLst>
                                    </p:anim>
                                    <p:set>
                                      <p:cBhvr>
                                        <p:cTn id="99" dur="1" fill="hold">
                                          <p:stCondLst>
                                            <p:cond delay="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7" grpId="0" animBg="1"/>
      <p:bldP spid="38" grpId="0" animBg="1"/>
      <p:bldP spid="39" grpId="0"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94806" y="385500"/>
            <a:ext cx="7416824" cy="811252"/>
            <a:chOff x="3214886" y="3068960"/>
            <a:chExt cx="7416824" cy="811252"/>
          </a:xfrm>
        </p:grpSpPr>
        <p:grpSp>
          <p:nvGrpSpPr>
            <p:cNvPr id="3" name="Group 2"/>
            <p:cNvGrpSpPr/>
            <p:nvPr/>
          </p:nvGrpSpPr>
          <p:grpSpPr>
            <a:xfrm>
              <a:off x="3502918" y="3068960"/>
              <a:ext cx="7128792" cy="349198"/>
              <a:chOff x="1486694" y="2330768"/>
              <a:chExt cx="7128792" cy="349198"/>
            </a:xfrm>
          </p:grpSpPr>
          <p:cxnSp>
            <p:nvCxnSpPr>
              <p:cNvPr id="15" name="Straight Arrow Connector 14"/>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214886"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0</a:t>
              </a:r>
              <a:endParaRPr lang="vi-VN" sz="2800" dirty="0">
                <a:latin typeface="Times New Roman" pitchFamily="18" charset="0"/>
                <a:cs typeface="Times New Roman" pitchFamily="18" charset="0"/>
              </a:endParaRPr>
            </a:p>
          </p:txBody>
        </p:sp>
        <p:sp>
          <p:nvSpPr>
            <p:cNvPr id="5" name="TextBox 4"/>
            <p:cNvSpPr txBox="1"/>
            <p:nvPr/>
          </p:nvSpPr>
          <p:spPr>
            <a:xfrm>
              <a:off x="3877360"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p:txBody>
        </p:sp>
        <p:sp>
          <p:nvSpPr>
            <p:cNvPr id="6" name="TextBox 5"/>
            <p:cNvSpPr txBox="1"/>
            <p:nvPr/>
          </p:nvSpPr>
          <p:spPr>
            <a:xfrm>
              <a:off x="4539834" y="3356992"/>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a:t>
              </a:r>
              <a:endParaRPr lang="vi-VN" sz="2800" dirty="0">
                <a:latin typeface="Times New Roman" pitchFamily="18" charset="0"/>
                <a:cs typeface="Times New Roman" pitchFamily="18" charset="0"/>
              </a:endParaRPr>
            </a:p>
          </p:txBody>
        </p:sp>
        <p:sp>
          <p:nvSpPr>
            <p:cNvPr id="7" name="TextBox 6"/>
            <p:cNvSpPr txBox="1"/>
            <p:nvPr/>
          </p:nvSpPr>
          <p:spPr>
            <a:xfrm>
              <a:off x="5182602"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8" name="TextBox 7"/>
            <p:cNvSpPr txBox="1"/>
            <p:nvPr/>
          </p:nvSpPr>
          <p:spPr>
            <a:xfrm>
              <a:off x="5845076"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4</a:t>
              </a:r>
              <a:endParaRPr lang="vi-VN" sz="2800" dirty="0">
                <a:latin typeface="Times New Roman" pitchFamily="18" charset="0"/>
                <a:cs typeface="Times New Roman" pitchFamily="18" charset="0"/>
              </a:endParaRPr>
            </a:p>
          </p:txBody>
        </p:sp>
        <p:sp>
          <p:nvSpPr>
            <p:cNvPr id="9" name="TextBox 8"/>
            <p:cNvSpPr txBox="1"/>
            <p:nvPr/>
          </p:nvSpPr>
          <p:spPr>
            <a:xfrm>
              <a:off x="6507550"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5</a:t>
              </a:r>
              <a:endParaRPr lang="vi-VN" sz="2800" dirty="0">
                <a:latin typeface="Times New Roman" pitchFamily="18" charset="0"/>
                <a:cs typeface="Times New Roman" pitchFamily="18" charset="0"/>
              </a:endParaRPr>
            </a:p>
          </p:txBody>
        </p:sp>
        <p:sp>
          <p:nvSpPr>
            <p:cNvPr id="10" name="TextBox 9"/>
            <p:cNvSpPr txBox="1"/>
            <p:nvPr/>
          </p:nvSpPr>
          <p:spPr>
            <a:xfrm>
              <a:off x="7242054"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6</a:t>
              </a:r>
              <a:endParaRPr lang="vi-VN" sz="2800" dirty="0">
                <a:latin typeface="Times New Roman" pitchFamily="18" charset="0"/>
                <a:cs typeface="Times New Roman" pitchFamily="18" charset="0"/>
              </a:endParaRPr>
            </a:p>
          </p:txBody>
        </p:sp>
        <p:sp>
          <p:nvSpPr>
            <p:cNvPr id="11" name="TextBox 10"/>
            <p:cNvSpPr txBox="1"/>
            <p:nvPr/>
          </p:nvSpPr>
          <p:spPr>
            <a:xfrm>
              <a:off x="7904528" y="3341519"/>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7</a:t>
              </a:r>
              <a:endParaRPr lang="vi-VN" sz="2800" dirty="0">
                <a:latin typeface="Times New Roman" pitchFamily="18" charset="0"/>
                <a:cs typeface="Times New Roman" pitchFamily="18" charset="0"/>
              </a:endParaRPr>
            </a:p>
          </p:txBody>
        </p:sp>
        <p:sp>
          <p:nvSpPr>
            <p:cNvPr id="12" name="TextBox 11"/>
            <p:cNvSpPr txBox="1"/>
            <p:nvPr/>
          </p:nvSpPr>
          <p:spPr>
            <a:xfrm>
              <a:off x="8547296"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8</a:t>
              </a:r>
              <a:endParaRPr lang="vi-VN" sz="2800" dirty="0">
                <a:latin typeface="Times New Roman" pitchFamily="18" charset="0"/>
                <a:cs typeface="Times New Roman" pitchFamily="18" charset="0"/>
              </a:endParaRPr>
            </a:p>
          </p:txBody>
        </p:sp>
        <p:sp>
          <p:nvSpPr>
            <p:cNvPr id="13" name="TextBox 12"/>
            <p:cNvSpPr txBox="1"/>
            <p:nvPr/>
          </p:nvSpPr>
          <p:spPr>
            <a:xfrm>
              <a:off x="9209770"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14" name="TextBox 13"/>
            <p:cNvSpPr txBox="1"/>
            <p:nvPr/>
          </p:nvSpPr>
          <p:spPr>
            <a:xfrm>
              <a:off x="9872244" y="3326046"/>
              <a:ext cx="57606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grpSp>
      <p:sp>
        <p:nvSpPr>
          <p:cNvPr id="27" name="TextBox 26"/>
          <p:cNvSpPr txBox="1"/>
          <p:nvPr/>
        </p:nvSpPr>
        <p:spPr>
          <a:xfrm>
            <a:off x="586596" y="1700808"/>
            <a:ext cx="11017224" cy="3598101"/>
          </a:xfrm>
          <a:prstGeom prst="rect">
            <a:avLst/>
          </a:prstGeom>
          <a:noFill/>
        </p:spPr>
        <p:txBody>
          <a:bodyPr wrap="square" rtlCol="0">
            <a:spAutoFit/>
          </a:bodyPr>
          <a:lstStyle/>
          <a:p>
            <a:pPr>
              <a:lnSpc>
                <a:spcPct val="200000"/>
              </a:lnSpc>
            </a:pPr>
            <a:r>
              <a:rPr lang="en-US" sz="4000" b="1" dirty="0">
                <a:latin typeface="Times New Roman" pitchFamily="18" charset="0"/>
                <a:cs typeface="Times New Roman" pitchFamily="18" charset="0"/>
              </a:rPr>
              <a:t>b) </a:t>
            </a:r>
            <a:r>
              <a:rPr lang="en-US" sz="4000" b="1" dirty="0" err="1">
                <a:latin typeface="Times New Roman" pitchFamily="18" charset="0"/>
                <a:cs typeface="Times New Roman" pitchFamily="18" charset="0"/>
              </a:rPr>
              <a:t>Trả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hỏi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a:t>
            </a:r>
          </a:p>
          <a:p>
            <a:pPr>
              <a:lnSpc>
                <a:spcPct val="200000"/>
              </a:lnSpc>
            </a:pP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5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a:t>
            </a:r>
          </a:p>
          <a:p>
            <a:pPr>
              <a:lnSpc>
                <a:spcPct val="200000"/>
              </a:lnSpc>
            </a:pP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liền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9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a:t>
            </a:r>
            <a:endParaRPr lang="vi-VN" sz="4000" dirty="0">
              <a:latin typeface="Times New Roman" pitchFamily="18" charset="0"/>
              <a:cs typeface="Times New Roman" pitchFamily="18" charset="0"/>
            </a:endParaRPr>
          </a:p>
        </p:txBody>
      </p:sp>
      <p:sp>
        <p:nvSpPr>
          <p:cNvPr id="28" name="Rectangle 27"/>
          <p:cNvSpPr/>
          <p:nvPr/>
        </p:nvSpPr>
        <p:spPr>
          <a:xfrm>
            <a:off x="7500316" y="3248980"/>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a:solidFill>
                  <a:srgbClr val="0000FF"/>
                </a:solidFill>
                <a:latin typeface="Times New Roman" pitchFamily="18" charset="0"/>
                <a:cs typeface="Times New Roman" pitchFamily="18" charset="0"/>
              </a:rPr>
              <a:t>4</a:t>
            </a:r>
            <a:endParaRPr lang="vi-VN" sz="4000" b="1" dirty="0">
              <a:solidFill>
                <a:srgbClr val="0000FF"/>
              </a:solidFill>
              <a:latin typeface="Times New Roman" pitchFamily="18" charset="0"/>
              <a:cs typeface="Times New Roman" pitchFamily="18" charset="0"/>
            </a:endParaRPr>
          </a:p>
        </p:txBody>
      </p:sp>
      <p:sp>
        <p:nvSpPr>
          <p:cNvPr id="29" name="Rectangle 28"/>
          <p:cNvSpPr/>
          <p:nvPr/>
        </p:nvSpPr>
        <p:spPr>
          <a:xfrm>
            <a:off x="7077408" y="4439833"/>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a:solidFill>
                  <a:srgbClr val="FF0000"/>
                </a:solidFill>
                <a:latin typeface="Times New Roman" pitchFamily="18" charset="0"/>
                <a:cs typeface="Times New Roman" pitchFamily="18" charset="0"/>
              </a:rPr>
              <a:t>10</a:t>
            </a:r>
            <a:endParaRPr lang="vi-VN" sz="4000" b="1" dirty="0">
              <a:solidFill>
                <a:srgbClr val="FF0000"/>
              </a:solidFill>
              <a:latin typeface="Times New Roman" pitchFamily="18" charset="0"/>
              <a:cs typeface="Times New Roman" pitchFamily="18" charset="0"/>
            </a:endParaRPr>
          </a:p>
        </p:txBody>
      </p:sp>
      <p:sp>
        <p:nvSpPr>
          <p:cNvPr id="30" name="Oval 29"/>
          <p:cNvSpPr/>
          <p:nvPr/>
        </p:nvSpPr>
        <p:spPr>
          <a:xfrm>
            <a:off x="5144702" y="736856"/>
            <a:ext cx="576064" cy="52322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9152164" y="706473"/>
            <a:ext cx="576064" cy="532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500D6AE3-8850-480C-9518-DADEA76A5CFD}"/>
              </a:ext>
            </a:extLst>
          </p:cNvPr>
          <p:cNvSpPr/>
          <p:nvPr/>
        </p:nvSpPr>
        <p:spPr>
          <a:xfrm>
            <a:off x="3137573" y="734698"/>
            <a:ext cx="576064" cy="532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730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0" grpId="1" animBg="1"/>
      <p:bldP spid="32" grpId="0" animBg="1"/>
      <p:bldP spid="32" grpId="1"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312976" y="258862"/>
            <a:ext cx="654049" cy="635000"/>
            <a:chOff x="7934325" y="85725"/>
            <a:chExt cx="654049" cy="635000"/>
          </a:xfrm>
        </p:grpSpPr>
        <p:sp>
          <p:nvSpPr>
            <p:cNvPr id="56" name="Oval 55"/>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57" name="Oval 56"/>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8" name="TextBox 57"/>
          <p:cNvSpPr txBox="1"/>
          <p:nvPr/>
        </p:nvSpPr>
        <p:spPr>
          <a:xfrm>
            <a:off x="2739" y="3334199"/>
            <a:ext cx="550590" cy="523220"/>
          </a:xfrm>
          <a:prstGeom prst="rect">
            <a:avLst/>
          </a:prstGeom>
          <a:noFill/>
        </p:spPr>
        <p:txBody>
          <a:bodyPr wrap="square" rtlCol="0">
            <a:spAutoFit/>
          </a:bodyPr>
          <a:lstStyle/>
          <a:p>
            <a:r>
              <a:rPr lang="en-US" sz="2800" dirty="0">
                <a:latin typeface="Times New Roman" pitchFamily="18" charset="0"/>
                <a:cs typeface="Times New Roman" pitchFamily="18" charset="0"/>
              </a:rPr>
              <a:t>85</a:t>
            </a:r>
            <a:endParaRPr lang="vi-VN" sz="2800" dirty="0">
              <a:latin typeface="Times New Roman" pitchFamily="18" charset="0"/>
              <a:cs typeface="Times New Roman" pitchFamily="18" charset="0"/>
            </a:endParaRPr>
          </a:p>
        </p:txBody>
      </p:sp>
      <p:sp>
        <p:nvSpPr>
          <p:cNvPr id="59" name="TextBox 58"/>
          <p:cNvSpPr txBox="1"/>
          <p:nvPr/>
        </p:nvSpPr>
        <p:spPr>
          <a:xfrm>
            <a:off x="1437686" y="3355475"/>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87</a:t>
            </a:r>
            <a:endParaRPr lang="vi-VN" sz="2800" dirty="0">
              <a:latin typeface="Times New Roman" pitchFamily="18" charset="0"/>
              <a:cs typeface="Times New Roman" pitchFamily="18" charset="0"/>
            </a:endParaRPr>
          </a:p>
        </p:txBody>
      </p:sp>
      <p:sp>
        <p:nvSpPr>
          <p:cNvPr id="60" name="TextBox 59"/>
          <p:cNvSpPr txBox="1"/>
          <p:nvPr/>
        </p:nvSpPr>
        <p:spPr>
          <a:xfrm>
            <a:off x="2195773" y="3355475"/>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88</a:t>
            </a:r>
            <a:endParaRPr lang="vi-VN" sz="2800" dirty="0">
              <a:latin typeface="Times New Roman" pitchFamily="18" charset="0"/>
              <a:cs typeface="Times New Roman" pitchFamily="18" charset="0"/>
            </a:endParaRPr>
          </a:p>
        </p:txBody>
      </p:sp>
      <p:sp>
        <p:nvSpPr>
          <p:cNvPr id="61" name="TextBox 60"/>
          <p:cNvSpPr txBox="1"/>
          <p:nvPr/>
        </p:nvSpPr>
        <p:spPr>
          <a:xfrm>
            <a:off x="4375444" y="3344837"/>
            <a:ext cx="783658"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91</a:t>
            </a:r>
            <a:endParaRPr lang="vi-VN" sz="2800" dirty="0">
              <a:latin typeface="Times New Roman" pitchFamily="18" charset="0"/>
              <a:cs typeface="Times New Roman" pitchFamily="18" charset="0"/>
            </a:endParaRPr>
          </a:p>
        </p:txBody>
      </p:sp>
      <p:sp>
        <p:nvSpPr>
          <p:cNvPr id="62" name="TextBox 61"/>
          <p:cNvSpPr txBox="1"/>
          <p:nvPr/>
        </p:nvSpPr>
        <p:spPr>
          <a:xfrm>
            <a:off x="5256584" y="3343958"/>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92</a:t>
            </a:r>
            <a:endParaRPr lang="vi-VN" sz="2800" dirty="0">
              <a:latin typeface="Times New Roman" pitchFamily="18" charset="0"/>
              <a:cs typeface="Times New Roman" pitchFamily="18" charset="0"/>
            </a:endParaRPr>
          </a:p>
        </p:txBody>
      </p:sp>
      <p:sp>
        <p:nvSpPr>
          <p:cNvPr id="63" name="TextBox 62"/>
          <p:cNvSpPr txBox="1"/>
          <p:nvPr/>
        </p:nvSpPr>
        <p:spPr>
          <a:xfrm>
            <a:off x="7554410" y="3334199"/>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95</a:t>
            </a:r>
            <a:endParaRPr lang="vi-VN" sz="2800" dirty="0">
              <a:latin typeface="Times New Roman" pitchFamily="18" charset="0"/>
              <a:cs typeface="Times New Roman" pitchFamily="18" charset="0"/>
            </a:endParaRPr>
          </a:p>
        </p:txBody>
      </p:sp>
      <p:sp>
        <p:nvSpPr>
          <p:cNvPr id="64" name="TextBox 63"/>
          <p:cNvSpPr txBox="1"/>
          <p:nvPr/>
        </p:nvSpPr>
        <p:spPr>
          <a:xfrm>
            <a:off x="8352928" y="3344837"/>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96</a:t>
            </a:r>
            <a:endParaRPr lang="vi-VN" sz="2800" dirty="0">
              <a:latin typeface="Times New Roman" pitchFamily="18" charset="0"/>
              <a:cs typeface="Times New Roman" pitchFamily="18" charset="0"/>
            </a:endParaRPr>
          </a:p>
        </p:txBody>
      </p:sp>
      <p:sp>
        <p:nvSpPr>
          <p:cNvPr id="65" name="TextBox 64"/>
          <p:cNvSpPr txBox="1"/>
          <p:nvPr/>
        </p:nvSpPr>
        <p:spPr>
          <a:xfrm>
            <a:off x="9090580" y="3355475"/>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97</a:t>
            </a:r>
            <a:endParaRPr lang="vi-VN" sz="2800" dirty="0">
              <a:latin typeface="Times New Roman" pitchFamily="18" charset="0"/>
              <a:cs typeface="Times New Roman" pitchFamily="18" charset="0"/>
            </a:endParaRPr>
          </a:p>
        </p:txBody>
      </p:sp>
      <p:sp>
        <p:nvSpPr>
          <p:cNvPr id="66" name="TextBox 65"/>
          <p:cNvSpPr txBox="1"/>
          <p:nvPr/>
        </p:nvSpPr>
        <p:spPr>
          <a:xfrm>
            <a:off x="12737" y="1830453"/>
            <a:ext cx="550590" cy="523220"/>
          </a:xfrm>
          <a:prstGeom prst="rect">
            <a:avLst/>
          </a:prstGeom>
          <a:noFill/>
        </p:spPr>
        <p:txBody>
          <a:bodyPr wrap="square" rtlCol="0">
            <a:spAutoFit/>
          </a:bodyPr>
          <a:lstStyle/>
          <a:p>
            <a:r>
              <a:rPr lang="en-US" sz="2800" dirty="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67" name="TextBox 66"/>
          <p:cNvSpPr txBox="1"/>
          <p:nvPr/>
        </p:nvSpPr>
        <p:spPr>
          <a:xfrm>
            <a:off x="685746" y="1841091"/>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sp>
        <p:nvSpPr>
          <p:cNvPr id="68" name="TextBox 67"/>
          <p:cNvSpPr txBox="1"/>
          <p:nvPr/>
        </p:nvSpPr>
        <p:spPr>
          <a:xfrm>
            <a:off x="1437686" y="1841091"/>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11</a:t>
            </a:r>
            <a:endParaRPr lang="vi-VN" sz="2800" dirty="0">
              <a:latin typeface="Times New Roman" pitchFamily="18" charset="0"/>
              <a:cs typeface="Times New Roman" pitchFamily="18" charset="0"/>
            </a:endParaRPr>
          </a:p>
        </p:txBody>
      </p:sp>
      <p:sp>
        <p:nvSpPr>
          <p:cNvPr id="69" name="TextBox 68"/>
          <p:cNvSpPr txBox="1"/>
          <p:nvPr/>
        </p:nvSpPr>
        <p:spPr>
          <a:xfrm>
            <a:off x="5143619" y="1841091"/>
            <a:ext cx="783658"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16</a:t>
            </a:r>
            <a:endParaRPr lang="vi-VN" sz="2800" dirty="0">
              <a:latin typeface="Times New Roman" pitchFamily="18" charset="0"/>
              <a:cs typeface="Times New Roman" pitchFamily="18" charset="0"/>
            </a:endParaRPr>
          </a:p>
        </p:txBody>
      </p:sp>
      <p:sp>
        <p:nvSpPr>
          <p:cNvPr id="70" name="TextBox 69"/>
          <p:cNvSpPr txBox="1"/>
          <p:nvPr/>
        </p:nvSpPr>
        <p:spPr>
          <a:xfrm>
            <a:off x="8376927" y="1830453"/>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20</a:t>
            </a:r>
            <a:endParaRPr lang="vi-VN" sz="2800" dirty="0">
              <a:latin typeface="Times New Roman" pitchFamily="18" charset="0"/>
              <a:cs typeface="Times New Roman" pitchFamily="18" charset="0"/>
            </a:endParaRPr>
          </a:p>
        </p:txBody>
      </p:sp>
      <p:sp>
        <p:nvSpPr>
          <p:cNvPr id="71" name="TextBox 70"/>
          <p:cNvSpPr txBox="1"/>
          <p:nvPr/>
        </p:nvSpPr>
        <p:spPr>
          <a:xfrm>
            <a:off x="9913097" y="1796669"/>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22</a:t>
            </a:r>
            <a:endParaRPr lang="vi-VN" sz="2800" dirty="0">
              <a:latin typeface="Times New Roman" pitchFamily="18" charset="0"/>
              <a:cs typeface="Times New Roman" pitchFamily="18" charset="0"/>
            </a:endParaRPr>
          </a:p>
        </p:txBody>
      </p:sp>
      <p:sp>
        <p:nvSpPr>
          <p:cNvPr id="72" name="TextBox 71"/>
          <p:cNvSpPr txBox="1"/>
          <p:nvPr/>
        </p:nvSpPr>
        <p:spPr>
          <a:xfrm>
            <a:off x="10697495" y="1841091"/>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23</a:t>
            </a:r>
            <a:endParaRPr lang="vi-VN" sz="2800" dirty="0">
              <a:latin typeface="Times New Roman" pitchFamily="18" charset="0"/>
              <a:cs typeface="Times New Roman" pitchFamily="18" charset="0"/>
            </a:endParaRPr>
          </a:p>
        </p:txBody>
      </p:sp>
      <p:sp>
        <p:nvSpPr>
          <p:cNvPr id="73" name="TextBox 72"/>
          <p:cNvSpPr txBox="1"/>
          <p:nvPr/>
        </p:nvSpPr>
        <p:spPr>
          <a:xfrm>
            <a:off x="11449272" y="1830453"/>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24</a:t>
            </a:r>
            <a:endParaRPr lang="vi-VN" sz="2800" dirty="0">
              <a:latin typeface="Times New Roman" pitchFamily="18" charset="0"/>
              <a:cs typeface="Times New Roman" pitchFamily="18" charset="0"/>
            </a:endParaRPr>
          </a:p>
        </p:txBody>
      </p:sp>
      <p:sp>
        <p:nvSpPr>
          <p:cNvPr id="74" name="TextBox 73"/>
          <p:cNvSpPr txBox="1"/>
          <p:nvPr/>
        </p:nvSpPr>
        <p:spPr>
          <a:xfrm>
            <a:off x="2963858" y="3355475"/>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89</a:t>
            </a:r>
            <a:endParaRPr lang="vi-VN" sz="2800" dirty="0">
              <a:latin typeface="Times New Roman" pitchFamily="18" charset="0"/>
              <a:cs typeface="Times New Roman" pitchFamily="18" charset="0"/>
            </a:endParaRPr>
          </a:p>
        </p:txBody>
      </p:sp>
      <p:sp>
        <p:nvSpPr>
          <p:cNvPr id="75" name="TextBox 74"/>
          <p:cNvSpPr txBox="1"/>
          <p:nvPr/>
        </p:nvSpPr>
        <p:spPr>
          <a:xfrm>
            <a:off x="9865096" y="3353259"/>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98</a:t>
            </a:r>
            <a:endParaRPr lang="vi-VN" sz="2800" dirty="0">
              <a:latin typeface="Times New Roman" pitchFamily="18" charset="0"/>
              <a:cs typeface="Times New Roman" pitchFamily="18" charset="0"/>
            </a:endParaRPr>
          </a:p>
        </p:txBody>
      </p:sp>
      <p:sp>
        <p:nvSpPr>
          <p:cNvPr id="76" name="TextBox 75"/>
          <p:cNvSpPr txBox="1"/>
          <p:nvPr/>
        </p:nvSpPr>
        <p:spPr>
          <a:xfrm>
            <a:off x="10653942" y="3334199"/>
            <a:ext cx="55059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99</a:t>
            </a:r>
            <a:endParaRPr lang="vi-VN" sz="2800" dirty="0">
              <a:latin typeface="Times New Roman" pitchFamily="18" charset="0"/>
              <a:cs typeface="Times New Roman" pitchFamily="18" charset="0"/>
            </a:endParaRPr>
          </a:p>
        </p:txBody>
      </p:sp>
      <p:sp>
        <p:nvSpPr>
          <p:cNvPr id="77" name="Rounded Rectangle 76"/>
          <p:cNvSpPr/>
          <p:nvPr/>
        </p:nvSpPr>
        <p:spPr>
          <a:xfrm>
            <a:off x="213572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8" name="Rounded Rectangle 77"/>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9" name="Rounded Rectangle 78"/>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0" name="Rounded Rectangle 79"/>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1" name="Rounded Rectangle 80"/>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2" name="Rounded Rectangle 81"/>
          <p:cNvSpPr/>
          <p:nvPr/>
        </p:nvSpPr>
        <p:spPr>
          <a:xfrm>
            <a:off x="6756572"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3" name="Rounded Rectangle 82"/>
          <p:cNvSpPr/>
          <p:nvPr/>
        </p:nvSpPr>
        <p:spPr>
          <a:xfrm>
            <a:off x="7506699"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4" name="Rounded Rectangle 83"/>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5" name="Rounded Rectangle 84"/>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6" name="Rounded Rectangle 85"/>
          <p:cNvSpPr/>
          <p:nvPr/>
        </p:nvSpPr>
        <p:spPr>
          <a:xfrm>
            <a:off x="5958188"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7" name="Rounded Rectangle 86"/>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8" name="Rounded Rectangle 87"/>
          <p:cNvSpPr/>
          <p:nvPr/>
        </p:nvSpPr>
        <p:spPr>
          <a:xfrm>
            <a:off x="625694"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9" name="Rounded Rectangle 88"/>
          <p:cNvSpPr/>
          <p:nvPr/>
        </p:nvSpPr>
        <p:spPr>
          <a:xfrm>
            <a:off x="11352746" y="338873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90" name="TextBox 89"/>
          <p:cNvSpPr txBox="1"/>
          <p:nvPr/>
        </p:nvSpPr>
        <p:spPr>
          <a:xfrm>
            <a:off x="990938" y="332656"/>
            <a:ext cx="248012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                 ?</a:t>
            </a:r>
            <a:endParaRPr lang="vi-VN" sz="2800" b="1" dirty="0">
              <a:latin typeface="Times New Roman" pitchFamily="18" charset="0"/>
              <a:cs typeface="Times New Roman" pitchFamily="18" charset="0"/>
            </a:endParaRPr>
          </a:p>
        </p:txBody>
      </p:sp>
      <p:sp>
        <p:nvSpPr>
          <p:cNvPr id="91" name="Rounded Rectangle 90"/>
          <p:cNvSpPr/>
          <p:nvPr/>
        </p:nvSpPr>
        <p:spPr>
          <a:xfrm>
            <a:off x="1558702" y="332656"/>
            <a:ext cx="1080120" cy="52322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latin typeface="Times New Roman" pitchFamily="18" charset="0"/>
                <a:cs typeface="Times New Roman" pitchFamily="18" charset="0"/>
              </a:rPr>
              <a:t>Số</a:t>
            </a:r>
            <a:endParaRPr lang="vi-VN" sz="2800" dirty="0">
              <a:latin typeface="Times New Roman" pitchFamily="18" charset="0"/>
              <a:cs typeface="Times New Roman" pitchFamily="18" charset="0"/>
            </a:endParaRPr>
          </a:p>
        </p:txBody>
      </p:sp>
      <p:sp>
        <p:nvSpPr>
          <p:cNvPr id="92" name="Rounded Rectangle 91"/>
          <p:cNvSpPr/>
          <p:nvPr/>
        </p:nvSpPr>
        <p:spPr>
          <a:xfrm>
            <a:off x="212757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12</a:t>
            </a:r>
            <a:endParaRPr lang="vi-VN" sz="2800" b="1" dirty="0">
              <a:solidFill>
                <a:srgbClr val="FF0000"/>
              </a:solidFill>
              <a:latin typeface="Times New Roman" pitchFamily="18" charset="0"/>
              <a:cs typeface="Times New Roman" pitchFamily="18" charset="0"/>
            </a:endParaRPr>
          </a:p>
        </p:txBody>
      </p:sp>
      <p:sp>
        <p:nvSpPr>
          <p:cNvPr id="93" name="Rounded Rectangle 92"/>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13</a:t>
            </a:r>
            <a:endParaRPr lang="vi-VN" sz="2800" b="1" dirty="0">
              <a:solidFill>
                <a:srgbClr val="FF0000"/>
              </a:solidFill>
              <a:latin typeface="Times New Roman" pitchFamily="18" charset="0"/>
              <a:cs typeface="Times New Roman" pitchFamily="18" charset="0"/>
            </a:endParaRPr>
          </a:p>
        </p:txBody>
      </p:sp>
      <p:sp>
        <p:nvSpPr>
          <p:cNvPr id="94" name="Rounded Rectangle 93"/>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14</a:t>
            </a:r>
            <a:endParaRPr lang="vi-VN" sz="2800" b="1" dirty="0">
              <a:solidFill>
                <a:srgbClr val="FF0000"/>
              </a:solidFill>
              <a:latin typeface="Times New Roman" pitchFamily="18" charset="0"/>
              <a:cs typeface="Times New Roman" pitchFamily="18" charset="0"/>
            </a:endParaRPr>
          </a:p>
        </p:txBody>
      </p:sp>
      <p:sp>
        <p:nvSpPr>
          <p:cNvPr id="95" name="Rounded Rectangle 94"/>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15</a:t>
            </a:r>
            <a:endParaRPr lang="vi-VN" sz="2800" b="1" dirty="0">
              <a:solidFill>
                <a:srgbClr val="FF0000"/>
              </a:solidFill>
              <a:latin typeface="Times New Roman" pitchFamily="18" charset="0"/>
              <a:cs typeface="Times New Roman" pitchFamily="18" charset="0"/>
            </a:endParaRPr>
          </a:p>
        </p:txBody>
      </p:sp>
      <p:sp>
        <p:nvSpPr>
          <p:cNvPr id="96" name="Rounded Rectangle 95"/>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17</a:t>
            </a:r>
            <a:endParaRPr lang="vi-VN" sz="2800" b="1" dirty="0">
              <a:solidFill>
                <a:srgbClr val="FF0000"/>
              </a:solidFill>
              <a:latin typeface="Times New Roman" pitchFamily="18" charset="0"/>
              <a:cs typeface="Times New Roman" pitchFamily="18" charset="0"/>
            </a:endParaRPr>
          </a:p>
        </p:txBody>
      </p:sp>
      <p:sp>
        <p:nvSpPr>
          <p:cNvPr id="97" name="Rounded Rectangle 96"/>
          <p:cNvSpPr/>
          <p:nvPr/>
        </p:nvSpPr>
        <p:spPr>
          <a:xfrm>
            <a:off x="6756570"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18</a:t>
            </a:r>
            <a:endParaRPr lang="vi-VN" sz="2800" b="1" dirty="0">
              <a:solidFill>
                <a:srgbClr val="FF0000"/>
              </a:solidFill>
              <a:latin typeface="Times New Roman" pitchFamily="18" charset="0"/>
              <a:cs typeface="Times New Roman" pitchFamily="18" charset="0"/>
            </a:endParaRPr>
          </a:p>
        </p:txBody>
      </p:sp>
      <p:sp>
        <p:nvSpPr>
          <p:cNvPr id="98" name="Rounded Rectangle 97"/>
          <p:cNvSpPr/>
          <p:nvPr/>
        </p:nvSpPr>
        <p:spPr>
          <a:xfrm>
            <a:off x="751231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19</a:t>
            </a:r>
            <a:endParaRPr lang="vi-VN" sz="2800" b="1" dirty="0">
              <a:solidFill>
                <a:srgbClr val="FF0000"/>
              </a:solidFill>
              <a:latin typeface="Times New Roman" pitchFamily="18" charset="0"/>
              <a:cs typeface="Times New Roman" pitchFamily="18" charset="0"/>
            </a:endParaRPr>
          </a:p>
        </p:txBody>
      </p:sp>
      <p:sp>
        <p:nvSpPr>
          <p:cNvPr id="99" name="Rounded Rectangle 98"/>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21</a:t>
            </a:r>
            <a:endParaRPr lang="vi-VN" sz="2800" b="1" dirty="0">
              <a:solidFill>
                <a:srgbClr val="FF0000"/>
              </a:solidFill>
              <a:latin typeface="Times New Roman" pitchFamily="18" charset="0"/>
              <a:cs typeface="Times New Roman" pitchFamily="18" charset="0"/>
            </a:endParaRPr>
          </a:p>
        </p:txBody>
      </p:sp>
      <p:sp>
        <p:nvSpPr>
          <p:cNvPr id="100" name="Rounded Rectangle 99"/>
          <p:cNvSpPr/>
          <p:nvPr/>
        </p:nvSpPr>
        <p:spPr>
          <a:xfrm>
            <a:off x="62569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sp>
        <p:nvSpPr>
          <p:cNvPr id="101" name="Rounded Rectangle 100"/>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90</a:t>
            </a:r>
            <a:endParaRPr lang="vi-VN" sz="2800" b="1" dirty="0">
              <a:solidFill>
                <a:srgbClr val="FF0000"/>
              </a:solidFill>
              <a:latin typeface="Times New Roman" pitchFamily="18" charset="0"/>
              <a:cs typeface="Times New Roman" pitchFamily="18" charset="0"/>
            </a:endParaRPr>
          </a:p>
        </p:txBody>
      </p:sp>
      <p:sp>
        <p:nvSpPr>
          <p:cNvPr id="102" name="Rounded Rectangle 101"/>
          <p:cNvSpPr/>
          <p:nvPr/>
        </p:nvSpPr>
        <p:spPr>
          <a:xfrm>
            <a:off x="5958187"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93</a:t>
            </a:r>
            <a:endParaRPr lang="vi-VN" sz="2800" b="1" dirty="0">
              <a:solidFill>
                <a:srgbClr val="FF0000"/>
              </a:solidFill>
              <a:latin typeface="Times New Roman" pitchFamily="18" charset="0"/>
              <a:cs typeface="Times New Roman" pitchFamily="18" charset="0"/>
            </a:endParaRPr>
          </a:p>
        </p:txBody>
      </p:sp>
      <p:sp>
        <p:nvSpPr>
          <p:cNvPr id="103" name="Rounded Rectangle 102"/>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94</a:t>
            </a:r>
            <a:endParaRPr lang="vi-VN" sz="2800" b="1" dirty="0">
              <a:solidFill>
                <a:srgbClr val="FF0000"/>
              </a:solidFill>
              <a:latin typeface="Times New Roman" pitchFamily="18" charset="0"/>
              <a:cs typeface="Times New Roman" pitchFamily="18" charset="0"/>
            </a:endParaRPr>
          </a:p>
        </p:txBody>
      </p:sp>
      <p:sp>
        <p:nvSpPr>
          <p:cNvPr id="104" name="Rounded Rectangle 103"/>
          <p:cNvSpPr/>
          <p:nvPr/>
        </p:nvSpPr>
        <p:spPr>
          <a:xfrm>
            <a:off x="11352746" y="3387903"/>
            <a:ext cx="695387"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100</a:t>
            </a:r>
            <a:endParaRPr lang="vi-VN" sz="2400" b="1" dirty="0">
              <a:solidFill>
                <a:srgbClr val="FF0000"/>
              </a:solidFill>
              <a:latin typeface="Times New Roman" pitchFamily="18" charset="0"/>
              <a:cs typeface="Times New Roman" pitchFamily="18" charset="0"/>
            </a:endParaRPr>
          </a:p>
        </p:txBody>
      </p:sp>
      <p:sp>
        <p:nvSpPr>
          <p:cNvPr id="105" name="TextBox 104"/>
          <p:cNvSpPr txBox="1"/>
          <p:nvPr/>
        </p:nvSpPr>
        <p:spPr>
          <a:xfrm>
            <a:off x="828215" y="4063712"/>
            <a:ext cx="11459679" cy="2546338"/>
          </a:xfrm>
          <a:prstGeom prst="rect">
            <a:avLst/>
          </a:prstGeom>
          <a:noFill/>
        </p:spPr>
        <p:txBody>
          <a:bodyPr wrap="square" rtlCol="0">
            <a:spAutoFit/>
          </a:bodyPr>
          <a:lstStyle/>
          <a:p>
            <a:pPr>
              <a:lnSpc>
                <a:spcPct val="200000"/>
              </a:lnSpc>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p>
          <a:p>
            <a:pPr>
              <a:lnSpc>
                <a:spcPct val="200000"/>
              </a:lnSpc>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16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a:lnSpc>
                <a:spcPct val="200000"/>
              </a:lnSpc>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85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06" name="Rounded Rectangle 105"/>
          <p:cNvSpPr/>
          <p:nvPr/>
        </p:nvSpPr>
        <p:spPr>
          <a:xfrm>
            <a:off x="6065791" y="5185984"/>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FF"/>
                </a:solidFill>
                <a:latin typeface="Times New Roman" pitchFamily="18" charset="0"/>
                <a:cs typeface="Times New Roman" pitchFamily="18" charset="0"/>
              </a:rPr>
              <a:t>15</a:t>
            </a:r>
            <a:endParaRPr lang="vi-VN" sz="2800" b="1" dirty="0">
              <a:solidFill>
                <a:srgbClr val="0000FF"/>
              </a:solidFill>
              <a:latin typeface="Times New Roman" pitchFamily="18" charset="0"/>
              <a:cs typeface="Times New Roman" pitchFamily="18" charset="0"/>
            </a:endParaRPr>
          </a:p>
        </p:txBody>
      </p:sp>
      <p:sp>
        <p:nvSpPr>
          <p:cNvPr id="107" name="Rounded Rectangle 106"/>
          <p:cNvSpPr/>
          <p:nvPr/>
        </p:nvSpPr>
        <p:spPr>
          <a:xfrm>
            <a:off x="5849060" y="6060874"/>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id="{2F7D8E4C-05A9-40AE-9C00-8425538C0DF8}"/>
              </a:ext>
            </a:extLst>
          </p:cNvPr>
          <p:cNvGrpSpPr/>
          <p:nvPr/>
        </p:nvGrpSpPr>
        <p:grpSpPr>
          <a:xfrm>
            <a:off x="37681" y="1490141"/>
            <a:ext cx="11992494" cy="288032"/>
            <a:chOff x="37681" y="1490141"/>
            <a:chExt cx="11992494" cy="288032"/>
          </a:xfrm>
        </p:grpSpPr>
        <p:grpSp>
          <p:nvGrpSpPr>
            <p:cNvPr id="28" name="Group 27"/>
            <p:cNvGrpSpPr/>
            <p:nvPr/>
          </p:nvGrpSpPr>
          <p:grpSpPr>
            <a:xfrm>
              <a:off x="148855" y="1490141"/>
              <a:ext cx="11881320" cy="288032"/>
              <a:chOff x="-169490" y="1196752"/>
              <a:chExt cx="11881320" cy="288032"/>
            </a:xfrm>
          </p:grpSpPr>
          <p:cxnSp>
            <p:nvCxnSpPr>
              <p:cNvPr id="3" name="Straight Arrow Connector 2"/>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3BA64AE1-42DA-4A6E-B79B-EA0210098203}"/>
                </a:ext>
              </a:extLst>
            </p:cNvPr>
            <p:cNvCxnSpPr/>
            <p:nvPr/>
          </p:nvCxnSpPr>
          <p:spPr>
            <a:xfrm>
              <a:off x="37681" y="1634157"/>
              <a:ext cx="550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556DC98-EE2E-43CA-8FA8-8B105D178F76}"/>
              </a:ext>
            </a:extLst>
          </p:cNvPr>
          <p:cNvGrpSpPr/>
          <p:nvPr/>
        </p:nvGrpSpPr>
        <p:grpSpPr>
          <a:xfrm>
            <a:off x="-15949" y="3012383"/>
            <a:ext cx="12064082" cy="288032"/>
            <a:chOff x="-15949" y="3012383"/>
            <a:chExt cx="12064082" cy="288032"/>
          </a:xfrm>
        </p:grpSpPr>
        <p:grpSp>
          <p:nvGrpSpPr>
            <p:cNvPr id="29" name="Group 28"/>
            <p:cNvGrpSpPr/>
            <p:nvPr/>
          </p:nvGrpSpPr>
          <p:grpSpPr>
            <a:xfrm>
              <a:off x="166813" y="3012383"/>
              <a:ext cx="11881320" cy="288032"/>
              <a:chOff x="-169490" y="1196752"/>
              <a:chExt cx="11881320" cy="288032"/>
            </a:xfrm>
          </p:grpSpPr>
          <p:cxnSp>
            <p:nvCxnSpPr>
              <p:cNvPr id="30" name="Straight Arrow Connector 29"/>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a:extLst>
                <a:ext uri="{FF2B5EF4-FFF2-40B4-BE49-F238E27FC236}">
                  <a16:creationId xmlns:a16="http://schemas.microsoft.com/office/drawing/2014/main" id="{3CEBEBD1-48AB-4FF9-BA89-3D210BE41BCC}"/>
                </a:ext>
              </a:extLst>
            </p:cNvPr>
            <p:cNvCxnSpPr/>
            <p:nvPr/>
          </p:nvCxnSpPr>
          <p:spPr>
            <a:xfrm>
              <a:off x="-15949" y="3156399"/>
              <a:ext cx="550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60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1000"/>
                                        <p:tgtEl>
                                          <p:spTgt spid="58"/>
                                        </p:tgtEl>
                                      </p:cBhvr>
                                    </p:animEffect>
                                    <p:anim calcmode="lin" valueType="num">
                                      <p:cBhvr>
                                        <p:cTn id="17" dur="1000" fill="hold"/>
                                        <p:tgtEl>
                                          <p:spTgt spid="58"/>
                                        </p:tgtEl>
                                        <p:attrNameLst>
                                          <p:attrName>ppt_x</p:attrName>
                                        </p:attrNameLst>
                                      </p:cBhvr>
                                      <p:tavLst>
                                        <p:tav tm="0">
                                          <p:val>
                                            <p:strVal val="#ppt_x"/>
                                          </p:val>
                                        </p:tav>
                                        <p:tav tm="100000">
                                          <p:val>
                                            <p:strVal val="#ppt_x"/>
                                          </p:val>
                                        </p:tav>
                                      </p:tavLst>
                                    </p:anim>
                                    <p:anim calcmode="lin" valueType="num">
                                      <p:cBhvr>
                                        <p:cTn id="18" dur="100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anim calcmode="lin" valueType="num">
                                      <p:cBhvr>
                                        <p:cTn id="22" dur="1000" fill="hold"/>
                                        <p:tgtEl>
                                          <p:spTgt spid="59"/>
                                        </p:tgtEl>
                                        <p:attrNameLst>
                                          <p:attrName>ppt_x</p:attrName>
                                        </p:attrNameLst>
                                      </p:cBhvr>
                                      <p:tavLst>
                                        <p:tav tm="0">
                                          <p:val>
                                            <p:strVal val="#ppt_x"/>
                                          </p:val>
                                        </p:tav>
                                        <p:tav tm="100000">
                                          <p:val>
                                            <p:strVal val="#ppt_x"/>
                                          </p:val>
                                        </p:tav>
                                      </p:tavLst>
                                    </p:anim>
                                    <p:anim calcmode="lin" valueType="num">
                                      <p:cBhvr>
                                        <p:cTn id="23" dur="1000" fill="hold"/>
                                        <p:tgtEl>
                                          <p:spTgt spid="5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1000"/>
                                        <p:tgtEl>
                                          <p:spTgt spid="65"/>
                                        </p:tgtEl>
                                      </p:cBhvr>
                                    </p:animEffect>
                                    <p:anim calcmode="lin" valueType="num">
                                      <p:cBhvr>
                                        <p:cTn id="52" dur="1000" fill="hold"/>
                                        <p:tgtEl>
                                          <p:spTgt spid="65"/>
                                        </p:tgtEl>
                                        <p:attrNameLst>
                                          <p:attrName>ppt_x</p:attrName>
                                        </p:attrNameLst>
                                      </p:cBhvr>
                                      <p:tavLst>
                                        <p:tav tm="0">
                                          <p:val>
                                            <p:strVal val="#ppt_x"/>
                                          </p:val>
                                        </p:tav>
                                        <p:tav tm="100000">
                                          <p:val>
                                            <p:strVal val="#ppt_x"/>
                                          </p:val>
                                        </p:tav>
                                      </p:tavLst>
                                    </p:anim>
                                    <p:anim calcmode="lin" valueType="num">
                                      <p:cBhvr>
                                        <p:cTn id="53" dur="1000" fill="hold"/>
                                        <p:tgtEl>
                                          <p:spTgt spid="6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1000"/>
                                        <p:tgtEl>
                                          <p:spTgt spid="66"/>
                                        </p:tgtEl>
                                      </p:cBhvr>
                                    </p:animEffect>
                                    <p:anim calcmode="lin" valueType="num">
                                      <p:cBhvr>
                                        <p:cTn id="57" dur="1000" fill="hold"/>
                                        <p:tgtEl>
                                          <p:spTgt spid="66"/>
                                        </p:tgtEl>
                                        <p:attrNameLst>
                                          <p:attrName>ppt_x</p:attrName>
                                        </p:attrNameLst>
                                      </p:cBhvr>
                                      <p:tavLst>
                                        <p:tav tm="0">
                                          <p:val>
                                            <p:strVal val="#ppt_x"/>
                                          </p:val>
                                        </p:tav>
                                        <p:tav tm="100000">
                                          <p:val>
                                            <p:strVal val="#ppt_x"/>
                                          </p:val>
                                        </p:tav>
                                      </p:tavLst>
                                    </p:anim>
                                    <p:anim calcmode="lin" valueType="num">
                                      <p:cBhvr>
                                        <p:cTn id="58" dur="1000" fill="hold"/>
                                        <p:tgtEl>
                                          <p:spTgt spid="6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anim calcmode="lin" valueType="num">
                                      <p:cBhvr>
                                        <p:cTn id="62" dur="1000" fill="hold"/>
                                        <p:tgtEl>
                                          <p:spTgt spid="67"/>
                                        </p:tgtEl>
                                        <p:attrNameLst>
                                          <p:attrName>ppt_x</p:attrName>
                                        </p:attrNameLst>
                                      </p:cBhvr>
                                      <p:tavLst>
                                        <p:tav tm="0">
                                          <p:val>
                                            <p:strVal val="#ppt_x"/>
                                          </p:val>
                                        </p:tav>
                                        <p:tav tm="100000">
                                          <p:val>
                                            <p:strVal val="#ppt_x"/>
                                          </p:val>
                                        </p:tav>
                                      </p:tavLst>
                                    </p:anim>
                                    <p:anim calcmode="lin" valueType="num">
                                      <p:cBhvr>
                                        <p:cTn id="63" dur="1000" fill="hold"/>
                                        <p:tgtEl>
                                          <p:spTgt spid="6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1000"/>
                                        <p:tgtEl>
                                          <p:spTgt spid="68"/>
                                        </p:tgtEl>
                                      </p:cBhvr>
                                    </p:animEffect>
                                    <p:anim calcmode="lin" valueType="num">
                                      <p:cBhvr>
                                        <p:cTn id="67" dur="1000" fill="hold"/>
                                        <p:tgtEl>
                                          <p:spTgt spid="68"/>
                                        </p:tgtEl>
                                        <p:attrNameLst>
                                          <p:attrName>ppt_x</p:attrName>
                                        </p:attrNameLst>
                                      </p:cBhvr>
                                      <p:tavLst>
                                        <p:tav tm="0">
                                          <p:val>
                                            <p:strVal val="#ppt_x"/>
                                          </p:val>
                                        </p:tav>
                                        <p:tav tm="100000">
                                          <p:val>
                                            <p:strVal val="#ppt_x"/>
                                          </p:val>
                                        </p:tav>
                                      </p:tavLst>
                                    </p:anim>
                                    <p:anim calcmode="lin" valueType="num">
                                      <p:cBhvr>
                                        <p:cTn id="68" dur="1000" fill="hold"/>
                                        <p:tgtEl>
                                          <p:spTgt spid="6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anim calcmode="lin" valueType="num">
                                      <p:cBhvr>
                                        <p:cTn id="72" dur="1000" fill="hold"/>
                                        <p:tgtEl>
                                          <p:spTgt spid="69"/>
                                        </p:tgtEl>
                                        <p:attrNameLst>
                                          <p:attrName>ppt_x</p:attrName>
                                        </p:attrNameLst>
                                      </p:cBhvr>
                                      <p:tavLst>
                                        <p:tav tm="0">
                                          <p:val>
                                            <p:strVal val="#ppt_x"/>
                                          </p:val>
                                        </p:tav>
                                        <p:tav tm="100000">
                                          <p:val>
                                            <p:strVal val="#ppt_x"/>
                                          </p:val>
                                        </p:tav>
                                      </p:tavLst>
                                    </p:anim>
                                    <p:anim calcmode="lin" valueType="num">
                                      <p:cBhvr>
                                        <p:cTn id="73" dur="1000" fill="hold"/>
                                        <p:tgtEl>
                                          <p:spTgt spid="6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anim calcmode="lin" valueType="num">
                                      <p:cBhvr>
                                        <p:cTn id="77" dur="1000" fill="hold"/>
                                        <p:tgtEl>
                                          <p:spTgt spid="70"/>
                                        </p:tgtEl>
                                        <p:attrNameLst>
                                          <p:attrName>ppt_x</p:attrName>
                                        </p:attrNameLst>
                                      </p:cBhvr>
                                      <p:tavLst>
                                        <p:tav tm="0">
                                          <p:val>
                                            <p:strVal val="#ppt_x"/>
                                          </p:val>
                                        </p:tav>
                                        <p:tav tm="100000">
                                          <p:val>
                                            <p:strVal val="#ppt_x"/>
                                          </p:val>
                                        </p:tav>
                                      </p:tavLst>
                                    </p:anim>
                                    <p:anim calcmode="lin" valueType="num">
                                      <p:cBhvr>
                                        <p:cTn id="78" dur="1000" fill="hold"/>
                                        <p:tgtEl>
                                          <p:spTgt spid="7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1000"/>
                                        <p:tgtEl>
                                          <p:spTgt spid="72"/>
                                        </p:tgtEl>
                                      </p:cBhvr>
                                    </p:animEffect>
                                    <p:anim calcmode="lin" valueType="num">
                                      <p:cBhvr>
                                        <p:cTn id="87" dur="1000" fill="hold"/>
                                        <p:tgtEl>
                                          <p:spTgt spid="72"/>
                                        </p:tgtEl>
                                        <p:attrNameLst>
                                          <p:attrName>ppt_x</p:attrName>
                                        </p:attrNameLst>
                                      </p:cBhvr>
                                      <p:tavLst>
                                        <p:tav tm="0">
                                          <p:val>
                                            <p:strVal val="#ppt_x"/>
                                          </p:val>
                                        </p:tav>
                                        <p:tav tm="100000">
                                          <p:val>
                                            <p:strVal val="#ppt_x"/>
                                          </p:val>
                                        </p:tav>
                                      </p:tavLst>
                                    </p:anim>
                                    <p:anim calcmode="lin" valueType="num">
                                      <p:cBhvr>
                                        <p:cTn id="88" dur="1000" fill="hold"/>
                                        <p:tgtEl>
                                          <p:spTgt spid="7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1000"/>
                                        <p:tgtEl>
                                          <p:spTgt spid="73"/>
                                        </p:tgtEl>
                                      </p:cBhvr>
                                    </p:animEffect>
                                    <p:anim calcmode="lin" valueType="num">
                                      <p:cBhvr>
                                        <p:cTn id="92" dur="1000" fill="hold"/>
                                        <p:tgtEl>
                                          <p:spTgt spid="73"/>
                                        </p:tgtEl>
                                        <p:attrNameLst>
                                          <p:attrName>ppt_x</p:attrName>
                                        </p:attrNameLst>
                                      </p:cBhvr>
                                      <p:tavLst>
                                        <p:tav tm="0">
                                          <p:val>
                                            <p:strVal val="#ppt_x"/>
                                          </p:val>
                                        </p:tav>
                                        <p:tav tm="100000">
                                          <p:val>
                                            <p:strVal val="#ppt_x"/>
                                          </p:val>
                                        </p:tav>
                                      </p:tavLst>
                                    </p:anim>
                                    <p:anim calcmode="lin" valueType="num">
                                      <p:cBhvr>
                                        <p:cTn id="93" dur="1000" fill="hold"/>
                                        <p:tgtEl>
                                          <p:spTgt spid="7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0"/>
                                        <p:tgtEl>
                                          <p:spTgt spid="74"/>
                                        </p:tgtEl>
                                      </p:cBhvr>
                                    </p:animEffect>
                                    <p:anim calcmode="lin" valueType="num">
                                      <p:cBhvr>
                                        <p:cTn id="97" dur="1000" fill="hold"/>
                                        <p:tgtEl>
                                          <p:spTgt spid="74"/>
                                        </p:tgtEl>
                                        <p:attrNameLst>
                                          <p:attrName>ppt_x</p:attrName>
                                        </p:attrNameLst>
                                      </p:cBhvr>
                                      <p:tavLst>
                                        <p:tav tm="0">
                                          <p:val>
                                            <p:strVal val="#ppt_x"/>
                                          </p:val>
                                        </p:tav>
                                        <p:tav tm="100000">
                                          <p:val>
                                            <p:strVal val="#ppt_x"/>
                                          </p:val>
                                        </p:tav>
                                      </p:tavLst>
                                    </p:anim>
                                    <p:anim calcmode="lin" valueType="num">
                                      <p:cBhvr>
                                        <p:cTn id="98" dur="1000" fill="hold"/>
                                        <p:tgtEl>
                                          <p:spTgt spid="7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1000"/>
                                        <p:tgtEl>
                                          <p:spTgt spid="76"/>
                                        </p:tgtEl>
                                      </p:cBhvr>
                                    </p:animEffect>
                                    <p:anim calcmode="lin" valueType="num">
                                      <p:cBhvr>
                                        <p:cTn id="107" dur="1000" fill="hold"/>
                                        <p:tgtEl>
                                          <p:spTgt spid="76"/>
                                        </p:tgtEl>
                                        <p:attrNameLst>
                                          <p:attrName>ppt_x</p:attrName>
                                        </p:attrNameLst>
                                      </p:cBhvr>
                                      <p:tavLst>
                                        <p:tav tm="0">
                                          <p:val>
                                            <p:strVal val="#ppt_x"/>
                                          </p:val>
                                        </p:tav>
                                        <p:tav tm="100000">
                                          <p:val>
                                            <p:strVal val="#ppt_x"/>
                                          </p:val>
                                        </p:tav>
                                      </p:tavLst>
                                    </p:anim>
                                    <p:anim calcmode="lin" valueType="num">
                                      <p:cBhvr>
                                        <p:cTn id="108" dur="1000" fill="hold"/>
                                        <p:tgtEl>
                                          <p:spTgt spid="7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1000"/>
                                        <p:tgtEl>
                                          <p:spTgt spid="77"/>
                                        </p:tgtEl>
                                      </p:cBhvr>
                                    </p:animEffect>
                                    <p:anim calcmode="lin" valueType="num">
                                      <p:cBhvr>
                                        <p:cTn id="112" dur="1000" fill="hold"/>
                                        <p:tgtEl>
                                          <p:spTgt spid="77"/>
                                        </p:tgtEl>
                                        <p:attrNameLst>
                                          <p:attrName>ppt_x</p:attrName>
                                        </p:attrNameLst>
                                      </p:cBhvr>
                                      <p:tavLst>
                                        <p:tav tm="0">
                                          <p:val>
                                            <p:strVal val="#ppt_x"/>
                                          </p:val>
                                        </p:tav>
                                        <p:tav tm="100000">
                                          <p:val>
                                            <p:strVal val="#ppt_x"/>
                                          </p:val>
                                        </p:tav>
                                      </p:tavLst>
                                    </p:anim>
                                    <p:anim calcmode="lin" valueType="num">
                                      <p:cBhvr>
                                        <p:cTn id="113" dur="1000" fill="hold"/>
                                        <p:tgtEl>
                                          <p:spTgt spid="7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1000"/>
                                        <p:tgtEl>
                                          <p:spTgt spid="78"/>
                                        </p:tgtEl>
                                      </p:cBhvr>
                                    </p:animEffect>
                                    <p:anim calcmode="lin" valueType="num">
                                      <p:cBhvr>
                                        <p:cTn id="117" dur="1000" fill="hold"/>
                                        <p:tgtEl>
                                          <p:spTgt spid="78"/>
                                        </p:tgtEl>
                                        <p:attrNameLst>
                                          <p:attrName>ppt_x</p:attrName>
                                        </p:attrNameLst>
                                      </p:cBhvr>
                                      <p:tavLst>
                                        <p:tav tm="0">
                                          <p:val>
                                            <p:strVal val="#ppt_x"/>
                                          </p:val>
                                        </p:tav>
                                        <p:tav tm="100000">
                                          <p:val>
                                            <p:strVal val="#ppt_x"/>
                                          </p:val>
                                        </p:tav>
                                      </p:tavLst>
                                    </p:anim>
                                    <p:anim calcmode="lin" valueType="num">
                                      <p:cBhvr>
                                        <p:cTn id="118" dur="1000" fill="hold"/>
                                        <p:tgtEl>
                                          <p:spTgt spid="7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1000"/>
                                        <p:tgtEl>
                                          <p:spTgt spid="79"/>
                                        </p:tgtEl>
                                      </p:cBhvr>
                                    </p:animEffect>
                                    <p:anim calcmode="lin" valueType="num">
                                      <p:cBhvr>
                                        <p:cTn id="122" dur="1000" fill="hold"/>
                                        <p:tgtEl>
                                          <p:spTgt spid="79"/>
                                        </p:tgtEl>
                                        <p:attrNameLst>
                                          <p:attrName>ppt_x</p:attrName>
                                        </p:attrNameLst>
                                      </p:cBhvr>
                                      <p:tavLst>
                                        <p:tav tm="0">
                                          <p:val>
                                            <p:strVal val="#ppt_x"/>
                                          </p:val>
                                        </p:tav>
                                        <p:tav tm="100000">
                                          <p:val>
                                            <p:strVal val="#ppt_x"/>
                                          </p:val>
                                        </p:tav>
                                      </p:tavLst>
                                    </p:anim>
                                    <p:anim calcmode="lin" valueType="num">
                                      <p:cBhvr>
                                        <p:cTn id="123" dur="1000" fill="hold"/>
                                        <p:tgtEl>
                                          <p:spTgt spid="7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1000"/>
                                        <p:tgtEl>
                                          <p:spTgt spid="80"/>
                                        </p:tgtEl>
                                      </p:cBhvr>
                                    </p:animEffect>
                                    <p:anim calcmode="lin" valueType="num">
                                      <p:cBhvr>
                                        <p:cTn id="127" dur="1000" fill="hold"/>
                                        <p:tgtEl>
                                          <p:spTgt spid="80"/>
                                        </p:tgtEl>
                                        <p:attrNameLst>
                                          <p:attrName>ppt_x</p:attrName>
                                        </p:attrNameLst>
                                      </p:cBhvr>
                                      <p:tavLst>
                                        <p:tav tm="0">
                                          <p:val>
                                            <p:strVal val="#ppt_x"/>
                                          </p:val>
                                        </p:tav>
                                        <p:tav tm="100000">
                                          <p:val>
                                            <p:strVal val="#ppt_x"/>
                                          </p:val>
                                        </p:tav>
                                      </p:tavLst>
                                    </p:anim>
                                    <p:anim calcmode="lin" valueType="num">
                                      <p:cBhvr>
                                        <p:cTn id="128" dur="1000" fill="hold"/>
                                        <p:tgtEl>
                                          <p:spTgt spid="8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fade">
                                      <p:cBhvr>
                                        <p:cTn id="131" dur="1000"/>
                                        <p:tgtEl>
                                          <p:spTgt spid="81"/>
                                        </p:tgtEl>
                                      </p:cBhvr>
                                    </p:animEffect>
                                    <p:anim calcmode="lin" valueType="num">
                                      <p:cBhvr>
                                        <p:cTn id="132" dur="1000" fill="hold"/>
                                        <p:tgtEl>
                                          <p:spTgt spid="81"/>
                                        </p:tgtEl>
                                        <p:attrNameLst>
                                          <p:attrName>ppt_x</p:attrName>
                                        </p:attrNameLst>
                                      </p:cBhvr>
                                      <p:tavLst>
                                        <p:tav tm="0">
                                          <p:val>
                                            <p:strVal val="#ppt_x"/>
                                          </p:val>
                                        </p:tav>
                                        <p:tav tm="100000">
                                          <p:val>
                                            <p:strVal val="#ppt_x"/>
                                          </p:val>
                                        </p:tav>
                                      </p:tavLst>
                                    </p:anim>
                                    <p:anim calcmode="lin" valueType="num">
                                      <p:cBhvr>
                                        <p:cTn id="133" dur="1000" fill="hold"/>
                                        <p:tgtEl>
                                          <p:spTgt spid="8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2"/>
                                        </p:tgtEl>
                                        <p:attrNameLst>
                                          <p:attrName>style.visibility</p:attrName>
                                        </p:attrNameLst>
                                      </p:cBhvr>
                                      <p:to>
                                        <p:strVal val="visible"/>
                                      </p:to>
                                    </p:set>
                                    <p:animEffect transition="in" filter="fade">
                                      <p:cBhvr>
                                        <p:cTn id="136" dur="1000"/>
                                        <p:tgtEl>
                                          <p:spTgt spid="82"/>
                                        </p:tgtEl>
                                      </p:cBhvr>
                                    </p:animEffect>
                                    <p:anim calcmode="lin" valueType="num">
                                      <p:cBhvr>
                                        <p:cTn id="137" dur="1000" fill="hold"/>
                                        <p:tgtEl>
                                          <p:spTgt spid="82"/>
                                        </p:tgtEl>
                                        <p:attrNameLst>
                                          <p:attrName>ppt_x</p:attrName>
                                        </p:attrNameLst>
                                      </p:cBhvr>
                                      <p:tavLst>
                                        <p:tav tm="0">
                                          <p:val>
                                            <p:strVal val="#ppt_x"/>
                                          </p:val>
                                        </p:tav>
                                        <p:tav tm="100000">
                                          <p:val>
                                            <p:strVal val="#ppt_x"/>
                                          </p:val>
                                        </p:tav>
                                      </p:tavLst>
                                    </p:anim>
                                    <p:anim calcmode="lin" valueType="num">
                                      <p:cBhvr>
                                        <p:cTn id="138" dur="1000" fill="hold"/>
                                        <p:tgtEl>
                                          <p:spTgt spid="8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1000"/>
                                        <p:tgtEl>
                                          <p:spTgt spid="85"/>
                                        </p:tgtEl>
                                      </p:cBhvr>
                                    </p:animEffect>
                                    <p:anim calcmode="lin" valueType="num">
                                      <p:cBhvr>
                                        <p:cTn id="152" dur="1000" fill="hold"/>
                                        <p:tgtEl>
                                          <p:spTgt spid="85"/>
                                        </p:tgtEl>
                                        <p:attrNameLst>
                                          <p:attrName>ppt_x</p:attrName>
                                        </p:attrNameLst>
                                      </p:cBhvr>
                                      <p:tavLst>
                                        <p:tav tm="0">
                                          <p:val>
                                            <p:strVal val="#ppt_x"/>
                                          </p:val>
                                        </p:tav>
                                        <p:tav tm="100000">
                                          <p:val>
                                            <p:strVal val="#ppt_x"/>
                                          </p:val>
                                        </p:tav>
                                      </p:tavLst>
                                    </p:anim>
                                    <p:anim calcmode="lin" valueType="num">
                                      <p:cBhvr>
                                        <p:cTn id="153" dur="1000" fill="hold"/>
                                        <p:tgtEl>
                                          <p:spTgt spid="85"/>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fade">
                                      <p:cBhvr>
                                        <p:cTn id="156" dur="1000"/>
                                        <p:tgtEl>
                                          <p:spTgt spid="86"/>
                                        </p:tgtEl>
                                      </p:cBhvr>
                                    </p:animEffect>
                                    <p:anim calcmode="lin" valueType="num">
                                      <p:cBhvr>
                                        <p:cTn id="157" dur="1000" fill="hold"/>
                                        <p:tgtEl>
                                          <p:spTgt spid="86"/>
                                        </p:tgtEl>
                                        <p:attrNameLst>
                                          <p:attrName>ppt_x</p:attrName>
                                        </p:attrNameLst>
                                      </p:cBhvr>
                                      <p:tavLst>
                                        <p:tav tm="0">
                                          <p:val>
                                            <p:strVal val="#ppt_x"/>
                                          </p:val>
                                        </p:tav>
                                        <p:tav tm="100000">
                                          <p:val>
                                            <p:strVal val="#ppt_x"/>
                                          </p:val>
                                        </p:tav>
                                      </p:tavLst>
                                    </p:anim>
                                    <p:anim calcmode="lin" valueType="num">
                                      <p:cBhvr>
                                        <p:cTn id="158" dur="1000" fill="hold"/>
                                        <p:tgtEl>
                                          <p:spTgt spid="86"/>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1000"/>
                                        <p:tgtEl>
                                          <p:spTgt spid="87"/>
                                        </p:tgtEl>
                                      </p:cBhvr>
                                    </p:animEffect>
                                    <p:anim calcmode="lin" valueType="num">
                                      <p:cBhvr>
                                        <p:cTn id="162" dur="1000" fill="hold"/>
                                        <p:tgtEl>
                                          <p:spTgt spid="87"/>
                                        </p:tgtEl>
                                        <p:attrNameLst>
                                          <p:attrName>ppt_x</p:attrName>
                                        </p:attrNameLst>
                                      </p:cBhvr>
                                      <p:tavLst>
                                        <p:tav tm="0">
                                          <p:val>
                                            <p:strVal val="#ppt_x"/>
                                          </p:val>
                                        </p:tav>
                                        <p:tav tm="100000">
                                          <p:val>
                                            <p:strVal val="#ppt_x"/>
                                          </p:val>
                                        </p:tav>
                                      </p:tavLst>
                                    </p:anim>
                                    <p:anim calcmode="lin" valueType="num">
                                      <p:cBhvr>
                                        <p:cTn id="163" dur="1000" fill="hold"/>
                                        <p:tgtEl>
                                          <p:spTgt spid="87"/>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1000"/>
                                        <p:tgtEl>
                                          <p:spTgt spid="89"/>
                                        </p:tgtEl>
                                      </p:cBhvr>
                                    </p:animEffect>
                                    <p:anim calcmode="lin" valueType="num">
                                      <p:cBhvr>
                                        <p:cTn id="172" dur="1000" fill="hold"/>
                                        <p:tgtEl>
                                          <p:spTgt spid="89"/>
                                        </p:tgtEl>
                                        <p:attrNameLst>
                                          <p:attrName>ppt_x</p:attrName>
                                        </p:attrNameLst>
                                      </p:cBhvr>
                                      <p:tavLst>
                                        <p:tav tm="0">
                                          <p:val>
                                            <p:strVal val="#ppt_x"/>
                                          </p:val>
                                        </p:tav>
                                        <p:tav tm="100000">
                                          <p:val>
                                            <p:strVal val="#ppt_x"/>
                                          </p:val>
                                        </p:tav>
                                      </p:tavLst>
                                    </p:anim>
                                    <p:anim calcmode="lin" valueType="num">
                                      <p:cBhvr>
                                        <p:cTn id="17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grpId="0" nodeType="clickEffect">
                                  <p:stCondLst>
                                    <p:cond delay="0"/>
                                  </p:stCondLst>
                                  <p:childTnLst>
                                    <p:set>
                                      <p:cBhvr>
                                        <p:cTn id="177" dur="1" fill="hold">
                                          <p:stCondLst>
                                            <p:cond delay="0"/>
                                          </p:stCondLst>
                                        </p:cTn>
                                        <p:tgtEl>
                                          <p:spTgt spid="92"/>
                                        </p:tgtEl>
                                        <p:attrNameLst>
                                          <p:attrName>style.visibility</p:attrName>
                                        </p:attrNameLst>
                                      </p:cBhvr>
                                      <p:to>
                                        <p:strVal val="visible"/>
                                      </p:to>
                                    </p:set>
                                    <p:anim calcmode="lin" valueType="num">
                                      <p:cBhvr>
                                        <p:cTn id="178" dur="500" fill="hold"/>
                                        <p:tgtEl>
                                          <p:spTgt spid="92"/>
                                        </p:tgtEl>
                                        <p:attrNameLst>
                                          <p:attrName>ppt_w</p:attrName>
                                        </p:attrNameLst>
                                      </p:cBhvr>
                                      <p:tavLst>
                                        <p:tav tm="0">
                                          <p:val>
                                            <p:fltVal val="0"/>
                                          </p:val>
                                        </p:tav>
                                        <p:tav tm="100000">
                                          <p:val>
                                            <p:strVal val="#ppt_w"/>
                                          </p:val>
                                        </p:tav>
                                      </p:tavLst>
                                    </p:anim>
                                    <p:anim calcmode="lin" valueType="num">
                                      <p:cBhvr>
                                        <p:cTn id="179" dur="500" fill="hold"/>
                                        <p:tgtEl>
                                          <p:spTgt spid="92"/>
                                        </p:tgtEl>
                                        <p:attrNameLst>
                                          <p:attrName>ppt_h</p:attrName>
                                        </p:attrNameLst>
                                      </p:cBhvr>
                                      <p:tavLst>
                                        <p:tav tm="0">
                                          <p:val>
                                            <p:fltVal val="0"/>
                                          </p:val>
                                        </p:tav>
                                        <p:tav tm="100000">
                                          <p:val>
                                            <p:strVal val="#ppt_h"/>
                                          </p:val>
                                        </p:tav>
                                      </p:tavLst>
                                    </p:anim>
                                    <p:animEffect transition="in" filter="fade">
                                      <p:cBhvr>
                                        <p:cTn id="180" dur="500"/>
                                        <p:tgtEl>
                                          <p:spTgt spid="92"/>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93"/>
                                        </p:tgtEl>
                                        <p:attrNameLst>
                                          <p:attrName>style.visibility</p:attrName>
                                        </p:attrNameLst>
                                      </p:cBhvr>
                                      <p:to>
                                        <p:strVal val="visible"/>
                                      </p:to>
                                    </p:set>
                                    <p:anim calcmode="lin" valueType="num">
                                      <p:cBhvr>
                                        <p:cTn id="185" dur="500" fill="hold"/>
                                        <p:tgtEl>
                                          <p:spTgt spid="93"/>
                                        </p:tgtEl>
                                        <p:attrNameLst>
                                          <p:attrName>ppt_w</p:attrName>
                                        </p:attrNameLst>
                                      </p:cBhvr>
                                      <p:tavLst>
                                        <p:tav tm="0">
                                          <p:val>
                                            <p:fltVal val="0"/>
                                          </p:val>
                                        </p:tav>
                                        <p:tav tm="100000">
                                          <p:val>
                                            <p:strVal val="#ppt_w"/>
                                          </p:val>
                                        </p:tav>
                                      </p:tavLst>
                                    </p:anim>
                                    <p:anim calcmode="lin" valueType="num">
                                      <p:cBhvr>
                                        <p:cTn id="186" dur="500" fill="hold"/>
                                        <p:tgtEl>
                                          <p:spTgt spid="93"/>
                                        </p:tgtEl>
                                        <p:attrNameLst>
                                          <p:attrName>ppt_h</p:attrName>
                                        </p:attrNameLst>
                                      </p:cBhvr>
                                      <p:tavLst>
                                        <p:tav tm="0">
                                          <p:val>
                                            <p:fltVal val="0"/>
                                          </p:val>
                                        </p:tav>
                                        <p:tav tm="100000">
                                          <p:val>
                                            <p:strVal val="#ppt_h"/>
                                          </p:val>
                                        </p:tav>
                                      </p:tavLst>
                                    </p:anim>
                                    <p:animEffect transition="in" filter="fade">
                                      <p:cBhvr>
                                        <p:cTn id="187" dur="500"/>
                                        <p:tgtEl>
                                          <p:spTgt spid="9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94"/>
                                        </p:tgtEl>
                                        <p:attrNameLst>
                                          <p:attrName>style.visibility</p:attrName>
                                        </p:attrNameLst>
                                      </p:cBhvr>
                                      <p:to>
                                        <p:strVal val="visible"/>
                                      </p:to>
                                    </p:set>
                                    <p:anim calcmode="lin" valueType="num">
                                      <p:cBhvr>
                                        <p:cTn id="192" dur="500" fill="hold"/>
                                        <p:tgtEl>
                                          <p:spTgt spid="94"/>
                                        </p:tgtEl>
                                        <p:attrNameLst>
                                          <p:attrName>ppt_w</p:attrName>
                                        </p:attrNameLst>
                                      </p:cBhvr>
                                      <p:tavLst>
                                        <p:tav tm="0">
                                          <p:val>
                                            <p:fltVal val="0"/>
                                          </p:val>
                                        </p:tav>
                                        <p:tav tm="100000">
                                          <p:val>
                                            <p:strVal val="#ppt_w"/>
                                          </p:val>
                                        </p:tav>
                                      </p:tavLst>
                                    </p:anim>
                                    <p:anim calcmode="lin" valueType="num">
                                      <p:cBhvr>
                                        <p:cTn id="193" dur="500" fill="hold"/>
                                        <p:tgtEl>
                                          <p:spTgt spid="94"/>
                                        </p:tgtEl>
                                        <p:attrNameLst>
                                          <p:attrName>ppt_h</p:attrName>
                                        </p:attrNameLst>
                                      </p:cBhvr>
                                      <p:tavLst>
                                        <p:tav tm="0">
                                          <p:val>
                                            <p:fltVal val="0"/>
                                          </p:val>
                                        </p:tav>
                                        <p:tav tm="100000">
                                          <p:val>
                                            <p:strVal val="#ppt_h"/>
                                          </p:val>
                                        </p:tav>
                                      </p:tavLst>
                                    </p:anim>
                                    <p:animEffect transition="in" filter="fade">
                                      <p:cBhvr>
                                        <p:cTn id="194" dur="500"/>
                                        <p:tgtEl>
                                          <p:spTgt spid="94"/>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95"/>
                                        </p:tgtEl>
                                        <p:attrNameLst>
                                          <p:attrName>style.visibility</p:attrName>
                                        </p:attrNameLst>
                                      </p:cBhvr>
                                      <p:to>
                                        <p:strVal val="visible"/>
                                      </p:to>
                                    </p:set>
                                    <p:anim calcmode="lin" valueType="num">
                                      <p:cBhvr>
                                        <p:cTn id="199" dur="500" fill="hold"/>
                                        <p:tgtEl>
                                          <p:spTgt spid="95"/>
                                        </p:tgtEl>
                                        <p:attrNameLst>
                                          <p:attrName>ppt_w</p:attrName>
                                        </p:attrNameLst>
                                      </p:cBhvr>
                                      <p:tavLst>
                                        <p:tav tm="0">
                                          <p:val>
                                            <p:fltVal val="0"/>
                                          </p:val>
                                        </p:tav>
                                        <p:tav tm="100000">
                                          <p:val>
                                            <p:strVal val="#ppt_w"/>
                                          </p:val>
                                        </p:tav>
                                      </p:tavLst>
                                    </p:anim>
                                    <p:anim calcmode="lin" valueType="num">
                                      <p:cBhvr>
                                        <p:cTn id="200" dur="500" fill="hold"/>
                                        <p:tgtEl>
                                          <p:spTgt spid="95"/>
                                        </p:tgtEl>
                                        <p:attrNameLst>
                                          <p:attrName>ppt_h</p:attrName>
                                        </p:attrNameLst>
                                      </p:cBhvr>
                                      <p:tavLst>
                                        <p:tav tm="0">
                                          <p:val>
                                            <p:fltVal val="0"/>
                                          </p:val>
                                        </p:tav>
                                        <p:tav tm="100000">
                                          <p:val>
                                            <p:strVal val="#ppt_h"/>
                                          </p:val>
                                        </p:tav>
                                      </p:tavLst>
                                    </p:anim>
                                    <p:animEffect transition="in" filter="fade">
                                      <p:cBhvr>
                                        <p:cTn id="201" dur="500"/>
                                        <p:tgtEl>
                                          <p:spTgt spid="95"/>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grpId="0" nodeType="clickEffect">
                                  <p:stCondLst>
                                    <p:cond delay="0"/>
                                  </p:stCondLst>
                                  <p:childTnLst>
                                    <p:set>
                                      <p:cBhvr>
                                        <p:cTn id="205" dur="1" fill="hold">
                                          <p:stCondLst>
                                            <p:cond delay="0"/>
                                          </p:stCondLst>
                                        </p:cTn>
                                        <p:tgtEl>
                                          <p:spTgt spid="96"/>
                                        </p:tgtEl>
                                        <p:attrNameLst>
                                          <p:attrName>style.visibility</p:attrName>
                                        </p:attrNameLst>
                                      </p:cBhvr>
                                      <p:to>
                                        <p:strVal val="visible"/>
                                      </p:to>
                                    </p:set>
                                    <p:anim calcmode="lin" valueType="num">
                                      <p:cBhvr>
                                        <p:cTn id="206" dur="500" fill="hold"/>
                                        <p:tgtEl>
                                          <p:spTgt spid="96"/>
                                        </p:tgtEl>
                                        <p:attrNameLst>
                                          <p:attrName>ppt_w</p:attrName>
                                        </p:attrNameLst>
                                      </p:cBhvr>
                                      <p:tavLst>
                                        <p:tav tm="0">
                                          <p:val>
                                            <p:fltVal val="0"/>
                                          </p:val>
                                        </p:tav>
                                        <p:tav tm="100000">
                                          <p:val>
                                            <p:strVal val="#ppt_w"/>
                                          </p:val>
                                        </p:tav>
                                      </p:tavLst>
                                    </p:anim>
                                    <p:anim calcmode="lin" valueType="num">
                                      <p:cBhvr>
                                        <p:cTn id="207" dur="500" fill="hold"/>
                                        <p:tgtEl>
                                          <p:spTgt spid="96"/>
                                        </p:tgtEl>
                                        <p:attrNameLst>
                                          <p:attrName>ppt_h</p:attrName>
                                        </p:attrNameLst>
                                      </p:cBhvr>
                                      <p:tavLst>
                                        <p:tav tm="0">
                                          <p:val>
                                            <p:fltVal val="0"/>
                                          </p:val>
                                        </p:tav>
                                        <p:tav tm="100000">
                                          <p:val>
                                            <p:strVal val="#ppt_h"/>
                                          </p:val>
                                        </p:tav>
                                      </p:tavLst>
                                    </p:anim>
                                    <p:animEffect transition="in" filter="fade">
                                      <p:cBhvr>
                                        <p:cTn id="208" dur="500"/>
                                        <p:tgtEl>
                                          <p:spTgt spid="96"/>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97"/>
                                        </p:tgtEl>
                                        <p:attrNameLst>
                                          <p:attrName>style.visibility</p:attrName>
                                        </p:attrNameLst>
                                      </p:cBhvr>
                                      <p:to>
                                        <p:strVal val="visible"/>
                                      </p:to>
                                    </p:set>
                                    <p:anim calcmode="lin" valueType="num">
                                      <p:cBhvr>
                                        <p:cTn id="213" dur="500" fill="hold"/>
                                        <p:tgtEl>
                                          <p:spTgt spid="97"/>
                                        </p:tgtEl>
                                        <p:attrNameLst>
                                          <p:attrName>ppt_w</p:attrName>
                                        </p:attrNameLst>
                                      </p:cBhvr>
                                      <p:tavLst>
                                        <p:tav tm="0">
                                          <p:val>
                                            <p:fltVal val="0"/>
                                          </p:val>
                                        </p:tav>
                                        <p:tav tm="100000">
                                          <p:val>
                                            <p:strVal val="#ppt_w"/>
                                          </p:val>
                                        </p:tav>
                                      </p:tavLst>
                                    </p:anim>
                                    <p:anim calcmode="lin" valueType="num">
                                      <p:cBhvr>
                                        <p:cTn id="214" dur="500" fill="hold"/>
                                        <p:tgtEl>
                                          <p:spTgt spid="97"/>
                                        </p:tgtEl>
                                        <p:attrNameLst>
                                          <p:attrName>ppt_h</p:attrName>
                                        </p:attrNameLst>
                                      </p:cBhvr>
                                      <p:tavLst>
                                        <p:tav tm="0">
                                          <p:val>
                                            <p:fltVal val="0"/>
                                          </p:val>
                                        </p:tav>
                                        <p:tav tm="100000">
                                          <p:val>
                                            <p:strVal val="#ppt_h"/>
                                          </p:val>
                                        </p:tav>
                                      </p:tavLst>
                                    </p:anim>
                                    <p:animEffect transition="in" filter="fade">
                                      <p:cBhvr>
                                        <p:cTn id="215" dur="500"/>
                                        <p:tgtEl>
                                          <p:spTgt spid="97"/>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98"/>
                                        </p:tgtEl>
                                        <p:attrNameLst>
                                          <p:attrName>style.visibility</p:attrName>
                                        </p:attrNameLst>
                                      </p:cBhvr>
                                      <p:to>
                                        <p:strVal val="visible"/>
                                      </p:to>
                                    </p:set>
                                    <p:anim calcmode="lin" valueType="num">
                                      <p:cBhvr>
                                        <p:cTn id="220" dur="500" fill="hold"/>
                                        <p:tgtEl>
                                          <p:spTgt spid="98"/>
                                        </p:tgtEl>
                                        <p:attrNameLst>
                                          <p:attrName>ppt_w</p:attrName>
                                        </p:attrNameLst>
                                      </p:cBhvr>
                                      <p:tavLst>
                                        <p:tav tm="0">
                                          <p:val>
                                            <p:fltVal val="0"/>
                                          </p:val>
                                        </p:tav>
                                        <p:tav tm="100000">
                                          <p:val>
                                            <p:strVal val="#ppt_w"/>
                                          </p:val>
                                        </p:tav>
                                      </p:tavLst>
                                    </p:anim>
                                    <p:anim calcmode="lin" valueType="num">
                                      <p:cBhvr>
                                        <p:cTn id="221" dur="500" fill="hold"/>
                                        <p:tgtEl>
                                          <p:spTgt spid="98"/>
                                        </p:tgtEl>
                                        <p:attrNameLst>
                                          <p:attrName>ppt_h</p:attrName>
                                        </p:attrNameLst>
                                      </p:cBhvr>
                                      <p:tavLst>
                                        <p:tav tm="0">
                                          <p:val>
                                            <p:fltVal val="0"/>
                                          </p:val>
                                        </p:tav>
                                        <p:tav tm="100000">
                                          <p:val>
                                            <p:strVal val="#ppt_h"/>
                                          </p:val>
                                        </p:tav>
                                      </p:tavLst>
                                    </p:anim>
                                    <p:animEffect transition="in" filter="fade">
                                      <p:cBhvr>
                                        <p:cTn id="222" dur="500"/>
                                        <p:tgtEl>
                                          <p:spTgt spid="98"/>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99"/>
                                        </p:tgtEl>
                                        <p:attrNameLst>
                                          <p:attrName>style.visibility</p:attrName>
                                        </p:attrNameLst>
                                      </p:cBhvr>
                                      <p:to>
                                        <p:strVal val="visible"/>
                                      </p:to>
                                    </p:set>
                                    <p:anim calcmode="lin" valueType="num">
                                      <p:cBhvr>
                                        <p:cTn id="227" dur="500" fill="hold"/>
                                        <p:tgtEl>
                                          <p:spTgt spid="99"/>
                                        </p:tgtEl>
                                        <p:attrNameLst>
                                          <p:attrName>ppt_w</p:attrName>
                                        </p:attrNameLst>
                                      </p:cBhvr>
                                      <p:tavLst>
                                        <p:tav tm="0">
                                          <p:val>
                                            <p:fltVal val="0"/>
                                          </p:val>
                                        </p:tav>
                                        <p:tav tm="100000">
                                          <p:val>
                                            <p:strVal val="#ppt_w"/>
                                          </p:val>
                                        </p:tav>
                                      </p:tavLst>
                                    </p:anim>
                                    <p:anim calcmode="lin" valueType="num">
                                      <p:cBhvr>
                                        <p:cTn id="228" dur="500" fill="hold"/>
                                        <p:tgtEl>
                                          <p:spTgt spid="99"/>
                                        </p:tgtEl>
                                        <p:attrNameLst>
                                          <p:attrName>ppt_h</p:attrName>
                                        </p:attrNameLst>
                                      </p:cBhvr>
                                      <p:tavLst>
                                        <p:tav tm="0">
                                          <p:val>
                                            <p:fltVal val="0"/>
                                          </p:val>
                                        </p:tav>
                                        <p:tav tm="100000">
                                          <p:val>
                                            <p:strVal val="#ppt_h"/>
                                          </p:val>
                                        </p:tav>
                                      </p:tavLst>
                                    </p:anim>
                                    <p:animEffect transition="in" filter="fade">
                                      <p:cBhvr>
                                        <p:cTn id="229" dur="500"/>
                                        <p:tgtEl>
                                          <p:spTgt spid="99"/>
                                        </p:tgtEl>
                                      </p:cBhvr>
                                    </p:animEffect>
                                  </p:childTnLst>
                                </p:cTn>
                              </p:par>
                            </p:childTnLst>
                          </p:cTn>
                        </p:par>
                      </p:childTnLst>
                    </p:cTn>
                  </p:par>
                  <p:par>
                    <p:cTn id="230" fill="hold">
                      <p:stCondLst>
                        <p:cond delay="indefinite"/>
                      </p:stCondLst>
                      <p:childTnLst>
                        <p:par>
                          <p:cTn id="231" fill="hold">
                            <p:stCondLst>
                              <p:cond delay="0"/>
                            </p:stCondLst>
                            <p:childTnLst>
                              <p:par>
                                <p:cTn id="232" presetID="53" presetClass="entr" presetSubtype="16" fill="hold" grpId="0" nodeType="clickEffect">
                                  <p:stCondLst>
                                    <p:cond delay="0"/>
                                  </p:stCondLst>
                                  <p:childTnLst>
                                    <p:set>
                                      <p:cBhvr>
                                        <p:cTn id="233" dur="1" fill="hold">
                                          <p:stCondLst>
                                            <p:cond delay="0"/>
                                          </p:stCondLst>
                                        </p:cTn>
                                        <p:tgtEl>
                                          <p:spTgt spid="100"/>
                                        </p:tgtEl>
                                        <p:attrNameLst>
                                          <p:attrName>style.visibility</p:attrName>
                                        </p:attrNameLst>
                                      </p:cBhvr>
                                      <p:to>
                                        <p:strVal val="visible"/>
                                      </p:to>
                                    </p:set>
                                    <p:anim calcmode="lin" valueType="num">
                                      <p:cBhvr>
                                        <p:cTn id="234" dur="500" fill="hold"/>
                                        <p:tgtEl>
                                          <p:spTgt spid="100"/>
                                        </p:tgtEl>
                                        <p:attrNameLst>
                                          <p:attrName>ppt_w</p:attrName>
                                        </p:attrNameLst>
                                      </p:cBhvr>
                                      <p:tavLst>
                                        <p:tav tm="0">
                                          <p:val>
                                            <p:fltVal val="0"/>
                                          </p:val>
                                        </p:tav>
                                        <p:tav tm="100000">
                                          <p:val>
                                            <p:strVal val="#ppt_w"/>
                                          </p:val>
                                        </p:tav>
                                      </p:tavLst>
                                    </p:anim>
                                    <p:anim calcmode="lin" valueType="num">
                                      <p:cBhvr>
                                        <p:cTn id="235" dur="500" fill="hold"/>
                                        <p:tgtEl>
                                          <p:spTgt spid="100"/>
                                        </p:tgtEl>
                                        <p:attrNameLst>
                                          <p:attrName>ppt_h</p:attrName>
                                        </p:attrNameLst>
                                      </p:cBhvr>
                                      <p:tavLst>
                                        <p:tav tm="0">
                                          <p:val>
                                            <p:fltVal val="0"/>
                                          </p:val>
                                        </p:tav>
                                        <p:tav tm="100000">
                                          <p:val>
                                            <p:strVal val="#ppt_h"/>
                                          </p:val>
                                        </p:tav>
                                      </p:tavLst>
                                    </p:anim>
                                    <p:animEffect transition="in" filter="fade">
                                      <p:cBhvr>
                                        <p:cTn id="236" dur="500"/>
                                        <p:tgtEl>
                                          <p:spTgt spid="100"/>
                                        </p:tgtEl>
                                      </p:cBhvr>
                                    </p:animEffect>
                                  </p:childTnLst>
                                </p:cTn>
                              </p:par>
                            </p:childTnLst>
                          </p:cTn>
                        </p:par>
                      </p:childTnLst>
                    </p:cTn>
                  </p:par>
                  <p:par>
                    <p:cTn id="237" fill="hold">
                      <p:stCondLst>
                        <p:cond delay="indefinite"/>
                      </p:stCondLst>
                      <p:childTnLst>
                        <p:par>
                          <p:cTn id="238" fill="hold">
                            <p:stCondLst>
                              <p:cond delay="0"/>
                            </p:stCondLst>
                            <p:childTnLst>
                              <p:par>
                                <p:cTn id="239" presetID="53" presetClass="entr" presetSubtype="16" fill="hold" grpId="0" nodeType="clickEffect">
                                  <p:stCondLst>
                                    <p:cond delay="0"/>
                                  </p:stCondLst>
                                  <p:childTnLst>
                                    <p:set>
                                      <p:cBhvr>
                                        <p:cTn id="240" dur="1" fill="hold">
                                          <p:stCondLst>
                                            <p:cond delay="0"/>
                                          </p:stCondLst>
                                        </p:cTn>
                                        <p:tgtEl>
                                          <p:spTgt spid="101"/>
                                        </p:tgtEl>
                                        <p:attrNameLst>
                                          <p:attrName>style.visibility</p:attrName>
                                        </p:attrNameLst>
                                      </p:cBhvr>
                                      <p:to>
                                        <p:strVal val="visible"/>
                                      </p:to>
                                    </p:set>
                                    <p:anim calcmode="lin" valueType="num">
                                      <p:cBhvr>
                                        <p:cTn id="241" dur="500" fill="hold"/>
                                        <p:tgtEl>
                                          <p:spTgt spid="101"/>
                                        </p:tgtEl>
                                        <p:attrNameLst>
                                          <p:attrName>ppt_w</p:attrName>
                                        </p:attrNameLst>
                                      </p:cBhvr>
                                      <p:tavLst>
                                        <p:tav tm="0">
                                          <p:val>
                                            <p:fltVal val="0"/>
                                          </p:val>
                                        </p:tav>
                                        <p:tav tm="100000">
                                          <p:val>
                                            <p:strVal val="#ppt_w"/>
                                          </p:val>
                                        </p:tav>
                                      </p:tavLst>
                                    </p:anim>
                                    <p:anim calcmode="lin" valueType="num">
                                      <p:cBhvr>
                                        <p:cTn id="242" dur="500" fill="hold"/>
                                        <p:tgtEl>
                                          <p:spTgt spid="101"/>
                                        </p:tgtEl>
                                        <p:attrNameLst>
                                          <p:attrName>ppt_h</p:attrName>
                                        </p:attrNameLst>
                                      </p:cBhvr>
                                      <p:tavLst>
                                        <p:tav tm="0">
                                          <p:val>
                                            <p:fltVal val="0"/>
                                          </p:val>
                                        </p:tav>
                                        <p:tav tm="100000">
                                          <p:val>
                                            <p:strVal val="#ppt_h"/>
                                          </p:val>
                                        </p:tav>
                                      </p:tavLst>
                                    </p:anim>
                                    <p:animEffect transition="in" filter="fade">
                                      <p:cBhvr>
                                        <p:cTn id="243" dur="500"/>
                                        <p:tgtEl>
                                          <p:spTgt spid="101"/>
                                        </p:tgtEl>
                                      </p:cBhvr>
                                    </p:animEffect>
                                  </p:childTnLst>
                                </p:cTn>
                              </p:par>
                            </p:childTnLst>
                          </p:cTn>
                        </p:par>
                      </p:childTnLst>
                    </p:cTn>
                  </p:par>
                  <p:par>
                    <p:cTn id="244" fill="hold">
                      <p:stCondLst>
                        <p:cond delay="indefinite"/>
                      </p:stCondLst>
                      <p:childTnLst>
                        <p:par>
                          <p:cTn id="245" fill="hold">
                            <p:stCondLst>
                              <p:cond delay="0"/>
                            </p:stCondLst>
                            <p:childTnLst>
                              <p:par>
                                <p:cTn id="246" presetID="53" presetClass="entr" presetSubtype="16" fill="hold" grpId="0" nodeType="clickEffect">
                                  <p:stCondLst>
                                    <p:cond delay="0"/>
                                  </p:stCondLst>
                                  <p:childTnLst>
                                    <p:set>
                                      <p:cBhvr>
                                        <p:cTn id="247" dur="1" fill="hold">
                                          <p:stCondLst>
                                            <p:cond delay="0"/>
                                          </p:stCondLst>
                                        </p:cTn>
                                        <p:tgtEl>
                                          <p:spTgt spid="102"/>
                                        </p:tgtEl>
                                        <p:attrNameLst>
                                          <p:attrName>style.visibility</p:attrName>
                                        </p:attrNameLst>
                                      </p:cBhvr>
                                      <p:to>
                                        <p:strVal val="visible"/>
                                      </p:to>
                                    </p:set>
                                    <p:anim calcmode="lin" valueType="num">
                                      <p:cBhvr>
                                        <p:cTn id="248" dur="500" fill="hold"/>
                                        <p:tgtEl>
                                          <p:spTgt spid="102"/>
                                        </p:tgtEl>
                                        <p:attrNameLst>
                                          <p:attrName>ppt_w</p:attrName>
                                        </p:attrNameLst>
                                      </p:cBhvr>
                                      <p:tavLst>
                                        <p:tav tm="0">
                                          <p:val>
                                            <p:fltVal val="0"/>
                                          </p:val>
                                        </p:tav>
                                        <p:tav tm="100000">
                                          <p:val>
                                            <p:strVal val="#ppt_w"/>
                                          </p:val>
                                        </p:tav>
                                      </p:tavLst>
                                    </p:anim>
                                    <p:anim calcmode="lin" valueType="num">
                                      <p:cBhvr>
                                        <p:cTn id="249" dur="500" fill="hold"/>
                                        <p:tgtEl>
                                          <p:spTgt spid="102"/>
                                        </p:tgtEl>
                                        <p:attrNameLst>
                                          <p:attrName>ppt_h</p:attrName>
                                        </p:attrNameLst>
                                      </p:cBhvr>
                                      <p:tavLst>
                                        <p:tav tm="0">
                                          <p:val>
                                            <p:fltVal val="0"/>
                                          </p:val>
                                        </p:tav>
                                        <p:tav tm="100000">
                                          <p:val>
                                            <p:strVal val="#ppt_h"/>
                                          </p:val>
                                        </p:tav>
                                      </p:tavLst>
                                    </p:anim>
                                    <p:animEffect transition="in" filter="fade">
                                      <p:cBhvr>
                                        <p:cTn id="250" dur="500"/>
                                        <p:tgtEl>
                                          <p:spTgt spid="102"/>
                                        </p:tgtEl>
                                      </p:cBhvr>
                                    </p:animEffect>
                                  </p:childTnLst>
                                </p:cTn>
                              </p:par>
                            </p:childTnLst>
                          </p:cTn>
                        </p:par>
                      </p:childTnLst>
                    </p:cTn>
                  </p:par>
                  <p:par>
                    <p:cTn id="251" fill="hold">
                      <p:stCondLst>
                        <p:cond delay="indefinite"/>
                      </p:stCondLst>
                      <p:childTnLst>
                        <p:par>
                          <p:cTn id="252" fill="hold">
                            <p:stCondLst>
                              <p:cond delay="0"/>
                            </p:stCondLst>
                            <p:childTnLst>
                              <p:par>
                                <p:cTn id="253" presetID="53" presetClass="entr" presetSubtype="16" fill="hold" grpId="0" nodeType="clickEffect">
                                  <p:stCondLst>
                                    <p:cond delay="0"/>
                                  </p:stCondLst>
                                  <p:childTnLst>
                                    <p:set>
                                      <p:cBhvr>
                                        <p:cTn id="254" dur="1" fill="hold">
                                          <p:stCondLst>
                                            <p:cond delay="0"/>
                                          </p:stCondLst>
                                        </p:cTn>
                                        <p:tgtEl>
                                          <p:spTgt spid="103"/>
                                        </p:tgtEl>
                                        <p:attrNameLst>
                                          <p:attrName>style.visibility</p:attrName>
                                        </p:attrNameLst>
                                      </p:cBhvr>
                                      <p:to>
                                        <p:strVal val="visible"/>
                                      </p:to>
                                    </p:set>
                                    <p:anim calcmode="lin" valueType="num">
                                      <p:cBhvr>
                                        <p:cTn id="255" dur="500" fill="hold"/>
                                        <p:tgtEl>
                                          <p:spTgt spid="103"/>
                                        </p:tgtEl>
                                        <p:attrNameLst>
                                          <p:attrName>ppt_w</p:attrName>
                                        </p:attrNameLst>
                                      </p:cBhvr>
                                      <p:tavLst>
                                        <p:tav tm="0">
                                          <p:val>
                                            <p:fltVal val="0"/>
                                          </p:val>
                                        </p:tav>
                                        <p:tav tm="100000">
                                          <p:val>
                                            <p:strVal val="#ppt_w"/>
                                          </p:val>
                                        </p:tav>
                                      </p:tavLst>
                                    </p:anim>
                                    <p:anim calcmode="lin" valueType="num">
                                      <p:cBhvr>
                                        <p:cTn id="256" dur="500" fill="hold"/>
                                        <p:tgtEl>
                                          <p:spTgt spid="103"/>
                                        </p:tgtEl>
                                        <p:attrNameLst>
                                          <p:attrName>ppt_h</p:attrName>
                                        </p:attrNameLst>
                                      </p:cBhvr>
                                      <p:tavLst>
                                        <p:tav tm="0">
                                          <p:val>
                                            <p:fltVal val="0"/>
                                          </p:val>
                                        </p:tav>
                                        <p:tav tm="100000">
                                          <p:val>
                                            <p:strVal val="#ppt_h"/>
                                          </p:val>
                                        </p:tav>
                                      </p:tavLst>
                                    </p:anim>
                                    <p:animEffect transition="in" filter="fade">
                                      <p:cBhvr>
                                        <p:cTn id="257" dur="500"/>
                                        <p:tgtEl>
                                          <p:spTgt spid="103"/>
                                        </p:tgtEl>
                                      </p:cBhvr>
                                    </p:animEffect>
                                  </p:childTnLst>
                                </p:cTn>
                              </p:par>
                            </p:childTnLst>
                          </p:cTn>
                        </p:par>
                      </p:childTnLst>
                    </p:cTn>
                  </p:par>
                  <p:par>
                    <p:cTn id="258" fill="hold">
                      <p:stCondLst>
                        <p:cond delay="indefinite"/>
                      </p:stCondLst>
                      <p:childTnLst>
                        <p:par>
                          <p:cTn id="259" fill="hold">
                            <p:stCondLst>
                              <p:cond delay="0"/>
                            </p:stCondLst>
                            <p:childTnLst>
                              <p:par>
                                <p:cTn id="260" presetID="53" presetClass="entr" presetSubtype="16" fill="hold" grpId="0" nodeType="clickEffect">
                                  <p:stCondLst>
                                    <p:cond delay="0"/>
                                  </p:stCondLst>
                                  <p:childTnLst>
                                    <p:set>
                                      <p:cBhvr>
                                        <p:cTn id="261" dur="1" fill="hold">
                                          <p:stCondLst>
                                            <p:cond delay="0"/>
                                          </p:stCondLst>
                                        </p:cTn>
                                        <p:tgtEl>
                                          <p:spTgt spid="104"/>
                                        </p:tgtEl>
                                        <p:attrNameLst>
                                          <p:attrName>style.visibility</p:attrName>
                                        </p:attrNameLst>
                                      </p:cBhvr>
                                      <p:to>
                                        <p:strVal val="visible"/>
                                      </p:to>
                                    </p:set>
                                    <p:anim calcmode="lin" valueType="num">
                                      <p:cBhvr>
                                        <p:cTn id="262" dur="500" fill="hold"/>
                                        <p:tgtEl>
                                          <p:spTgt spid="104"/>
                                        </p:tgtEl>
                                        <p:attrNameLst>
                                          <p:attrName>ppt_w</p:attrName>
                                        </p:attrNameLst>
                                      </p:cBhvr>
                                      <p:tavLst>
                                        <p:tav tm="0">
                                          <p:val>
                                            <p:fltVal val="0"/>
                                          </p:val>
                                        </p:tav>
                                        <p:tav tm="100000">
                                          <p:val>
                                            <p:strVal val="#ppt_w"/>
                                          </p:val>
                                        </p:tav>
                                      </p:tavLst>
                                    </p:anim>
                                    <p:anim calcmode="lin" valueType="num">
                                      <p:cBhvr>
                                        <p:cTn id="263" dur="500" fill="hold"/>
                                        <p:tgtEl>
                                          <p:spTgt spid="104"/>
                                        </p:tgtEl>
                                        <p:attrNameLst>
                                          <p:attrName>ppt_h</p:attrName>
                                        </p:attrNameLst>
                                      </p:cBhvr>
                                      <p:tavLst>
                                        <p:tav tm="0">
                                          <p:val>
                                            <p:fltVal val="0"/>
                                          </p:val>
                                        </p:tav>
                                        <p:tav tm="100000">
                                          <p:val>
                                            <p:strVal val="#ppt_h"/>
                                          </p:val>
                                        </p:tav>
                                      </p:tavLst>
                                    </p:anim>
                                    <p:animEffect transition="in" filter="fade">
                                      <p:cBhvr>
                                        <p:cTn id="264" dur="500"/>
                                        <p:tgtEl>
                                          <p:spTgt spid="104"/>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grpId="0" nodeType="clickEffect">
                                  <p:stCondLst>
                                    <p:cond delay="0"/>
                                  </p:stCondLst>
                                  <p:childTnLst>
                                    <p:set>
                                      <p:cBhvr>
                                        <p:cTn id="268" dur="1" fill="hold">
                                          <p:stCondLst>
                                            <p:cond delay="0"/>
                                          </p:stCondLst>
                                        </p:cTn>
                                        <p:tgtEl>
                                          <p:spTgt spid="105"/>
                                        </p:tgtEl>
                                        <p:attrNameLst>
                                          <p:attrName>style.visibility</p:attrName>
                                        </p:attrNameLst>
                                      </p:cBhvr>
                                      <p:to>
                                        <p:strVal val="visible"/>
                                      </p:to>
                                    </p:set>
                                    <p:animEffect transition="in" filter="wipe(down)">
                                      <p:cBhvr>
                                        <p:cTn id="269" dur="500"/>
                                        <p:tgtEl>
                                          <p:spTgt spid="105"/>
                                        </p:tgtEl>
                                      </p:cBhvr>
                                    </p:animEffect>
                                  </p:childTnLst>
                                </p:cTn>
                              </p:par>
                            </p:childTnLst>
                          </p:cTn>
                        </p:par>
                      </p:childTnLst>
                    </p:cTn>
                  </p:par>
                  <p:par>
                    <p:cTn id="270" fill="hold">
                      <p:stCondLst>
                        <p:cond delay="indefinite"/>
                      </p:stCondLst>
                      <p:childTnLst>
                        <p:par>
                          <p:cTn id="271" fill="hold">
                            <p:stCondLst>
                              <p:cond delay="0"/>
                            </p:stCondLst>
                            <p:childTnLst>
                              <p:par>
                                <p:cTn id="272" presetID="53" presetClass="entr" presetSubtype="16" fill="hold" grpId="0" nodeType="clickEffect">
                                  <p:stCondLst>
                                    <p:cond delay="0"/>
                                  </p:stCondLst>
                                  <p:childTnLst>
                                    <p:set>
                                      <p:cBhvr>
                                        <p:cTn id="273" dur="1" fill="hold">
                                          <p:stCondLst>
                                            <p:cond delay="0"/>
                                          </p:stCondLst>
                                        </p:cTn>
                                        <p:tgtEl>
                                          <p:spTgt spid="106"/>
                                        </p:tgtEl>
                                        <p:attrNameLst>
                                          <p:attrName>style.visibility</p:attrName>
                                        </p:attrNameLst>
                                      </p:cBhvr>
                                      <p:to>
                                        <p:strVal val="visible"/>
                                      </p:to>
                                    </p:set>
                                    <p:anim calcmode="lin" valueType="num">
                                      <p:cBhvr>
                                        <p:cTn id="274" dur="500" fill="hold"/>
                                        <p:tgtEl>
                                          <p:spTgt spid="106"/>
                                        </p:tgtEl>
                                        <p:attrNameLst>
                                          <p:attrName>ppt_w</p:attrName>
                                        </p:attrNameLst>
                                      </p:cBhvr>
                                      <p:tavLst>
                                        <p:tav tm="0">
                                          <p:val>
                                            <p:fltVal val="0"/>
                                          </p:val>
                                        </p:tav>
                                        <p:tav tm="100000">
                                          <p:val>
                                            <p:strVal val="#ppt_w"/>
                                          </p:val>
                                        </p:tav>
                                      </p:tavLst>
                                    </p:anim>
                                    <p:anim calcmode="lin" valueType="num">
                                      <p:cBhvr>
                                        <p:cTn id="275" dur="500" fill="hold"/>
                                        <p:tgtEl>
                                          <p:spTgt spid="106"/>
                                        </p:tgtEl>
                                        <p:attrNameLst>
                                          <p:attrName>ppt_h</p:attrName>
                                        </p:attrNameLst>
                                      </p:cBhvr>
                                      <p:tavLst>
                                        <p:tav tm="0">
                                          <p:val>
                                            <p:fltVal val="0"/>
                                          </p:val>
                                        </p:tav>
                                        <p:tav tm="100000">
                                          <p:val>
                                            <p:strVal val="#ppt_h"/>
                                          </p:val>
                                        </p:tav>
                                      </p:tavLst>
                                    </p:anim>
                                    <p:animEffect transition="in" filter="fade">
                                      <p:cBhvr>
                                        <p:cTn id="276" dur="500"/>
                                        <p:tgtEl>
                                          <p:spTgt spid="106"/>
                                        </p:tgtEl>
                                      </p:cBhvr>
                                    </p:animEffect>
                                  </p:childTnLst>
                                </p:cTn>
                              </p:par>
                              <p:par>
                                <p:cTn id="277" presetID="7" presetClass="emph" presetSubtype="2" fill="hold" nodeType="withEffect">
                                  <p:stCondLst>
                                    <p:cond delay="0"/>
                                  </p:stCondLst>
                                  <p:childTnLst>
                                    <p:animClr clrSpc="rgb" dir="cw">
                                      <p:cBhvr>
                                        <p:cTn id="278" dur="2000" fill="hold"/>
                                        <p:tgtEl>
                                          <p:spTgt spid="95"/>
                                        </p:tgtEl>
                                        <p:attrNameLst>
                                          <p:attrName>stroke.color</p:attrName>
                                        </p:attrNameLst>
                                      </p:cBhvr>
                                      <p:to>
                                        <a:schemeClr val="hlink"/>
                                      </p:to>
                                    </p:animClr>
                                    <p:set>
                                      <p:cBhvr>
                                        <p:cTn id="279" dur="2000" fill="hold"/>
                                        <p:tgtEl>
                                          <p:spTgt spid="95"/>
                                        </p:tgtEl>
                                        <p:attrNameLst>
                                          <p:attrName>stroke.on</p:attrName>
                                        </p:attrNameLst>
                                      </p:cBhvr>
                                      <p:to>
                                        <p:strVal val="true"/>
                                      </p:to>
                                    </p:set>
                                  </p:childTnLst>
                                </p:cTn>
                              </p:par>
                            </p:childTnLst>
                          </p:cTn>
                        </p:par>
                      </p:childTnLst>
                    </p:cTn>
                  </p:par>
                  <p:par>
                    <p:cTn id="280" fill="hold">
                      <p:stCondLst>
                        <p:cond delay="indefinite"/>
                      </p:stCondLst>
                      <p:childTnLst>
                        <p:par>
                          <p:cTn id="281" fill="hold">
                            <p:stCondLst>
                              <p:cond delay="0"/>
                            </p:stCondLst>
                            <p:childTnLst>
                              <p:par>
                                <p:cTn id="282" presetID="53" presetClass="entr" presetSubtype="16" fill="hold" grpId="0" nodeType="clickEffect">
                                  <p:stCondLst>
                                    <p:cond delay="0"/>
                                  </p:stCondLst>
                                  <p:childTnLst>
                                    <p:set>
                                      <p:cBhvr>
                                        <p:cTn id="283" dur="1" fill="hold">
                                          <p:stCondLst>
                                            <p:cond delay="0"/>
                                          </p:stCondLst>
                                        </p:cTn>
                                        <p:tgtEl>
                                          <p:spTgt spid="107"/>
                                        </p:tgtEl>
                                        <p:attrNameLst>
                                          <p:attrName>style.visibility</p:attrName>
                                        </p:attrNameLst>
                                      </p:cBhvr>
                                      <p:to>
                                        <p:strVal val="visible"/>
                                      </p:to>
                                    </p:set>
                                    <p:anim calcmode="lin" valueType="num">
                                      <p:cBhvr>
                                        <p:cTn id="284" dur="500" fill="hold"/>
                                        <p:tgtEl>
                                          <p:spTgt spid="107"/>
                                        </p:tgtEl>
                                        <p:attrNameLst>
                                          <p:attrName>ppt_w</p:attrName>
                                        </p:attrNameLst>
                                      </p:cBhvr>
                                      <p:tavLst>
                                        <p:tav tm="0">
                                          <p:val>
                                            <p:fltVal val="0"/>
                                          </p:val>
                                        </p:tav>
                                        <p:tav tm="100000">
                                          <p:val>
                                            <p:strVal val="#ppt_w"/>
                                          </p:val>
                                        </p:tav>
                                      </p:tavLst>
                                    </p:anim>
                                    <p:anim calcmode="lin" valueType="num">
                                      <p:cBhvr>
                                        <p:cTn id="285" dur="500" fill="hold"/>
                                        <p:tgtEl>
                                          <p:spTgt spid="107"/>
                                        </p:tgtEl>
                                        <p:attrNameLst>
                                          <p:attrName>ppt_h</p:attrName>
                                        </p:attrNameLst>
                                      </p:cBhvr>
                                      <p:tavLst>
                                        <p:tav tm="0">
                                          <p:val>
                                            <p:fltVal val="0"/>
                                          </p:val>
                                        </p:tav>
                                        <p:tav tm="100000">
                                          <p:val>
                                            <p:strVal val="#ppt_h"/>
                                          </p:val>
                                        </p:tav>
                                      </p:tavLst>
                                    </p:anim>
                                    <p:animEffect transition="in" filter="fade">
                                      <p:cBhvr>
                                        <p:cTn id="286" dur="500"/>
                                        <p:tgtEl>
                                          <p:spTgt spid="107"/>
                                        </p:tgtEl>
                                      </p:cBhvr>
                                    </p:animEffect>
                                  </p:childTnLst>
                                </p:cTn>
                              </p:par>
                              <p:par>
                                <p:cTn id="287" presetID="7" presetClass="emph" presetSubtype="2" fill="hold" nodeType="withEffect">
                                  <p:stCondLst>
                                    <p:cond delay="0"/>
                                  </p:stCondLst>
                                  <p:childTnLst>
                                    <p:animClr clrSpc="rgb" dir="cw">
                                      <p:cBhvr>
                                        <p:cTn id="288" dur="2000" fill="hold"/>
                                        <p:tgtEl>
                                          <p:spTgt spid="100"/>
                                        </p:tgtEl>
                                        <p:attrNameLst>
                                          <p:attrName>stroke.color</p:attrName>
                                        </p:attrNameLst>
                                      </p:cBhvr>
                                      <p:to>
                                        <a:srgbClr val="FF0000"/>
                                      </p:to>
                                    </p:animClr>
                                    <p:set>
                                      <p:cBhvr>
                                        <p:cTn id="289" dur="2000" fill="hold"/>
                                        <p:tgtEl>
                                          <p:spTgt spid="10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animBg="1"/>
      <p:bldP spid="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1846734" y="1196752"/>
            <a:ext cx="9217024" cy="3594830"/>
          </a:xfrm>
          <a:prstGeom prst="rect">
            <a:avLst/>
          </a:prstGeom>
          <a:noFill/>
        </p:spPr>
        <p:txBody>
          <a:bodyPr wrap="square" lIns="91440" tIns="45720" rIns="91440" bIns="45720">
            <a:spAutoFit/>
          </a:bodyPr>
          <a:lstStyle/>
          <a:p>
            <a:pPr>
              <a:lnSpc>
                <a:spcPct val="150000"/>
              </a:lnSpc>
            </a:pPr>
            <a:r>
              <a:rPr lang="en-US" sz="8000" b="1" dirty="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TRÒ CHƠI:</a:t>
            </a:r>
          </a:p>
          <a:p>
            <a:pPr algn="ctr">
              <a:lnSpc>
                <a:spcPct val="150000"/>
              </a:lnSpc>
            </a:pPr>
            <a:r>
              <a:rPr lang="en-US" sz="8000" b="1" cap="none" spc="0" dirty="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ONG TÌM SỐ</a:t>
            </a:r>
          </a:p>
        </p:txBody>
      </p:sp>
      <p:pic>
        <p:nvPicPr>
          <p:cNvPr id="53" name="Picture 52">
            <a:extLst>
              <a:ext uri="{FF2B5EF4-FFF2-40B4-BE49-F238E27FC236}">
                <a16:creationId xmlns:a16="http://schemas.microsoft.com/office/drawing/2014/main" id="{D27D7D99-9E1A-47C2-9A0E-04166401D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1510" y="1556792"/>
            <a:ext cx="1917095" cy="1925615"/>
          </a:xfrm>
          <a:prstGeom prst="rect">
            <a:avLst/>
          </a:prstGeom>
        </p:spPr>
      </p:pic>
    </p:spTree>
    <p:extLst>
      <p:ext uri="{BB962C8B-B14F-4D97-AF65-F5344CB8AC3E}">
        <p14:creationId xmlns:p14="http://schemas.microsoft.com/office/powerpoint/2010/main" val="38387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0-#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7" name="TextBox 46"/>
          <p:cNvSpPr txBox="1"/>
          <p:nvPr/>
        </p:nvSpPr>
        <p:spPr>
          <a:xfrm>
            <a:off x="1270670" y="260648"/>
            <a:ext cx="9937104" cy="769441"/>
          </a:xfrm>
          <a:prstGeom prst="rect">
            <a:avLst/>
          </a:prstGeom>
          <a:noFill/>
        </p:spPr>
        <p:txBody>
          <a:bodyPr wrap="square" rtlCol="0">
            <a:spAutoFit/>
          </a:bodyPr>
          <a:lstStyle/>
          <a:p>
            <a:pPr algn="ctr"/>
            <a:r>
              <a:rPr lang="en-US" sz="4400" dirty="0" err="1">
                <a:solidFill>
                  <a:schemeClr val="tx2"/>
                </a:solidFill>
                <a:latin typeface="Times New Roman" panose="02020603050405020304" pitchFamily="18" charset="0"/>
                <a:cs typeface="Times New Roman" panose="02020603050405020304" pitchFamily="18" charset="0"/>
              </a:rPr>
              <a:t>Sắp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xếp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các</a:t>
            </a:r>
            <a:r>
              <a:rPr lang="en-US" sz="4400" dirty="0">
                <a:solidFill>
                  <a:schemeClr val="tx2"/>
                </a:solidFill>
                <a:latin typeface="Times New Roman" panose="02020603050405020304" pitchFamily="18" charset="0"/>
                <a:cs typeface="Times New Roman" panose="02020603050405020304" pitchFamily="18" charset="0"/>
              </a:rPr>
              <a:t> ô </a:t>
            </a:r>
            <a:r>
              <a:rPr lang="en-US" sz="4400" dirty="0" err="1">
                <a:solidFill>
                  <a:schemeClr val="tx2"/>
                </a:solidFill>
                <a:latin typeface="Times New Roman" panose="02020603050405020304" pitchFamily="18" charset="0"/>
                <a:cs typeface="Times New Roman" panose="02020603050405020304" pitchFamily="18" charset="0"/>
              </a:rPr>
              <a:t>sô</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sau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a:t>
            </a:r>
            <a:r>
              <a:rPr lang="en-US" sz="4400" dirty="0">
                <a:solidFill>
                  <a:schemeClr val="tx2"/>
                </a:solidFill>
                <a:latin typeface="Times New Roman" panose="02020603050405020304" pitchFamily="18" charset="0"/>
                <a:cs typeface="Times New Roman" panose="02020603050405020304" pitchFamily="18" charset="0"/>
              </a:rPr>
              <a:t>̀ bé </a:t>
            </a:r>
            <a:r>
              <a:rPr lang="en-US" sz="4400" dirty="0" err="1">
                <a:solidFill>
                  <a:schemeClr val="tx2"/>
                </a:solidFill>
                <a:latin typeface="Times New Roman" panose="02020603050405020304" pitchFamily="18" charset="0"/>
                <a:cs typeface="Times New Roman" panose="02020603050405020304" pitchFamily="18" charset="0"/>
              </a:rPr>
              <a:t>đến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lớn</a:t>
            </a:r>
            <a:endParaRPr lang="en-US" sz="4400" dirty="0">
              <a:solidFill>
                <a:schemeClr val="tx2"/>
              </a:solidFill>
              <a:latin typeface="Times New Roman" panose="02020603050405020304" pitchFamily="18" charset="0"/>
              <a:cs typeface="Times New Roman" panose="02020603050405020304" pitchFamily="18" charset="0"/>
            </a:endParaRPr>
          </a:p>
        </p:txBody>
      </p:sp>
      <p:sp>
        <p:nvSpPr>
          <p:cNvPr id="48" name="Hexagon 47">
            <a:extLst>
              <a:ext uri="{FF2B5EF4-FFF2-40B4-BE49-F238E27FC236}">
                <a16:creationId xmlns:a16="http://schemas.microsoft.com/office/drawing/2014/main" id="{CABDF488-8BEB-4D77-A429-CFB91F278DD1}"/>
              </a:ext>
            </a:extLst>
          </p:cNvPr>
          <p:cNvSpPr/>
          <p:nvPr/>
        </p:nvSpPr>
        <p:spPr>
          <a:xfrm>
            <a:off x="259642" y="302643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12</a:t>
            </a:r>
          </a:p>
        </p:txBody>
      </p:sp>
      <p:sp>
        <p:nvSpPr>
          <p:cNvPr id="61" name="Hexagon 60">
            <a:extLst>
              <a:ext uri="{FF2B5EF4-FFF2-40B4-BE49-F238E27FC236}">
                <a16:creationId xmlns:a16="http://schemas.microsoft.com/office/drawing/2014/main" id="{CABDF488-8BEB-4D77-A429-CFB91F278DD1}"/>
              </a:ext>
            </a:extLst>
          </p:cNvPr>
          <p:cNvSpPr/>
          <p:nvPr/>
        </p:nvSpPr>
        <p:spPr>
          <a:xfrm>
            <a:off x="2752724" y="302643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20</a:t>
            </a:r>
          </a:p>
        </p:txBody>
      </p:sp>
      <p:sp>
        <p:nvSpPr>
          <p:cNvPr id="62" name="Hexagon 61">
            <a:extLst>
              <a:ext uri="{FF2B5EF4-FFF2-40B4-BE49-F238E27FC236}">
                <a16:creationId xmlns:a16="http://schemas.microsoft.com/office/drawing/2014/main" id="{CABDF488-8BEB-4D77-A429-CFB91F278DD1}"/>
              </a:ext>
            </a:extLst>
          </p:cNvPr>
          <p:cNvSpPr/>
          <p:nvPr/>
        </p:nvSpPr>
        <p:spPr>
          <a:xfrm>
            <a:off x="5160930" y="3078374"/>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34</a:t>
            </a:r>
          </a:p>
        </p:txBody>
      </p:sp>
      <p:sp>
        <p:nvSpPr>
          <p:cNvPr id="63" name="Hexagon 62">
            <a:extLst>
              <a:ext uri="{FF2B5EF4-FFF2-40B4-BE49-F238E27FC236}">
                <a16:creationId xmlns:a16="http://schemas.microsoft.com/office/drawing/2014/main" id="{CABDF488-8BEB-4D77-A429-CFB91F278DD1}"/>
              </a:ext>
            </a:extLst>
          </p:cNvPr>
          <p:cNvSpPr/>
          <p:nvPr/>
        </p:nvSpPr>
        <p:spPr>
          <a:xfrm>
            <a:off x="7641436" y="3012454"/>
            <a:ext cx="1936752" cy="157230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35</a:t>
            </a:r>
          </a:p>
        </p:txBody>
      </p:sp>
      <p:sp>
        <p:nvSpPr>
          <p:cNvPr id="64" name="Hexagon 63">
            <a:extLst>
              <a:ext uri="{FF2B5EF4-FFF2-40B4-BE49-F238E27FC236}">
                <a16:creationId xmlns:a16="http://schemas.microsoft.com/office/drawing/2014/main" id="{CABDF488-8BEB-4D77-A429-CFB91F278DD1}"/>
              </a:ext>
            </a:extLst>
          </p:cNvPr>
          <p:cNvSpPr/>
          <p:nvPr/>
        </p:nvSpPr>
        <p:spPr>
          <a:xfrm>
            <a:off x="10020198" y="303909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40</a:t>
            </a:r>
          </a:p>
        </p:txBody>
      </p:sp>
      <p:sp>
        <p:nvSpPr>
          <p:cNvPr id="65" name="Hexagon 64">
            <a:extLst>
              <a:ext uri="{FF2B5EF4-FFF2-40B4-BE49-F238E27FC236}">
                <a16:creationId xmlns:a16="http://schemas.microsoft.com/office/drawing/2014/main" id="{CABDF488-8BEB-4D77-A429-CFB91F278DD1}"/>
              </a:ext>
            </a:extLst>
          </p:cNvPr>
          <p:cNvSpPr/>
          <p:nvPr/>
        </p:nvSpPr>
        <p:spPr>
          <a:xfrm>
            <a:off x="230293" y="4892375"/>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90</a:t>
            </a:r>
          </a:p>
        </p:txBody>
      </p:sp>
      <p:sp>
        <p:nvSpPr>
          <p:cNvPr id="66" name="Hexagon 65">
            <a:extLst>
              <a:ext uri="{FF2B5EF4-FFF2-40B4-BE49-F238E27FC236}">
                <a16:creationId xmlns:a16="http://schemas.microsoft.com/office/drawing/2014/main" id="{CABDF488-8BEB-4D77-A429-CFB91F278DD1}"/>
              </a:ext>
            </a:extLst>
          </p:cNvPr>
          <p:cNvSpPr/>
          <p:nvPr/>
        </p:nvSpPr>
        <p:spPr>
          <a:xfrm>
            <a:off x="2665741" y="4869157"/>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80</a:t>
            </a:r>
          </a:p>
        </p:txBody>
      </p:sp>
      <p:sp>
        <p:nvSpPr>
          <p:cNvPr id="67" name="Hexagon 66">
            <a:extLst>
              <a:ext uri="{FF2B5EF4-FFF2-40B4-BE49-F238E27FC236}">
                <a16:creationId xmlns:a16="http://schemas.microsoft.com/office/drawing/2014/main" id="{CABDF488-8BEB-4D77-A429-CFB91F278DD1}"/>
              </a:ext>
            </a:extLst>
          </p:cNvPr>
          <p:cNvSpPr/>
          <p:nvPr/>
        </p:nvSpPr>
        <p:spPr>
          <a:xfrm>
            <a:off x="5064753" y="4858814"/>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70</a:t>
            </a:r>
          </a:p>
        </p:txBody>
      </p:sp>
      <p:sp>
        <p:nvSpPr>
          <p:cNvPr id="68" name="Hexagon 67">
            <a:extLst>
              <a:ext uri="{FF2B5EF4-FFF2-40B4-BE49-F238E27FC236}">
                <a16:creationId xmlns:a16="http://schemas.microsoft.com/office/drawing/2014/main" id="{CABDF488-8BEB-4D77-A429-CFB91F278DD1}"/>
              </a:ext>
            </a:extLst>
          </p:cNvPr>
          <p:cNvSpPr/>
          <p:nvPr/>
        </p:nvSpPr>
        <p:spPr>
          <a:xfrm>
            <a:off x="7530996" y="4858813"/>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62</a:t>
            </a:r>
          </a:p>
        </p:txBody>
      </p:sp>
      <p:sp>
        <p:nvSpPr>
          <p:cNvPr id="69" name="Hexagon 68">
            <a:extLst>
              <a:ext uri="{FF2B5EF4-FFF2-40B4-BE49-F238E27FC236}">
                <a16:creationId xmlns:a16="http://schemas.microsoft.com/office/drawing/2014/main" id="{CABDF488-8BEB-4D77-A429-CFB91F278DD1}"/>
              </a:ext>
            </a:extLst>
          </p:cNvPr>
          <p:cNvSpPr/>
          <p:nvPr/>
        </p:nvSpPr>
        <p:spPr>
          <a:xfrm>
            <a:off x="9947086" y="486915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56</a:t>
            </a:r>
          </a:p>
        </p:txBody>
      </p:sp>
      <p:cxnSp>
        <p:nvCxnSpPr>
          <p:cNvPr id="70" name="Straight Arrow Connector 69"/>
          <p:cNvCxnSpPr>
            <a:cxnSpLocks/>
          </p:cNvCxnSpPr>
          <p:nvPr/>
        </p:nvCxnSpPr>
        <p:spPr>
          <a:xfrm>
            <a:off x="2279188" y="3762981"/>
            <a:ext cx="447954"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4699970" y="3787348"/>
            <a:ext cx="498485" cy="126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cxnSpLocks/>
            <a:stCxn id="62" idx="0"/>
          </p:cNvCxnSpPr>
          <p:nvPr/>
        </p:nvCxnSpPr>
        <p:spPr>
          <a:xfrm>
            <a:off x="7097682" y="3831568"/>
            <a:ext cx="4609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a:stCxn id="63" idx="0"/>
            <a:endCxn id="64" idx="3"/>
          </p:cNvCxnSpPr>
          <p:nvPr/>
        </p:nvCxnSpPr>
        <p:spPr>
          <a:xfrm flipV="1">
            <a:off x="9578188" y="3792285"/>
            <a:ext cx="442010" cy="63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3"/>
            <a:endCxn id="68" idx="0"/>
          </p:cNvCxnSpPr>
          <p:nvPr/>
        </p:nvCxnSpPr>
        <p:spPr>
          <a:xfrm flipH="1" flipV="1">
            <a:off x="9467748" y="5612007"/>
            <a:ext cx="479338" cy="103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7" idx="3"/>
            <a:endCxn id="66" idx="0"/>
          </p:cNvCxnSpPr>
          <p:nvPr/>
        </p:nvCxnSpPr>
        <p:spPr>
          <a:xfrm flipH="1">
            <a:off x="4602493" y="5612008"/>
            <a:ext cx="462260" cy="103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cxnSpLocks/>
            <a:stCxn id="66" idx="3"/>
          </p:cNvCxnSpPr>
          <p:nvPr/>
        </p:nvCxnSpPr>
        <p:spPr>
          <a:xfrm flipH="1" flipV="1">
            <a:off x="2180291" y="5622349"/>
            <a:ext cx="485450"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95D2DB-A8AD-47FD-BF2C-4923986D6A58}"/>
              </a:ext>
            </a:extLst>
          </p:cNvPr>
          <p:cNvCxnSpPr>
            <a:cxnSpLocks/>
          </p:cNvCxnSpPr>
          <p:nvPr/>
        </p:nvCxnSpPr>
        <p:spPr>
          <a:xfrm>
            <a:off x="10983420" y="4503336"/>
            <a:ext cx="0" cy="3925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96C2C7-4EB7-426D-B065-1AFFFBC12C27}"/>
              </a:ext>
            </a:extLst>
          </p:cNvPr>
          <p:cNvCxnSpPr/>
          <p:nvPr/>
        </p:nvCxnSpPr>
        <p:spPr>
          <a:xfrm flipH="1">
            <a:off x="7039001" y="5622351"/>
            <a:ext cx="48694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EEB875-4889-4467-ABA1-1FA70825DDA8}"/>
              </a:ext>
            </a:extLst>
          </p:cNvPr>
          <p:cNvSpPr txBox="1"/>
          <p:nvPr/>
        </p:nvSpPr>
        <p:spPr>
          <a:xfrm>
            <a:off x="1169188" y="1349909"/>
            <a:ext cx="10225136" cy="923330"/>
          </a:xfrm>
          <a:prstGeom prst="rect">
            <a:avLst/>
          </a:prstGeom>
          <a:noFill/>
        </p:spPr>
        <p:txBody>
          <a:bodyPr wrap="square" rtlCol="0">
            <a:spAutoFit/>
          </a:bodyPr>
          <a:lstStyle/>
          <a:p>
            <a:r>
              <a:rPr lang="en-US" sz="54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80, 56, 62, 70, 90, 40, 35, 20, 34, 12</a:t>
            </a:r>
          </a:p>
        </p:txBody>
      </p:sp>
      <p:sp>
        <p:nvSpPr>
          <p:cNvPr id="39" name="Rectangle 38">
            <a:extLst>
              <a:ext uri="{FF2B5EF4-FFF2-40B4-BE49-F238E27FC236}">
                <a16:creationId xmlns:a16="http://schemas.microsoft.com/office/drawing/2014/main" id="{3AA44C7F-3381-4097-95A0-2352B84545C3}"/>
              </a:ext>
            </a:extLst>
          </p:cNvPr>
          <p:cNvSpPr/>
          <p:nvPr/>
        </p:nvSpPr>
        <p:spPr>
          <a:xfrm>
            <a:off x="10487695" y="1403970"/>
            <a:ext cx="720079"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DB2E64B-073B-4B29-8244-65AA45C6F4B0}"/>
              </a:ext>
            </a:extLst>
          </p:cNvPr>
          <p:cNvSpPr/>
          <p:nvPr/>
        </p:nvSpPr>
        <p:spPr>
          <a:xfrm>
            <a:off x="8471597" y="1456144"/>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DB4400C-5CAF-4CE0-AE59-21A92C241AE1}"/>
              </a:ext>
            </a:extLst>
          </p:cNvPr>
          <p:cNvSpPr/>
          <p:nvPr/>
        </p:nvSpPr>
        <p:spPr>
          <a:xfrm>
            <a:off x="9482622" y="1512466"/>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72AC562-25B7-4A04-A1B0-EE05477197DE}"/>
              </a:ext>
            </a:extLst>
          </p:cNvPr>
          <p:cNvSpPr/>
          <p:nvPr/>
        </p:nvSpPr>
        <p:spPr>
          <a:xfrm>
            <a:off x="7419598" y="1561956"/>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C89C809-4888-476D-8C58-C182050BBC9A}"/>
              </a:ext>
            </a:extLst>
          </p:cNvPr>
          <p:cNvSpPr/>
          <p:nvPr/>
        </p:nvSpPr>
        <p:spPr>
          <a:xfrm>
            <a:off x="6286321" y="1579082"/>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BBD25D5-E90E-442F-88B9-26B3B502C68E}"/>
              </a:ext>
            </a:extLst>
          </p:cNvPr>
          <p:cNvSpPr/>
          <p:nvPr/>
        </p:nvSpPr>
        <p:spPr>
          <a:xfrm>
            <a:off x="2124862" y="1512465"/>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B61D096-321B-4DFC-AE60-C82D661CE403}"/>
              </a:ext>
            </a:extLst>
          </p:cNvPr>
          <p:cNvSpPr/>
          <p:nvPr/>
        </p:nvSpPr>
        <p:spPr>
          <a:xfrm>
            <a:off x="3288065" y="1463948"/>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0ADD9DA-7AB6-4FE5-BCA6-3EBFEC8CDBD2}"/>
              </a:ext>
            </a:extLst>
          </p:cNvPr>
          <p:cNvSpPr/>
          <p:nvPr/>
        </p:nvSpPr>
        <p:spPr>
          <a:xfrm>
            <a:off x="4180787" y="1444270"/>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E25710F-1F4B-4CE7-8DE7-9606BA21B775}"/>
              </a:ext>
            </a:extLst>
          </p:cNvPr>
          <p:cNvSpPr/>
          <p:nvPr/>
        </p:nvSpPr>
        <p:spPr>
          <a:xfrm>
            <a:off x="1148303" y="1509913"/>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31D23F5-36E5-4864-9F05-09B3D48050E7}"/>
              </a:ext>
            </a:extLst>
          </p:cNvPr>
          <p:cNvSpPr/>
          <p:nvPr/>
        </p:nvSpPr>
        <p:spPr>
          <a:xfrm>
            <a:off x="5234322" y="1509913"/>
            <a:ext cx="996151" cy="713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6C3C14B5-4C7D-452E-8D77-61A76A339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923" y="-18535"/>
            <a:ext cx="945943" cy="950147"/>
          </a:xfrm>
          <a:prstGeom prst="rect">
            <a:avLst/>
          </a:prstGeom>
        </p:spPr>
      </p:pic>
    </p:spTree>
    <p:extLst>
      <p:ext uri="{BB962C8B-B14F-4D97-AF65-F5344CB8AC3E}">
        <p14:creationId xmlns:p14="http://schemas.microsoft.com/office/powerpoint/2010/main" val="336333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additive="base">
                                        <p:cTn id="103" dur="500" fill="hold"/>
                                        <p:tgtEl>
                                          <p:spTgt spid="89"/>
                                        </p:tgtEl>
                                        <p:attrNameLst>
                                          <p:attrName>ppt_x</p:attrName>
                                        </p:attrNameLst>
                                      </p:cBhvr>
                                      <p:tavLst>
                                        <p:tav tm="0">
                                          <p:val>
                                            <p:strVal val="0-#ppt_w/2"/>
                                          </p:val>
                                        </p:tav>
                                        <p:tav tm="100000">
                                          <p:val>
                                            <p:strVal val="#ppt_x"/>
                                          </p:val>
                                        </p:tav>
                                      </p:tavLst>
                                    </p:anim>
                                    <p:anim calcmode="lin" valueType="num">
                                      <p:cBhvr additive="base">
                                        <p:cTn id="10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1" grpId="0" animBg="1"/>
      <p:bldP spid="62" grpId="0" animBg="1"/>
      <p:bldP spid="63" grpId="0" animBg="1"/>
      <p:bldP spid="64" grpId="0" animBg="1"/>
      <p:bldP spid="65" grpId="0" animBg="1"/>
      <p:bldP spid="66" grpId="0" animBg="1"/>
      <p:bldP spid="67" grpId="0" animBg="1"/>
      <p:bldP spid="68" grpId="0" animBg="1"/>
      <p:bldP spid="69" grpId="0" animBg="1"/>
      <p:bldP spid="39" grpId="0" animBg="1"/>
      <p:bldP spid="79" grpId="0" animBg="1"/>
      <p:bldP spid="80" grpId="0" animBg="1"/>
      <p:bldP spid="81" grpId="0" animBg="1"/>
      <p:bldP spid="82" grpId="0" animBg="1"/>
      <p:bldP spid="83" grpId="0" animBg="1"/>
      <p:bldP spid="85" grpId="0" animBg="1"/>
      <p:bldP spid="86" grpId="0" animBg="1"/>
      <p:bldP spid="87"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89619" y="2060848"/>
            <a:ext cx="9404126" cy="2951400"/>
          </a:xfrm>
          <a:prstGeom prst="rect">
            <a:avLst/>
          </a:prstGeom>
          <a:noFill/>
        </p:spPr>
        <p:txBody>
          <a:bodyPr wrap="square" lIns="91440" tIns="45720" rIns="91440" bIns="45720">
            <a:prstTxWarp prst="textArchUp">
              <a:avLst/>
            </a:prstTxWarp>
            <a:spAutoFit/>
          </a:bodyPr>
          <a:lstStyle/>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24956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Nong trai\transcoder.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3" descr="C:\Users\ADMIN\Desktop\Nong trai\58fefc29c585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892" y="1979731"/>
            <a:ext cx="4555228" cy="4555821"/>
          </a:xfrm>
          <a:prstGeom prst="rect">
            <a:avLst/>
          </a:prstGeom>
        </p:spPr>
      </p:pic>
      <p:sp>
        <p:nvSpPr>
          <p:cNvPr id="9" name="Rectangle 8"/>
          <p:cNvSpPr/>
          <p:nvPr/>
        </p:nvSpPr>
        <p:spPr>
          <a:xfrm>
            <a:off x="3902941" y="3184884"/>
            <a:ext cx="8116871" cy="3046988"/>
          </a:xfrm>
          <a:prstGeom prst="rect">
            <a:avLst/>
          </a:prstGeom>
          <a:noFill/>
        </p:spPr>
        <p:txBody>
          <a:bodyPr wrap="none" lIns="91440" tIns="45720" rIns="91440" bIns="45720">
            <a:sp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Thu </a:t>
            </a:r>
            <a:r>
              <a:rPr lang="en-US" sz="96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hoạch</a:t>
            </a:r>
            <a:r>
              <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96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trứng</a:t>
            </a:r>
            <a:r>
              <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9600" b="1" cap="all"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gà</a:t>
            </a:r>
            <a:endPar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912092061"/>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 descr="Hình ảnh Nông Dân Nông Dân Nông Dân Vẽ Tay, Công Nhân Clipart, Nông Dân Vẽ  Tay, Hoạt Hình Vector và PNG với nền trong suốt để tải xuống miễn phí"/>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31" b="98069" l="10000" r="90000"/>
                    </a14:imgEffect>
                  </a14:imgLayer>
                </a14:imgProps>
              </a:ext>
              <a:ext uri="{28A0092B-C50C-407E-A947-70E740481C1C}">
                <a14:useLocalDpi xmlns:a14="http://schemas.microsoft.com/office/drawing/2010/main" val="0"/>
              </a:ext>
            </a:extLst>
          </a:blip>
          <a:srcRect l="28777" t="2413" r="30274" b="3010"/>
          <a:stretch/>
        </p:blipFill>
        <p:spPr bwMode="auto">
          <a:xfrm>
            <a:off x="-193440" y="1616062"/>
            <a:ext cx="2996304" cy="53627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7620" t="6190" r="7999" b="6572"/>
          <a:stretch/>
        </p:blipFill>
        <p:spPr>
          <a:xfrm>
            <a:off x="-62937" y="4206016"/>
            <a:ext cx="2558162" cy="2645126"/>
          </a:xfrm>
          <a:prstGeom prst="rect">
            <a:avLst/>
          </a:prstGeom>
        </p:spPr>
      </p:pic>
      <p:pic>
        <p:nvPicPr>
          <p:cNvPr id="3" name="Picture 13" descr="C:\Users\ADMIN\Desktop\Nong trai\58fefc29c5857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6"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1990729" y="2297857"/>
            <a:ext cx="1008992" cy="1305553"/>
          </a:xfrm>
          <a:prstGeom prst="rect">
            <a:avLst/>
          </a:prstGeom>
        </p:spPr>
      </p:pic>
      <p:pic>
        <p:nvPicPr>
          <p:cNvPr id="11" name="Picture 10">
            <a:hlinkClick r:id="rId18"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4468211" y="3789621"/>
            <a:ext cx="1008992" cy="1305553"/>
          </a:xfrm>
          <a:prstGeom prst="rect">
            <a:avLst/>
          </a:prstGeom>
        </p:spPr>
      </p:pic>
      <p:pic>
        <p:nvPicPr>
          <p:cNvPr id="12" name="Picture 11">
            <a:hlinkClick r:id="rId19"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7777826" y="3784545"/>
            <a:ext cx="1008992" cy="1305553"/>
          </a:xfrm>
          <a:prstGeom prst="rect">
            <a:avLst/>
          </a:prstGeom>
        </p:spPr>
      </p:pic>
      <p:pic>
        <p:nvPicPr>
          <p:cNvPr id="13" name="1">
            <a:hlinkClick r:id="rId20"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8624382" y="5090098"/>
            <a:ext cx="1008992" cy="1305553"/>
          </a:xfrm>
          <a:prstGeom prst="rect">
            <a:avLst/>
          </a:prstGeom>
        </p:spPr>
      </p:pic>
      <p:sp>
        <p:nvSpPr>
          <p:cNvPr id="14" name="Right Arrow 13">
            <a:hlinkClick r:id="rId21" action="ppaction://hlinksldjump"/>
          </p:cNvPr>
          <p:cNvSpPr/>
          <p:nvPr/>
        </p:nvSpPr>
        <p:spPr>
          <a:xfrm>
            <a:off x="11218989" y="6134100"/>
            <a:ext cx="838091" cy="723900"/>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39154" y="5190439"/>
            <a:ext cx="876713" cy="1134395"/>
          </a:xfrm>
          <a:prstGeom prst="rect">
            <a:avLst/>
          </a:prstGeom>
        </p:spPr>
      </p:pic>
      <p:pic>
        <p:nvPicPr>
          <p:cNvPr id="18" name="Picture 17">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015866" y="4961382"/>
            <a:ext cx="876713" cy="1134395"/>
          </a:xfrm>
          <a:prstGeom prst="rect">
            <a:avLst/>
          </a:prstGeom>
        </p:spPr>
      </p:pic>
      <p:pic>
        <p:nvPicPr>
          <p:cNvPr id="19" name="Picture 18">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454223" y="5175676"/>
            <a:ext cx="876713" cy="1134395"/>
          </a:xfrm>
          <a:prstGeom prst="rect">
            <a:avLst/>
          </a:prstGeom>
        </p:spPr>
      </p:pic>
      <p:pic>
        <p:nvPicPr>
          <p:cNvPr id="20" name="Picture 19">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577510" y="5342839"/>
            <a:ext cx="876713" cy="1134395"/>
          </a:xfrm>
          <a:prstGeom prst="rect">
            <a:avLst/>
          </a:prstGeom>
        </p:spPr>
      </p:pic>
      <p:pic>
        <p:nvPicPr>
          <p:cNvPr id="16" name="Picture 15"/>
          <p:cNvPicPr>
            <a:picLocks noChangeAspect="1"/>
          </p:cNvPicPr>
          <p:nvPr/>
        </p:nvPicPr>
        <p:blipFill rotWithShape="1">
          <a:blip r:embed="rId23" cstate="print">
            <a:duotone>
              <a:prstClr val="black"/>
              <a:schemeClr val="accent2">
                <a:tint val="45000"/>
                <a:satMod val="400000"/>
              </a:schemeClr>
            </a:duotone>
            <a:extLst>
              <a:ext uri="{28A0092B-C50C-407E-A947-70E740481C1C}">
                <a14:useLocalDpi xmlns:a14="http://schemas.microsoft.com/office/drawing/2010/main" val="0"/>
              </a:ext>
            </a:extLst>
          </a:blip>
          <a:srcRect l="9143" t="54475" r="9333" b="5715"/>
          <a:stretch/>
        </p:blipFill>
        <p:spPr>
          <a:xfrm>
            <a:off x="-1190" y="5645106"/>
            <a:ext cx="2471543" cy="1207055"/>
          </a:xfrm>
          <a:prstGeom prst="rect">
            <a:avLst/>
          </a:prstGeom>
        </p:spPr>
      </p:pic>
      <p:sp>
        <p:nvSpPr>
          <p:cNvPr id="2" name="Oval 1"/>
          <p:cNvSpPr/>
          <p:nvPr/>
        </p:nvSpPr>
        <p:spPr>
          <a:xfrm flipV="1">
            <a:off x="41163102" y="-1507705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48905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1474 0.39167 " pathEditMode="relative" rAng="0" ptsTypes="AA">
                                      <p:cBhvr>
                                        <p:cTn id="10" dur="1000" fill="hold"/>
                                        <p:tgtEl>
                                          <p:spTgt spid="10"/>
                                        </p:tgtEl>
                                        <p:attrNameLst>
                                          <p:attrName>ppt_x</p:attrName>
                                          <p:attrName>ppt_y</p:attrName>
                                        </p:attrNameLst>
                                      </p:cBhvr>
                                      <p:rCtr x="-7370" y="19583"/>
                                    </p:animMotion>
                                  </p:childTnLst>
                                </p:cTn>
                              </p:par>
                            </p:childTnLst>
                          </p:cTn>
                        </p:par>
                        <p:par>
                          <p:cTn id="11" fill="hold">
                            <p:stCondLst>
                              <p:cond delay="1000"/>
                            </p:stCondLst>
                            <p:childTnLst>
                              <p:par>
                                <p:cTn id="12" presetID="1" presetClass="exit" presetSubtype="0" fill="hold" nodeType="after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2.70833E-6 4.81481E-6 L -0.16458 4.81481E-6 C -0.23841 4.81481E-6 -0.32916 0.04837 -0.32916 0.08796 L -0.32916 0.17592 " pathEditMode="relative" rAng="0" ptsTypes="FfFF">
                                      <p:cBhvr>
                                        <p:cTn id="24" dur="1000" fill="hold"/>
                                        <p:tgtEl>
                                          <p:spTgt spid="11"/>
                                        </p:tgtEl>
                                        <p:attrNameLst>
                                          <p:attrName>ppt_x</p:attrName>
                                          <p:attrName>ppt_y</p:attrName>
                                        </p:attrNameLst>
                                      </p:cBhvr>
                                      <p:rCtr x="-16458" y="8796"/>
                                    </p:animMotion>
                                  </p:childTnLst>
                                </p:cTn>
                              </p:par>
                            </p:childTnLst>
                          </p:cTn>
                        </p:par>
                        <p:par>
                          <p:cTn id="25" fill="hold">
                            <p:stCondLst>
                              <p:cond delay="100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nodeType="clickEffect">
                                  <p:stCondLst>
                                    <p:cond delay="0"/>
                                  </p:stCondLst>
                                  <p:childTnLst>
                                    <p:animMotion origin="layout" path="M 2.91667E-6 -7.40741E-7 L -0.28021 -7.40741E-7 C -0.40573 -7.40741E-7 -0.56042 0.03102 -0.56042 0.05648 L -0.56042 0.11296 " pathEditMode="relative" rAng="0" ptsTypes="FfFF">
                                      <p:cBhvr>
                                        <p:cTn id="38" dur="1000" fill="hold"/>
                                        <p:tgtEl>
                                          <p:spTgt spid="12"/>
                                        </p:tgtEl>
                                        <p:attrNameLst>
                                          <p:attrName>ppt_x</p:attrName>
                                          <p:attrName>ppt_y</p:attrName>
                                        </p:attrNameLst>
                                      </p:cBhvr>
                                      <p:rCtr x="-28021" y="5648"/>
                                    </p:animMotion>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3"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par>
                          <p:cTn id="49" fill="hold">
                            <p:stCondLst>
                              <p:cond delay="0"/>
                            </p:stCondLst>
                            <p:childTnLst>
                              <p:par>
                                <p:cTn id="50" presetID="37" presetClass="path" presetSubtype="0" accel="50000" decel="50000" fill="hold" nodeType="afterEffect">
                                  <p:stCondLst>
                                    <p:cond delay="0"/>
                                  </p:stCondLst>
                                  <p:childTnLst>
                                    <p:animMotion origin="layout" path="M 1.875E-6 -0.01296 L -0.16393 -0.17685 C -0.19805 -0.21389 -0.24922 -0.2331 -0.30287 -0.2331 C -0.36406 -0.2331 -0.41276 -0.21389 -0.44688 -0.17685 L -0.61042 -0.01296 " pathEditMode="relative" rAng="0" ptsTypes="FffFF">
                                      <p:cBhvr>
                                        <p:cTn id="51" dur="1000" fill="hold"/>
                                        <p:tgtEl>
                                          <p:spTgt spid="13"/>
                                        </p:tgtEl>
                                        <p:attrNameLst>
                                          <p:attrName>ppt_x</p:attrName>
                                          <p:attrName>ppt_y</p:attrName>
                                        </p:attrNameLst>
                                      </p:cBhvr>
                                      <p:rCtr x="-30521" y="-11019"/>
                                    </p:animMotion>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2" grpId="0" animBg="1"/>
      <p:bldP spid="2" grpId="1" animBg="1"/>
      <p:bldP spid="2" grpId="2" animBg="1"/>
      <p:bldP spid="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56 – 6 =</a:t>
            </a:r>
            <a:endParaRPr lang="vi-VN" sz="5400" b="1" dirty="0">
              <a:solidFill>
                <a:schemeClr val="tx1"/>
              </a:solidFill>
              <a:latin typeface="Times New Roman" pitchFamily="18" charset="0"/>
              <a:cs typeface="Times New Roman" pitchFamily="18" charset="0"/>
            </a:endParaRPr>
          </a:p>
        </p:txBody>
      </p:sp>
      <p:sp>
        <p:nvSpPr>
          <p:cNvPr id="6" name="Freeform 5"/>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Rounded Rectangle 6"/>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A. 40</a:t>
            </a:r>
            <a:endParaRPr lang="vi-VN" sz="4000" dirty="0">
              <a:solidFill>
                <a:schemeClr val="tx1"/>
              </a:solidFill>
              <a:latin typeface="Times New Roman" pitchFamily="18" charset="0"/>
              <a:cs typeface="Times New Roman" pitchFamily="18" charset="0"/>
            </a:endParaRPr>
          </a:p>
        </p:txBody>
      </p:sp>
      <p:sp>
        <p:nvSpPr>
          <p:cNvPr id="8" name="Rounded Rectangle 7"/>
          <p:cNvSpPr/>
          <p:nvPr/>
        </p:nvSpPr>
        <p:spPr>
          <a:xfrm>
            <a:off x="3999979" y="270225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B. 50</a:t>
            </a:r>
            <a:endParaRPr lang="vi-VN" sz="4000" dirty="0">
              <a:solidFill>
                <a:schemeClr val="tx1"/>
              </a:solidFill>
              <a:latin typeface="Times New Roman" pitchFamily="18" charset="0"/>
              <a:cs typeface="Times New Roman" pitchFamily="18" charset="0"/>
            </a:endParaRPr>
          </a:p>
        </p:txBody>
      </p:sp>
      <p:pic>
        <p:nvPicPr>
          <p:cNvPr id="1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90409" y="1765962"/>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990409" y="2092656"/>
            <a:ext cx="609521" cy="609600"/>
          </a:xfrm>
          <a:prstGeom prst="rect">
            <a:avLst/>
          </a:prstGeom>
        </p:spPr>
      </p:pic>
      <p:sp>
        <p:nvSpPr>
          <p:cNvPr id="13" name="Rounded Rectangle 12"/>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C. 60</a:t>
            </a:r>
            <a:endParaRPr lang="vi-VN" sz="4000" dirty="0">
              <a:solidFill>
                <a:schemeClr val="tx1"/>
              </a:solidFill>
              <a:latin typeface="Times New Roman" pitchFamily="18" charset="0"/>
              <a:cs typeface="Times New Roman" pitchFamily="18" charset="0"/>
            </a:endParaRPr>
          </a:p>
        </p:txBody>
      </p:sp>
      <p:sp>
        <p:nvSpPr>
          <p:cNvPr id="14" name="Rounded Rectangle 13"/>
          <p:cNvSpPr/>
          <p:nvPr/>
        </p:nvSpPr>
        <p:spPr>
          <a:xfrm>
            <a:off x="9066620" y="2733675"/>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D. 70</a:t>
            </a:r>
            <a:endParaRPr lang="vi-VN" sz="4000" dirty="0">
              <a:solidFill>
                <a:schemeClr val="tx1"/>
              </a:solidFill>
              <a:latin typeface="Times New Roman" pitchFamily="18" charset="0"/>
              <a:cs typeface="Times New Roman" pitchFamily="18" charset="0"/>
            </a:endParaRPr>
          </a:p>
        </p:txBody>
      </p:sp>
      <p:pic>
        <p:nvPicPr>
          <p:cNvPr id="15"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142789" y="2245056"/>
            <a:ext cx="609521" cy="609600"/>
          </a:xfrm>
          <a:prstGeom prst="rect">
            <a:avLst/>
          </a:prstGeom>
        </p:spPr>
      </p:pic>
      <p:pic>
        <p:nvPicPr>
          <p:cNvPr id="16"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295169" y="2397456"/>
            <a:ext cx="609521" cy="609600"/>
          </a:xfrm>
          <a:prstGeom prst="rect">
            <a:avLst/>
          </a:prstGeom>
        </p:spPr>
      </p:pic>
      <p:pic>
        <p:nvPicPr>
          <p:cNvPr id="17"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447549" y="2549856"/>
            <a:ext cx="609521" cy="609600"/>
          </a:xfrm>
          <a:prstGeom prst="rect">
            <a:avLst/>
          </a:prstGeom>
        </p:spPr>
      </p:pic>
      <p:pic>
        <p:nvPicPr>
          <p:cNvPr id="18" name="Picture 17">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
        <p:nvSpPr>
          <p:cNvPr id="19" name="Left Arrow 18">
            <a:hlinkClick r:id="rId10"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290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8"/>
                                        </p:tgtEl>
                                        <p:attrNameLst>
                                          <p:attrName>fillcolor</p:attrName>
                                        </p:attrNameLst>
                                      </p:cBhvr>
                                      <p:to>
                                        <a:srgbClr val="00FFFF"/>
                                      </p:to>
                                    </p:animClr>
                                    <p:set>
                                      <p:cBhvr>
                                        <p:cTn id="34" dur="2000" fill="hold"/>
                                        <p:tgtEl>
                                          <p:spTgt spid="8"/>
                                        </p:tgtEl>
                                        <p:attrNameLst>
                                          <p:attrName>fill.type</p:attrName>
                                        </p:attrNameLst>
                                      </p:cBhvr>
                                      <p:to>
                                        <p:strVal val="solid"/>
                                      </p:to>
                                    </p:set>
                                    <p:set>
                                      <p:cBhvr>
                                        <p:cTn id="35" dur="2000" fill="hold"/>
                                        <p:tgtEl>
                                          <p:spTgt spid="8"/>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4414" fill="hold"/>
                                        <p:tgtEl>
                                          <p:spTgt spid="11"/>
                                        </p:tgtEl>
                                      </p:cBhvr>
                                    </p:cmd>
                                  </p:childTnLst>
                                </p:cTn>
                              </p:par>
                              <p:par>
                                <p:cTn id="38" presetID="53" presetClass="entr" presetSubtype="16"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7"/>
                                        </p:tgtEl>
                                        <p:attrNameLst>
                                          <p:attrName>fillcolor</p:attrName>
                                        </p:attrNameLst>
                                      </p:cBhvr>
                                      <p:to>
                                        <a:schemeClr val="accent2"/>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8"/>
                                        </p:tgtEl>
                                        <p:attrNameLst>
                                          <p:attrName>fillcolor</p:attrName>
                                        </p:attrNameLst>
                                      </p:cBhvr>
                                      <p:to>
                                        <a:srgbClr val="00FFFF"/>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12"/>
                                        </p:tgtEl>
                                      </p:cBhvr>
                                    </p:cmd>
                                  </p:childTnLst>
                                </p:cTn>
                              </p:par>
                            </p:childTnLst>
                          </p:cTn>
                        </p:par>
                      </p:childTnLst>
                    </p:cTn>
                  </p:par>
                </p:childTnLst>
              </p:cTn>
              <p:nextCondLst>
                <p:cond evt="onClick" delay="0">
                  <p:tgtEl>
                    <p:spTgt spid="7"/>
                  </p:tgtEl>
                </p:cond>
              </p:nextCondLst>
            </p:seq>
            <p:audio>
              <p:cMediaNode vol="80000">
                <p:cTn id="56" fill="hold" display="0">
                  <p:stCondLst>
                    <p:cond delay="indefinite"/>
                  </p:stCondLst>
                  <p:endCondLst>
                    <p:cond evt="onStopAudio" delay="0">
                      <p:tgtEl>
                        <p:sldTgt/>
                      </p:tgtEl>
                    </p:cond>
                  </p:endCondLst>
                </p:cTn>
                <p:tgtEl>
                  <p:spTgt spid="12"/>
                </p:tgtEl>
              </p:cMediaNode>
            </p:audio>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8"/>
                                        </p:tgtEl>
                                        <p:attrNameLst>
                                          <p:attrName>fillcolor</p:attrName>
                                        </p:attrNameLst>
                                      </p:cBhvr>
                                      <p:to>
                                        <a:srgbClr val="00FFFF"/>
                                      </p:to>
                                    </p:animClr>
                                    <p:set>
                                      <p:cBhvr>
                                        <p:cTn id="66" dur="2000" fill="hold"/>
                                        <p:tgtEl>
                                          <p:spTgt spid="8"/>
                                        </p:tgtEl>
                                        <p:attrNameLst>
                                          <p:attrName>fill.type</p:attrName>
                                        </p:attrNameLst>
                                      </p:cBhvr>
                                      <p:to>
                                        <p:strVal val="solid"/>
                                      </p:to>
                                    </p:set>
                                    <p:set>
                                      <p:cBhvr>
                                        <p:cTn id="67" dur="2000" fill="hold"/>
                                        <p:tgtEl>
                                          <p:spTgt spid="8"/>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072" fill="hold"/>
                                        <p:tgtEl>
                                          <p:spTgt spid="15"/>
                                        </p:tgtEl>
                                      </p:cBhvr>
                                    </p:cmd>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4"/>
                                        </p:tgtEl>
                                        <p:attrNameLst>
                                          <p:attrName>fillcolor</p:attrName>
                                        </p:attrNameLst>
                                      </p:cBhvr>
                                      <p:to>
                                        <a:schemeClr val="accent2"/>
                                      </p:to>
                                    </p:animClr>
                                    <p:set>
                                      <p:cBhvr>
                                        <p:cTn id="75" dur="2000" fill="hold"/>
                                        <p:tgtEl>
                                          <p:spTgt spid="14"/>
                                        </p:tgtEl>
                                        <p:attrNameLst>
                                          <p:attrName>fill.type</p:attrName>
                                        </p:attrNameLst>
                                      </p:cBhvr>
                                      <p:to>
                                        <p:strVal val="solid"/>
                                      </p:to>
                                    </p:set>
                                    <p:set>
                                      <p:cBhvr>
                                        <p:cTn id="76" dur="2000" fill="hold"/>
                                        <p:tgtEl>
                                          <p:spTgt spid="14"/>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8"/>
                                        </p:tgtEl>
                                        <p:attrNameLst>
                                          <p:attrName>fillcolor</p:attrName>
                                        </p:attrNameLst>
                                      </p:cBhvr>
                                      <p:to>
                                        <a:srgbClr val="00FFFF"/>
                                      </p:to>
                                    </p:animClr>
                                    <p:set>
                                      <p:cBhvr>
                                        <p:cTn id="79" dur="2000" fill="hold"/>
                                        <p:tgtEl>
                                          <p:spTgt spid="8"/>
                                        </p:tgtEl>
                                        <p:attrNameLst>
                                          <p:attrName>fill.type</p:attrName>
                                        </p:attrNameLst>
                                      </p:cBhvr>
                                      <p:to>
                                        <p:strVal val="solid"/>
                                      </p:to>
                                    </p:set>
                                    <p:set>
                                      <p:cBhvr>
                                        <p:cTn id="80" dur="2000" fill="hold"/>
                                        <p:tgtEl>
                                          <p:spTgt spid="8"/>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2072" fill="hold"/>
                                        <p:tgtEl>
                                          <p:spTgt spid="16"/>
                                        </p:tgtEl>
                                      </p:cBhvr>
                                    </p:cmd>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15"/>
                </p:tgtEl>
              </p:cMediaNode>
            </p:audio>
            <p:audio>
              <p:cMediaNode vol="80000">
                <p:cTn id="84" fill="hold" display="0">
                  <p:stCondLst>
                    <p:cond delay="indefinite"/>
                  </p:stCondLst>
                  <p:endCondLst>
                    <p:cond evt="onStopAudio" delay="0">
                      <p:tgtEl>
                        <p:sldTgt/>
                      </p:tgtEl>
                    </p:cond>
                  </p:endCondLst>
                </p:cTn>
                <p:tgtEl>
                  <p:spTgt spid="16"/>
                </p:tgtEl>
              </p:cMediaNode>
            </p:audio>
            <p:audio>
              <p:cMediaNode vol="80000">
                <p:cTn id="85" fill="hold" display="0">
                  <p:stCondLst>
                    <p:cond delay="indefinite"/>
                  </p:stCondLst>
                  <p:endCondLst>
                    <p:cond evt="onStopAudio" delay="0">
                      <p:tgtEl>
                        <p:sldTgt/>
                      </p:tgtEl>
                    </p:cond>
                  </p:endCondLst>
                </p:cTn>
                <p:tgtEl>
                  <p:spTgt spid="17"/>
                </p:tgtEl>
              </p:cMediaNode>
            </p:audio>
          </p:childTnLst>
        </p:cTn>
      </p:par>
    </p:tnLst>
    <p:bldLst>
      <p:bldP spid="5" grpId="0" animBg="1"/>
      <p:bldP spid="6" grpId="0" animBg="1"/>
      <p:bldP spid="7" grpId="0" animBg="1"/>
      <p:bldP spid="8"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50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A. 56</a:t>
            </a:r>
            <a:endParaRPr lang="vi-VN" sz="4000" dirty="0">
              <a:solidFill>
                <a:schemeClr val="tx1"/>
              </a:solidFill>
              <a:latin typeface="Times New Roman" pitchFamily="18" charset="0"/>
              <a:cs typeface="Times New Roman" pitchFamily="18" charset="0"/>
            </a:endParaRP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D. 55</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C. 60</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B. 54</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14127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40 + 6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a:solidFill>
                  <a:schemeClr val="tx1"/>
                </a:solidFill>
                <a:latin typeface="Times New Roman" pitchFamily="18" charset="0"/>
                <a:cs typeface="Times New Roman" pitchFamily="18" charset="0"/>
              </a:rPr>
              <a:t>49</a:t>
            </a: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D. 46</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C. 47</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B. 48</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0767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55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a:solidFill>
                  <a:schemeClr val="tx1"/>
                </a:solidFill>
                <a:latin typeface="Times New Roman" pitchFamily="18" charset="0"/>
                <a:cs typeface="Times New Roman" pitchFamily="18" charset="0"/>
              </a:rPr>
              <a:t>40</a:t>
            </a:r>
          </a:p>
        </p:txBody>
      </p:sp>
      <p:sp>
        <p:nvSpPr>
          <p:cNvPr id="6" name="Rounded Rectangle 5"/>
          <p:cNvSpPr/>
          <p:nvPr/>
        </p:nvSpPr>
        <p:spPr>
          <a:xfrm>
            <a:off x="6971393" y="365632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C. 50</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9066620" y="23755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D. 51</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itchFamily="18" charset="0"/>
                <a:cs typeface="Times New Roman" pitchFamily="18" charset="0"/>
              </a:rPr>
              <a:t>B. 52</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5821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11211" y="1412776"/>
            <a:ext cx="8712968"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TIA SỐ.</a:t>
            </a:r>
          </a:p>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SỐ LIỀN TRƯỚC – SỐ LIỀN SAU</a:t>
            </a:r>
          </a:p>
        </p:txBody>
      </p:sp>
    </p:spTree>
    <p:extLst>
      <p:ext uri="{BB962C8B-B14F-4D97-AF65-F5344CB8AC3E}">
        <p14:creationId xmlns:p14="http://schemas.microsoft.com/office/powerpoint/2010/main" val="1555500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74360" y="2497976"/>
            <a:ext cx="3841693" cy="1862048"/>
          </a:xfrm>
          <a:prstGeom prst="rect">
            <a:avLst/>
          </a:prstGeom>
          <a:noFill/>
        </p:spPr>
        <p:txBody>
          <a:bodyPr wrap="none" lIns="91440" tIns="45720" rIns="91440" bIns="45720">
            <a:spAutoFit/>
          </a:bodyPr>
          <a:lstStyle/>
          <a:p>
            <a:pPr algn="ctr"/>
            <a:r>
              <a:rPr lang="en-US" sz="115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Tiết</a:t>
            </a:r>
            <a:r>
              <a:rPr lang="en-US" sz="11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 1</a:t>
            </a:r>
          </a:p>
        </p:txBody>
      </p:sp>
    </p:spTree>
    <p:extLst>
      <p:ext uri="{BB962C8B-B14F-4D97-AF65-F5344CB8AC3E}">
        <p14:creationId xmlns:p14="http://schemas.microsoft.com/office/powerpoint/2010/main" val="1483022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359</Words>
  <Application>Microsoft Office PowerPoint</Application>
  <PresentationFormat>Custom</PresentationFormat>
  <Paragraphs>143</Paragraphs>
  <Slides>16</Slides>
  <Notes>2</Notes>
  <HiddenSlides>0</HiddenSlides>
  <MMClips>20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thơ nguyễn</cp:lastModifiedBy>
  <cp:revision>31</cp:revision>
  <dcterms:created xsi:type="dcterms:W3CDTF">2021-07-29T12:47:40Z</dcterms:created>
  <dcterms:modified xsi:type="dcterms:W3CDTF">2021-09-22T13:39:42Z</dcterms:modified>
</cp:coreProperties>
</file>