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88" r:id="rId4"/>
    <p:sldMasterId id="2147483700" r:id="rId5"/>
    <p:sldMasterId id="2147483712" r:id="rId6"/>
    <p:sldMasterId id="2147483724" r:id="rId7"/>
    <p:sldMasterId id="2147483750" r:id="rId8"/>
    <p:sldMasterId id="2147483764" r:id="rId9"/>
    <p:sldMasterId id="2147483778" r:id="rId10"/>
    <p:sldMasterId id="2147483792" r:id="rId11"/>
    <p:sldMasterId id="2147483806" r:id="rId12"/>
    <p:sldMasterId id="2147483820" r:id="rId13"/>
    <p:sldMasterId id="2147483832" r:id="rId14"/>
    <p:sldMasterId id="2147483846" r:id="rId15"/>
  </p:sldMasterIdLst>
  <p:notesMasterIdLst>
    <p:notesMasterId r:id="rId49"/>
  </p:notesMasterIdLst>
  <p:sldIdLst>
    <p:sldId id="321" r:id="rId16"/>
    <p:sldId id="308" r:id="rId17"/>
    <p:sldId id="309" r:id="rId18"/>
    <p:sldId id="310" r:id="rId19"/>
    <p:sldId id="311" r:id="rId20"/>
    <p:sldId id="312" r:id="rId21"/>
    <p:sldId id="313" r:id="rId22"/>
    <p:sldId id="298" r:id="rId23"/>
    <p:sldId id="258" r:id="rId24"/>
    <p:sldId id="327" r:id="rId25"/>
    <p:sldId id="328" r:id="rId26"/>
    <p:sldId id="302" r:id="rId27"/>
    <p:sldId id="320" r:id="rId28"/>
    <p:sldId id="303" r:id="rId29"/>
    <p:sldId id="326" r:id="rId30"/>
    <p:sldId id="315" r:id="rId31"/>
    <p:sldId id="316" r:id="rId32"/>
    <p:sldId id="318" r:id="rId33"/>
    <p:sldId id="317" r:id="rId34"/>
    <p:sldId id="319" r:id="rId35"/>
    <p:sldId id="304" r:id="rId36"/>
    <p:sldId id="288" r:id="rId37"/>
    <p:sldId id="307" r:id="rId38"/>
    <p:sldId id="299" r:id="rId39"/>
    <p:sldId id="305" r:id="rId40"/>
    <p:sldId id="306" r:id="rId41"/>
    <p:sldId id="324" r:id="rId42"/>
    <p:sldId id="256" r:id="rId43"/>
    <p:sldId id="329" r:id="rId44"/>
    <p:sldId id="268" r:id="rId45"/>
    <p:sldId id="284" r:id="rId46"/>
    <p:sldId id="301" r:id="rId47"/>
    <p:sldId id="28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3717" autoAdjust="0"/>
  </p:normalViewPr>
  <p:slideViewPr>
    <p:cSldViewPr snapToGrid="0">
      <p:cViewPr varScale="1">
        <p:scale>
          <a:sx n="69" d="100"/>
          <a:sy n="69" d="100"/>
        </p:scale>
        <p:origin x="-828" y="-102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8753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09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29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176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813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04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7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504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35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085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00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31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957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647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245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7031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74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882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7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1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453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5189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313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877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00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552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118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134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1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850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512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13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33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091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846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062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397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81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213045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5716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469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878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2932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480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600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6" y="213045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6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9647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439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0" y="440693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57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591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6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446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03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526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6583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8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05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03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6" y="27467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39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5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242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7" y="440692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6655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8943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495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2111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25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009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705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5533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187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897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3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551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92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138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457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720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02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0323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6192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7074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292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97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24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337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3037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35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61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41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6" y="27307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61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39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9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27466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41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87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46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76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3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0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28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45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6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24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74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78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78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57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975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91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7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7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18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75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39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27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02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878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911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4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68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30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9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9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722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41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61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45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3889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5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1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23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277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357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74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41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478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14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451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8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492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971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50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87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063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3760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1251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980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07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285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327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995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150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748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885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5663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28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805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579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0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450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885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907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1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023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1087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63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63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1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57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1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13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5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8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3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6" y="635638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3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30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1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22/09/2021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37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7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8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66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770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5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7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7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7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1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1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13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9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0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0.png"/><Relationship Id="rId21" Type="http://schemas.openxmlformats.org/officeDocument/2006/relationships/slide" Target="slide7.xml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gif"/><Relationship Id="rId19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4.png"/><Relationship Id="rId7" Type="http://schemas.openxmlformats.org/officeDocument/2006/relationships/image" Target="../media/image56.png"/><Relationship Id="rId12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604654" y="1687488"/>
            <a:ext cx="8065946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6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ĐẾN VỚI TIẾT HỌC</a:t>
            </a:r>
            <a:endParaRPr sz="6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2604655" cy="2539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6972006" y="4159699"/>
            <a:ext cx="2172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GV: Chu </a:t>
            </a:r>
            <a:r>
              <a:rPr lang="en-US" sz="32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endParaRPr lang="en-US" sz="32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ới thiệu Cây xấu hổ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473" y="692727"/>
            <a:ext cx="11168872" cy="5401108"/>
          </a:xfrm>
        </p:spPr>
      </p:pic>
    </p:spTree>
    <p:extLst>
      <p:ext uri="{BB962C8B-B14F-4D97-AF65-F5344CB8AC3E}">
        <p14:creationId xmlns:p14="http://schemas.microsoft.com/office/powerpoint/2010/main" val="10714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</p:spPr>
      </p:pic>
      <p:sp>
        <p:nvSpPr>
          <p:cNvPr id="5" name="TextBox 4"/>
          <p:cNvSpPr txBox="1"/>
          <p:nvPr/>
        </p:nvSpPr>
        <p:spPr>
          <a:xfrm>
            <a:off x="928809" y="606931"/>
            <a:ext cx="8703714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27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9 </a:t>
            </a:r>
            <a:r>
              <a:rPr lang="en-US" sz="3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0096" y="1303819"/>
            <a:ext cx="2137880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prstClr val="white"/>
                </a:solidFill>
                <a:latin typeface="HP001 4 hàng" pitchFamily="34" charset="0"/>
                <a:cs typeface="Arial" panose="020B0604020202020204" pitchFamily="34" charset="0"/>
              </a:rPr>
              <a:t>Đọc</a:t>
            </a:r>
            <a:endParaRPr lang="en-US" sz="3200" b="1" dirty="0">
              <a:solidFill>
                <a:prstClr val="white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0388" y="2016290"/>
            <a:ext cx="3657296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2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vi-VN" sz="3200" b="1" dirty="0" smtClean="0">
                <a:solidFill>
                  <a:srgbClr val="FFFF00"/>
                </a:solidFill>
                <a:latin typeface="HP001 4 hàng" pitchFamily="34" charset="0"/>
                <a:cs typeface="Arial" panose="020B0604020202020204" pitchFamily="34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27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4" y="315310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3276" y="415694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7: CÂY XẤU HỔ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86" y="876391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4622" y="95457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84622" y="313788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9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81903" y="147171"/>
            <a:ext cx="7073461" cy="6453351"/>
          </a:xfrm>
          <a:prstGeom prst="round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4754" y="487503"/>
            <a:ext cx="6638597" cy="540143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3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</a:t>
            </a:r>
          </a:p>
          <a:p>
            <a:pPr indent="287338" algn="just"/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104741" y="87049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5104741" y="300544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52248" y="1723463"/>
            <a:ext cx="4337486" cy="212257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iCiel Crocante" panose="02000000000000000000" pitchFamily="2" charset="0"/>
              </a:rPr>
              <a:t>ĐỌC NỐI TIẾP</a:t>
            </a:r>
            <a:endParaRPr lang="en-US" sz="2800" dirty="0">
              <a:solidFill>
                <a:srgbClr val="0070C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4" y="315310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8024" y="1274014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7: CÂY XẤU HỔ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9800" y="2044859"/>
            <a:ext cx="11273003" cy="224672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729800" y="220148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319044" y="2980135"/>
            <a:ext cx="1022387" cy="1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9200" y="3440658"/>
            <a:ext cx="1172371" cy="14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96201" y="2980135"/>
            <a:ext cx="956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79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3229" y="301709"/>
            <a:ext cx="7921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mức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Cây xấu hổ cụp lá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6691" y="1070678"/>
            <a:ext cx="10695709" cy="5106285"/>
          </a:xfrm>
        </p:spPr>
      </p:pic>
    </p:spTree>
    <p:extLst>
      <p:ext uri="{BB962C8B-B14F-4D97-AF65-F5344CB8AC3E}">
        <p14:creationId xmlns:p14="http://schemas.microsoft.com/office/powerpoint/2010/main" val="11226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56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57267" y="656146"/>
            <a:ext cx="5919381" cy="5010389"/>
            <a:chOff x="157267" y="656120"/>
            <a:chExt cx="5919381" cy="3000843"/>
          </a:xfrm>
        </p:grpSpPr>
        <p:grpSp>
          <p:nvGrpSpPr>
            <p:cNvPr id="2" name="Group 1"/>
            <p:cNvGrpSpPr/>
            <p:nvPr/>
          </p:nvGrpSpPr>
          <p:grpSpPr>
            <a:xfrm>
              <a:off x="157267" y="656120"/>
              <a:ext cx="5164443" cy="3000843"/>
              <a:chOff x="20173" y="926495"/>
              <a:chExt cx="5164443" cy="3442962"/>
            </a:xfrm>
          </p:grpSpPr>
          <p:pic>
            <p:nvPicPr>
              <p:cNvPr id="20" name="图片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1176">
                <a:off x="20173" y="926495"/>
                <a:ext cx="5164443" cy="3442962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1071954" y="2425164"/>
                <a:ext cx="2980552" cy="571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va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chạm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của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lá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khô</a:t>
                </a:r>
                <a:r>
                  <a:rPr lang="en-US" sz="2400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873198" y="2258545"/>
              <a:ext cx="2203450" cy="1330325"/>
              <a:chOff x="3995163" y="2308202"/>
              <a:chExt cx="2203450" cy="1330325"/>
            </a:xfrm>
          </p:grpSpPr>
          <p:sp>
            <p:nvSpPr>
              <p:cNvPr id="14" name="任意多边形 10">
                <a:extLst>
                  <a:ext uri="{FF2B5EF4-FFF2-40B4-BE49-F238E27FC236}">
                    <a16:creationId xmlns="" xmlns:a16="http://schemas.microsoft.com/office/drawing/2014/main" id="{3BC3BF96-A832-4C51-A6B9-4CADA2814B9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4431725" y="1871640"/>
                <a:ext cx="1330325" cy="2203450"/>
              </a:xfrm>
              <a:custGeom>
                <a:avLst/>
                <a:gdLst>
                  <a:gd name="T0" fmla="*/ 0 w 2696561"/>
                  <a:gd name="T1" fmla="*/ 381231 h 4469351"/>
                  <a:gd name="T2" fmla="*/ 56346 w 2696561"/>
                  <a:gd name="T3" fmla="*/ 296392 h 4469351"/>
                  <a:gd name="T4" fmla="*/ 60560 w 2696561"/>
                  <a:gd name="T5" fmla="*/ 295087 h 4469351"/>
                  <a:gd name="T6" fmla="*/ 57746 w 2696561"/>
                  <a:gd name="T7" fmla="*/ 289913 h 4469351"/>
                  <a:gd name="T8" fmla="*/ 51335 w 2696561"/>
                  <a:gd name="T9" fmla="*/ 258221 h 4469351"/>
                  <a:gd name="T10" fmla="*/ 101162 w 2696561"/>
                  <a:gd name="T11" fmla="*/ 183198 h 4469351"/>
                  <a:gd name="T12" fmla="*/ 105101 w 2696561"/>
                  <a:gd name="T13" fmla="*/ 181978 h 4469351"/>
                  <a:gd name="T14" fmla="*/ 105466 w 2696561"/>
                  <a:gd name="T15" fmla="*/ 174764 h 4469351"/>
                  <a:gd name="T16" fmla="*/ 193624 w 2696561"/>
                  <a:gd name="T17" fmla="*/ 78663 h 4469351"/>
                  <a:gd name="T18" fmla="*/ 207374 w 2696561"/>
                  <a:gd name="T19" fmla="*/ 77366 h 4469351"/>
                  <a:gd name="T20" fmla="*/ 207865 w 2696561"/>
                  <a:gd name="T21" fmla="*/ 76103 h 4469351"/>
                  <a:gd name="T22" fmla="*/ 213191 w 2696561"/>
                  <a:gd name="T23" fmla="*/ 61037 h 4469351"/>
                  <a:gd name="T24" fmla="*/ 222716 w 2696561"/>
                  <a:gd name="T25" fmla="*/ 0 h 4469351"/>
                  <a:gd name="T26" fmla="*/ 241066 w 2696561"/>
                  <a:gd name="T27" fmla="*/ 50337 h 4469351"/>
                  <a:gd name="T28" fmla="*/ 246602 w 2696561"/>
                  <a:gd name="T29" fmla="*/ 77532 h 4469351"/>
                  <a:gd name="T30" fmla="*/ 247133 w 2696561"/>
                  <a:gd name="T31" fmla="*/ 82254 h 4469351"/>
                  <a:gd name="T32" fmla="*/ 256941 w 2696561"/>
                  <a:gd name="T33" fmla="*/ 85292 h 4469351"/>
                  <a:gd name="T34" fmla="*/ 323782 w 2696561"/>
                  <a:gd name="T35" fmla="*/ 185932 h 4469351"/>
                  <a:gd name="T36" fmla="*/ 323404 w 2696561"/>
                  <a:gd name="T37" fmla="*/ 193387 h 4469351"/>
                  <a:gd name="T38" fmla="*/ 323404 w 2696561"/>
                  <a:gd name="T39" fmla="*/ 420575 h 4469351"/>
                  <a:gd name="T40" fmla="*/ 323782 w 2696561"/>
                  <a:gd name="T41" fmla="*/ 428034 h 4469351"/>
                  <a:gd name="T42" fmla="*/ 323404 w 2696561"/>
                  <a:gd name="T43" fmla="*/ 435493 h 4469351"/>
                  <a:gd name="T44" fmla="*/ 323404 w 2696561"/>
                  <a:gd name="T45" fmla="*/ 438741 h 4469351"/>
                  <a:gd name="T46" fmla="*/ 323240 w 2696561"/>
                  <a:gd name="T47" fmla="*/ 438741 h 4469351"/>
                  <a:gd name="T48" fmla="*/ 323226 w 2696561"/>
                  <a:gd name="T49" fmla="*/ 439029 h 4469351"/>
                  <a:gd name="T50" fmla="*/ 216025 w 2696561"/>
                  <a:gd name="T51" fmla="*/ 535575 h 4469351"/>
                  <a:gd name="T52" fmla="*/ 116737 w 2696561"/>
                  <a:gd name="T53" fmla="*/ 469894 h 4469351"/>
                  <a:gd name="T54" fmla="*/ 116644 w 2696561"/>
                  <a:gd name="T55" fmla="*/ 469639 h 4469351"/>
                  <a:gd name="T56" fmla="*/ 110850 w 2696561"/>
                  <a:gd name="T57" fmla="*/ 471434 h 4469351"/>
                  <a:gd name="T58" fmla="*/ 92257 w 2696561"/>
                  <a:gd name="T59" fmla="*/ 473304 h 4469351"/>
                  <a:gd name="T60" fmla="*/ 0 w 2696561"/>
                  <a:gd name="T61" fmla="*/ 381231 h 44693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96561"/>
                  <a:gd name="T94" fmla="*/ 0 h 4469351"/>
                  <a:gd name="T95" fmla="*/ 2696561 w 2696561"/>
                  <a:gd name="T96" fmla="*/ 4469351 h 44693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96561" h="4469351">
                    <a:moveTo>
                      <a:pt x="0" y="3181349"/>
                    </a:moveTo>
                    <a:cubicBezTo>
                      <a:pt x="0" y="2863088"/>
                      <a:pt x="193501" y="2590021"/>
                      <a:pt x="469273" y="2473380"/>
                    </a:cubicBezTo>
                    <a:lnTo>
                      <a:pt x="504360" y="2462488"/>
                    </a:lnTo>
                    <a:lnTo>
                      <a:pt x="480923" y="2419310"/>
                    </a:lnTo>
                    <a:cubicBezTo>
                      <a:pt x="446541" y="2338022"/>
                      <a:pt x="427529" y="2248650"/>
                      <a:pt x="427529" y="2154838"/>
                    </a:cubicBezTo>
                    <a:cubicBezTo>
                      <a:pt x="427529" y="1873400"/>
                      <a:pt x="598641" y="1631928"/>
                      <a:pt x="842506" y="1528782"/>
                    </a:cubicBezTo>
                    <a:lnTo>
                      <a:pt x="875314" y="1518598"/>
                    </a:lnTo>
                    <a:lnTo>
                      <a:pt x="878354" y="1458397"/>
                    </a:lnTo>
                    <a:cubicBezTo>
                      <a:pt x="919195" y="1056241"/>
                      <a:pt x="1221479" y="731374"/>
                      <a:pt x="1612563" y="656441"/>
                    </a:cubicBezTo>
                    <a:lnTo>
                      <a:pt x="1727078" y="645617"/>
                    </a:lnTo>
                    <a:lnTo>
                      <a:pt x="1731164" y="635071"/>
                    </a:lnTo>
                    <a:cubicBezTo>
                      <a:pt x="1743796" y="600804"/>
                      <a:pt x="1758450" y="559446"/>
                      <a:pt x="1775523" y="509345"/>
                    </a:cubicBezTo>
                    <a:cubicBezTo>
                      <a:pt x="1873400" y="143127"/>
                      <a:pt x="1828412" y="169782"/>
                      <a:pt x="1854856" y="0"/>
                    </a:cubicBezTo>
                    <a:cubicBezTo>
                      <a:pt x="1897858" y="149940"/>
                      <a:pt x="1976581" y="246306"/>
                      <a:pt x="2007676" y="420056"/>
                    </a:cubicBezTo>
                    <a:cubicBezTo>
                      <a:pt x="2031975" y="493472"/>
                      <a:pt x="2044367" y="569863"/>
                      <a:pt x="2053783" y="646999"/>
                    </a:cubicBezTo>
                    <a:lnTo>
                      <a:pt x="2058202" y="686403"/>
                    </a:lnTo>
                    <a:lnTo>
                      <a:pt x="2139884" y="711759"/>
                    </a:lnTo>
                    <a:cubicBezTo>
                      <a:pt x="2467019" y="850125"/>
                      <a:pt x="2696560" y="1174051"/>
                      <a:pt x="2696560" y="1551588"/>
                    </a:cubicBezTo>
                    <a:lnTo>
                      <a:pt x="2693418" y="1613811"/>
                    </a:lnTo>
                    <a:lnTo>
                      <a:pt x="2693418" y="3509677"/>
                    </a:lnTo>
                    <a:lnTo>
                      <a:pt x="2696561" y="3571920"/>
                    </a:lnTo>
                    <a:lnTo>
                      <a:pt x="2693418" y="3634162"/>
                    </a:lnTo>
                    <a:lnTo>
                      <a:pt x="2693418" y="3661270"/>
                    </a:lnTo>
                    <a:lnTo>
                      <a:pt x="2692049" y="3661270"/>
                    </a:lnTo>
                    <a:lnTo>
                      <a:pt x="2691928" y="3663677"/>
                    </a:lnTo>
                    <a:cubicBezTo>
                      <a:pt x="2645970" y="4116212"/>
                      <a:pt x="2263790" y="4469351"/>
                      <a:pt x="1799130" y="4469351"/>
                    </a:cubicBezTo>
                    <a:cubicBezTo>
                      <a:pt x="1427402" y="4469351"/>
                      <a:pt x="1108461" y="4243342"/>
                      <a:pt x="972224" y="3921241"/>
                    </a:cubicBezTo>
                    <a:lnTo>
                      <a:pt x="971445" y="3919113"/>
                    </a:lnTo>
                    <a:lnTo>
                      <a:pt x="923199" y="3934089"/>
                    </a:lnTo>
                    <a:cubicBezTo>
                      <a:pt x="873181" y="3944324"/>
                      <a:pt x="821393" y="3949699"/>
                      <a:pt x="768350" y="3949699"/>
                    </a:cubicBezTo>
                    <a:cubicBezTo>
                      <a:pt x="344002" y="3949699"/>
                      <a:pt x="0" y="3605697"/>
                      <a:pt x="0" y="3181349"/>
                    </a:cubicBezTo>
                    <a:close/>
                  </a:path>
                </a:pathLst>
              </a:custGeom>
              <a:solidFill>
                <a:srgbClr val="FF9409"/>
              </a:solidFill>
              <a:ln>
                <a:noFill/>
              </a:ln>
            </p:spPr>
            <p:txBody>
              <a:bodyPr anchor="ctr"/>
              <a:lstStyle/>
              <a:p>
                <a:endParaRPr lang="zh-CN" altLang="en-US" dirty="0">
                  <a:solidFill>
                    <a:prstClr val="black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716600" y="2811952"/>
                <a:ext cx="1148078" cy="313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Lạt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xạt</a:t>
                </a:r>
                <a:endPara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635440" y="790153"/>
            <a:ext cx="5766142" cy="4256189"/>
            <a:chOff x="6635427" y="790128"/>
            <a:chExt cx="5766142" cy="3028524"/>
          </a:xfrm>
        </p:grpSpPr>
        <p:grpSp>
          <p:nvGrpSpPr>
            <p:cNvPr id="3" name="Group 2"/>
            <p:cNvGrpSpPr/>
            <p:nvPr/>
          </p:nvGrpSpPr>
          <p:grpSpPr>
            <a:xfrm>
              <a:off x="7237126" y="790128"/>
              <a:ext cx="5164443" cy="3028524"/>
              <a:chOff x="5720440" y="902117"/>
              <a:chExt cx="5164443" cy="3442962"/>
            </a:xfrm>
          </p:grpSpPr>
          <p:pic>
            <p:nvPicPr>
              <p:cNvPr id="21" name="图片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46119">
                <a:off x="5720440" y="902117"/>
                <a:ext cx="5164443" cy="3442962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6965151" y="2410452"/>
                <a:ext cx="3296320" cy="970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Nhiều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âm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thanh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phát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ra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cùng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lúc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635427" y="2291989"/>
              <a:ext cx="2205037" cy="1330325"/>
              <a:chOff x="6358494" y="2324484"/>
              <a:chExt cx="2205037" cy="1330325"/>
            </a:xfrm>
          </p:grpSpPr>
          <p:sp>
            <p:nvSpPr>
              <p:cNvPr id="15" name="任意多边形 12">
                <a:extLst>
                  <a:ext uri="{FF2B5EF4-FFF2-40B4-BE49-F238E27FC236}">
                    <a16:creationId xmlns="" xmlns:a16="http://schemas.microsoft.com/office/drawing/2014/main" id="{9001AB41-D50E-401A-9A7B-F4E0DF9DD85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795850" y="1887128"/>
                <a:ext cx="1330325" cy="2205037"/>
              </a:xfrm>
              <a:custGeom>
                <a:avLst/>
                <a:gdLst>
                  <a:gd name="T0" fmla="*/ 0 w 2696561"/>
                  <a:gd name="T1" fmla="*/ 382055 h 4469351"/>
                  <a:gd name="T2" fmla="*/ 56346 w 2696561"/>
                  <a:gd name="T3" fmla="*/ 297033 h 4469351"/>
                  <a:gd name="T4" fmla="*/ 60560 w 2696561"/>
                  <a:gd name="T5" fmla="*/ 295725 h 4469351"/>
                  <a:gd name="T6" fmla="*/ 57746 w 2696561"/>
                  <a:gd name="T7" fmla="*/ 290540 h 4469351"/>
                  <a:gd name="T8" fmla="*/ 51335 w 2696561"/>
                  <a:gd name="T9" fmla="*/ 258779 h 4469351"/>
                  <a:gd name="T10" fmla="*/ 101162 w 2696561"/>
                  <a:gd name="T11" fmla="*/ 183595 h 4469351"/>
                  <a:gd name="T12" fmla="*/ 105101 w 2696561"/>
                  <a:gd name="T13" fmla="*/ 182371 h 4469351"/>
                  <a:gd name="T14" fmla="*/ 105466 w 2696561"/>
                  <a:gd name="T15" fmla="*/ 175142 h 4469351"/>
                  <a:gd name="T16" fmla="*/ 193624 w 2696561"/>
                  <a:gd name="T17" fmla="*/ 78833 h 4469351"/>
                  <a:gd name="T18" fmla="*/ 207374 w 2696561"/>
                  <a:gd name="T19" fmla="*/ 77533 h 4469351"/>
                  <a:gd name="T20" fmla="*/ 207865 w 2696561"/>
                  <a:gd name="T21" fmla="*/ 76267 h 4469351"/>
                  <a:gd name="T22" fmla="*/ 213191 w 2696561"/>
                  <a:gd name="T23" fmla="*/ 61168 h 4469351"/>
                  <a:gd name="T24" fmla="*/ 222716 w 2696561"/>
                  <a:gd name="T25" fmla="*/ 0 h 4469351"/>
                  <a:gd name="T26" fmla="*/ 241066 w 2696561"/>
                  <a:gd name="T27" fmla="*/ 50445 h 4469351"/>
                  <a:gd name="T28" fmla="*/ 246602 w 2696561"/>
                  <a:gd name="T29" fmla="*/ 77700 h 4469351"/>
                  <a:gd name="T30" fmla="*/ 247133 w 2696561"/>
                  <a:gd name="T31" fmla="*/ 82432 h 4469351"/>
                  <a:gd name="T32" fmla="*/ 256941 w 2696561"/>
                  <a:gd name="T33" fmla="*/ 85477 h 4469351"/>
                  <a:gd name="T34" fmla="*/ 323782 w 2696561"/>
                  <a:gd name="T35" fmla="*/ 186333 h 4469351"/>
                  <a:gd name="T36" fmla="*/ 323404 w 2696561"/>
                  <a:gd name="T37" fmla="*/ 193806 h 4469351"/>
                  <a:gd name="T38" fmla="*/ 323404 w 2696561"/>
                  <a:gd name="T39" fmla="*/ 421484 h 4469351"/>
                  <a:gd name="T40" fmla="*/ 323782 w 2696561"/>
                  <a:gd name="T41" fmla="*/ 428959 h 4469351"/>
                  <a:gd name="T42" fmla="*/ 323404 w 2696561"/>
                  <a:gd name="T43" fmla="*/ 436434 h 4469351"/>
                  <a:gd name="T44" fmla="*/ 323404 w 2696561"/>
                  <a:gd name="T45" fmla="*/ 439690 h 4469351"/>
                  <a:gd name="T46" fmla="*/ 323240 w 2696561"/>
                  <a:gd name="T47" fmla="*/ 439690 h 4469351"/>
                  <a:gd name="T48" fmla="*/ 323226 w 2696561"/>
                  <a:gd name="T49" fmla="*/ 439979 h 4469351"/>
                  <a:gd name="T50" fmla="*/ 216025 w 2696561"/>
                  <a:gd name="T51" fmla="*/ 536734 h 4469351"/>
                  <a:gd name="T52" fmla="*/ 116737 w 2696561"/>
                  <a:gd name="T53" fmla="*/ 470910 h 4469351"/>
                  <a:gd name="T54" fmla="*/ 116644 w 2696561"/>
                  <a:gd name="T55" fmla="*/ 470654 h 4469351"/>
                  <a:gd name="T56" fmla="*/ 110850 w 2696561"/>
                  <a:gd name="T57" fmla="*/ 472453 h 4469351"/>
                  <a:gd name="T58" fmla="*/ 92257 w 2696561"/>
                  <a:gd name="T59" fmla="*/ 474327 h 4469351"/>
                  <a:gd name="T60" fmla="*/ 0 w 2696561"/>
                  <a:gd name="T61" fmla="*/ 382055 h 44693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96561"/>
                  <a:gd name="T94" fmla="*/ 0 h 4469351"/>
                  <a:gd name="T95" fmla="*/ 2696561 w 2696561"/>
                  <a:gd name="T96" fmla="*/ 4469351 h 44693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96561" h="4469351">
                    <a:moveTo>
                      <a:pt x="0" y="3181349"/>
                    </a:moveTo>
                    <a:cubicBezTo>
                      <a:pt x="0" y="2863088"/>
                      <a:pt x="193501" y="2590021"/>
                      <a:pt x="469273" y="2473380"/>
                    </a:cubicBezTo>
                    <a:lnTo>
                      <a:pt x="504360" y="2462488"/>
                    </a:lnTo>
                    <a:lnTo>
                      <a:pt x="480923" y="2419310"/>
                    </a:lnTo>
                    <a:cubicBezTo>
                      <a:pt x="446541" y="2338022"/>
                      <a:pt x="427529" y="2248650"/>
                      <a:pt x="427529" y="2154838"/>
                    </a:cubicBezTo>
                    <a:cubicBezTo>
                      <a:pt x="427529" y="1873400"/>
                      <a:pt x="598641" y="1631928"/>
                      <a:pt x="842506" y="1528782"/>
                    </a:cubicBezTo>
                    <a:lnTo>
                      <a:pt x="875314" y="1518598"/>
                    </a:lnTo>
                    <a:lnTo>
                      <a:pt x="878354" y="1458397"/>
                    </a:lnTo>
                    <a:cubicBezTo>
                      <a:pt x="919195" y="1056241"/>
                      <a:pt x="1221479" y="731374"/>
                      <a:pt x="1612563" y="656441"/>
                    </a:cubicBezTo>
                    <a:lnTo>
                      <a:pt x="1727078" y="645617"/>
                    </a:lnTo>
                    <a:lnTo>
                      <a:pt x="1731164" y="635071"/>
                    </a:lnTo>
                    <a:cubicBezTo>
                      <a:pt x="1743796" y="600804"/>
                      <a:pt x="1758450" y="559446"/>
                      <a:pt x="1775523" y="509345"/>
                    </a:cubicBezTo>
                    <a:cubicBezTo>
                      <a:pt x="1873400" y="143127"/>
                      <a:pt x="1828412" y="169782"/>
                      <a:pt x="1854856" y="0"/>
                    </a:cubicBezTo>
                    <a:cubicBezTo>
                      <a:pt x="1897858" y="149940"/>
                      <a:pt x="1976581" y="246306"/>
                      <a:pt x="2007676" y="420056"/>
                    </a:cubicBezTo>
                    <a:cubicBezTo>
                      <a:pt x="2031975" y="493472"/>
                      <a:pt x="2044367" y="569863"/>
                      <a:pt x="2053783" y="646999"/>
                    </a:cubicBezTo>
                    <a:lnTo>
                      <a:pt x="2058202" y="686403"/>
                    </a:lnTo>
                    <a:lnTo>
                      <a:pt x="2139884" y="711759"/>
                    </a:lnTo>
                    <a:cubicBezTo>
                      <a:pt x="2467019" y="850125"/>
                      <a:pt x="2696560" y="1174051"/>
                      <a:pt x="2696560" y="1551588"/>
                    </a:cubicBezTo>
                    <a:lnTo>
                      <a:pt x="2693418" y="1613811"/>
                    </a:lnTo>
                    <a:lnTo>
                      <a:pt x="2693418" y="3509677"/>
                    </a:lnTo>
                    <a:lnTo>
                      <a:pt x="2696561" y="3571920"/>
                    </a:lnTo>
                    <a:lnTo>
                      <a:pt x="2693418" y="3634162"/>
                    </a:lnTo>
                    <a:lnTo>
                      <a:pt x="2693418" y="3661270"/>
                    </a:lnTo>
                    <a:lnTo>
                      <a:pt x="2692049" y="3661270"/>
                    </a:lnTo>
                    <a:lnTo>
                      <a:pt x="2691928" y="3663677"/>
                    </a:lnTo>
                    <a:cubicBezTo>
                      <a:pt x="2645970" y="4116212"/>
                      <a:pt x="2263790" y="4469351"/>
                      <a:pt x="1799130" y="4469351"/>
                    </a:cubicBezTo>
                    <a:cubicBezTo>
                      <a:pt x="1427402" y="4469351"/>
                      <a:pt x="1108461" y="4243342"/>
                      <a:pt x="972224" y="3921241"/>
                    </a:cubicBezTo>
                    <a:lnTo>
                      <a:pt x="971445" y="3919113"/>
                    </a:lnTo>
                    <a:lnTo>
                      <a:pt x="923199" y="3934089"/>
                    </a:lnTo>
                    <a:cubicBezTo>
                      <a:pt x="873181" y="3944324"/>
                      <a:pt x="821393" y="3949699"/>
                      <a:pt x="768350" y="3949699"/>
                    </a:cubicBezTo>
                    <a:cubicBezTo>
                      <a:pt x="344002" y="3949699"/>
                      <a:pt x="0" y="3605697"/>
                      <a:pt x="0" y="3181349"/>
                    </a:cubicBezTo>
                    <a:close/>
                  </a:path>
                </a:pathLst>
              </a:custGeom>
              <a:solidFill>
                <a:srgbClr val="FAC090"/>
              </a:solidFill>
              <a:ln>
                <a:noFill/>
              </a:ln>
            </p:spPr>
            <p:txBody>
              <a:bodyPr anchor="ctr"/>
              <a:lstStyle/>
              <a:p>
                <a:endParaRPr lang="zh-CN" altLang="en-US" dirty="0">
                  <a:solidFill>
                    <a:prstClr val="black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588523" y="2845305"/>
                <a:ext cx="1476161" cy="372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Xôn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xao</a:t>
                </a:r>
                <a:endPara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57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4" y="315310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1821" y="1205403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7: CÂY XẤU HỔ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531" y="2043718"/>
            <a:ext cx="11273003" cy="31084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7591" y="2265049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934731" y="3388102"/>
            <a:ext cx="1435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7604" y="3854328"/>
            <a:ext cx="1255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98246" y="568863"/>
            <a:ext cx="759229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3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3" y="6108726"/>
            <a:ext cx="12192000" cy="74471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 descr="Cây dược liệu cây Dâu rượu, Thanh mai - Myrica esculenta Buch | YDHVN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74" y="1359158"/>
            <a:ext cx="4751902" cy="3271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Tìm hiểu ý nghĩa giấc mơ thấy quả vải - Kết quả xổ số miền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5" y="1613326"/>
            <a:ext cx="2881696" cy="1803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Chăm Sóc Dâu Tây hiệu quả &amp;quot;như một chuyên gia&amp;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902" y="1801401"/>
            <a:ext cx="3176361" cy="211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357705" y="3993876"/>
            <a:ext cx="2338611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83800" y="4940310"/>
            <a:ext cx="2873893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079410" y="4321014"/>
            <a:ext cx="2338611" cy="619296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" y="4344696"/>
            <a:ext cx="9462655" cy="2912818"/>
            <a:chOff x="6320401" y="3452304"/>
            <a:chExt cx="6081167" cy="2912818"/>
          </a:xfrm>
        </p:grpSpPr>
        <p:grpSp>
          <p:nvGrpSpPr>
            <p:cNvPr id="19" name="Group 18"/>
            <p:cNvGrpSpPr/>
            <p:nvPr/>
          </p:nvGrpSpPr>
          <p:grpSpPr>
            <a:xfrm>
              <a:off x="7237125" y="3452304"/>
              <a:ext cx="5164443" cy="2912818"/>
              <a:chOff x="5720440" y="902117"/>
              <a:chExt cx="5164443" cy="3442962"/>
            </a:xfrm>
          </p:grpSpPr>
          <p:pic>
            <p:nvPicPr>
              <p:cNvPr id="24" name="图片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353739">
                <a:off x="5720440" y="902117"/>
                <a:ext cx="5164443" cy="3442962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6655520" y="2479857"/>
                <a:ext cx="3380547" cy="98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bụi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thấp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quả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mọng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nước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trồng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như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quả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dâu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6320401" y="4671426"/>
              <a:ext cx="2205038" cy="1330325"/>
              <a:chOff x="6320401" y="4671426"/>
              <a:chExt cx="2205038" cy="1330325"/>
            </a:xfrm>
          </p:grpSpPr>
          <p:sp>
            <p:nvSpPr>
              <p:cNvPr id="22" name="任意多边形 14">
                <a:extLst>
                  <a:ext uri="{FF2B5EF4-FFF2-40B4-BE49-F238E27FC236}">
                    <a16:creationId xmlns="" xmlns:a16="http://schemas.microsoft.com/office/drawing/2014/main" id="{8924F228-6870-4361-AD7C-0CB95551E8C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6757757" y="4234070"/>
                <a:ext cx="1330325" cy="2205038"/>
              </a:xfrm>
              <a:custGeom>
                <a:avLst/>
                <a:gdLst>
                  <a:gd name="T0" fmla="*/ 0 w 2696561"/>
                  <a:gd name="T1" fmla="*/ 382055 h 4469351"/>
                  <a:gd name="T2" fmla="*/ 56346 w 2696561"/>
                  <a:gd name="T3" fmla="*/ 297034 h 4469351"/>
                  <a:gd name="T4" fmla="*/ 60560 w 2696561"/>
                  <a:gd name="T5" fmla="*/ 295726 h 4469351"/>
                  <a:gd name="T6" fmla="*/ 57746 w 2696561"/>
                  <a:gd name="T7" fmla="*/ 290540 h 4469351"/>
                  <a:gd name="T8" fmla="*/ 51335 w 2696561"/>
                  <a:gd name="T9" fmla="*/ 258779 h 4469351"/>
                  <a:gd name="T10" fmla="*/ 101162 w 2696561"/>
                  <a:gd name="T11" fmla="*/ 183595 h 4469351"/>
                  <a:gd name="T12" fmla="*/ 105101 w 2696561"/>
                  <a:gd name="T13" fmla="*/ 182372 h 4469351"/>
                  <a:gd name="T14" fmla="*/ 105466 w 2696561"/>
                  <a:gd name="T15" fmla="*/ 175142 h 4469351"/>
                  <a:gd name="T16" fmla="*/ 193624 w 2696561"/>
                  <a:gd name="T17" fmla="*/ 78833 h 4469351"/>
                  <a:gd name="T18" fmla="*/ 207374 w 2696561"/>
                  <a:gd name="T19" fmla="*/ 77533 h 4469351"/>
                  <a:gd name="T20" fmla="*/ 207865 w 2696561"/>
                  <a:gd name="T21" fmla="*/ 76267 h 4469351"/>
                  <a:gd name="T22" fmla="*/ 213191 w 2696561"/>
                  <a:gd name="T23" fmla="*/ 61168 h 4469351"/>
                  <a:gd name="T24" fmla="*/ 222716 w 2696561"/>
                  <a:gd name="T25" fmla="*/ 0 h 4469351"/>
                  <a:gd name="T26" fmla="*/ 241066 w 2696561"/>
                  <a:gd name="T27" fmla="*/ 50445 h 4469351"/>
                  <a:gd name="T28" fmla="*/ 246602 w 2696561"/>
                  <a:gd name="T29" fmla="*/ 77700 h 4469351"/>
                  <a:gd name="T30" fmla="*/ 247133 w 2696561"/>
                  <a:gd name="T31" fmla="*/ 82432 h 4469351"/>
                  <a:gd name="T32" fmla="*/ 256941 w 2696561"/>
                  <a:gd name="T33" fmla="*/ 85477 h 4469351"/>
                  <a:gd name="T34" fmla="*/ 323782 w 2696561"/>
                  <a:gd name="T35" fmla="*/ 186334 h 4469351"/>
                  <a:gd name="T36" fmla="*/ 323404 w 2696561"/>
                  <a:gd name="T37" fmla="*/ 193806 h 4469351"/>
                  <a:gd name="T38" fmla="*/ 323404 w 2696561"/>
                  <a:gd name="T39" fmla="*/ 421485 h 4469351"/>
                  <a:gd name="T40" fmla="*/ 323782 w 2696561"/>
                  <a:gd name="T41" fmla="*/ 428960 h 4469351"/>
                  <a:gd name="T42" fmla="*/ 323404 w 2696561"/>
                  <a:gd name="T43" fmla="*/ 436434 h 4469351"/>
                  <a:gd name="T44" fmla="*/ 323404 w 2696561"/>
                  <a:gd name="T45" fmla="*/ 439690 h 4469351"/>
                  <a:gd name="T46" fmla="*/ 323240 w 2696561"/>
                  <a:gd name="T47" fmla="*/ 439690 h 4469351"/>
                  <a:gd name="T48" fmla="*/ 323226 w 2696561"/>
                  <a:gd name="T49" fmla="*/ 439979 h 4469351"/>
                  <a:gd name="T50" fmla="*/ 216025 w 2696561"/>
                  <a:gd name="T51" fmla="*/ 536734 h 4469351"/>
                  <a:gd name="T52" fmla="*/ 116737 w 2696561"/>
                  <a:gd name="T53" fmla="*/ 470911 h 4469351"/>
                  <a:gd name="T54" fmla="*/ 116644 w 2696561"/>
                  <a:gd name="T55" fmla="*/ 470655 h 4469351"/>
                  <a:gd name="T56" fmla="*/ 110850 w 2696561"/>
                  <a:gd name="T57" fmla="*/ 472453 h 4469351"/>
                  <a:gd name="T58" fmla="*/ 92257 w 2696561"/>
                  <a:gd name="T59" fmla="*/ 474328 h 4469351"/>
                  <a:gd name="T60" fmla="*/ 0 w 2696561"/>
                  <a:gd name="T61" fmla="*/ 382055 h 44693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96561"/>
                  <a:gd name="T94" fmla="*/ 0 h 4469351"/>
                  <a:gd name="T95" fmla="*/ 2696561 w 2696561"/>
                  <a:gd name="T96" fmla="*/ 4469351 h 44693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96561" h="4469351">
                    <a:moveTo>
                      <a:pt x="0" y="3181349"/>
                    </a:moveTo>
                    <a:cubicBezTo>
                      <a:pt x="0" y="2863088"/>
                      <a:pt x="193501" y="2590021"/>
                      <a:pt x="469273" y="2473380"/>
                    </a:cubicBezTo>
                    <a:lnTo>
                      <a:pt x="504360" y="2462488"/>
                    </a:lnTo>
                    <a:lnTo>
                      <a:pt x="480923" y="2419310"/>
                    </a:lnTo>
                    <a:cubicBezTo>
                      <a:pt x="446541" y="2338022"/>
                      <a:pt x="427529" y="2248650"/>
                      <a:pt x="427529" y="2154838"/>
                    </a:cubicBezTo>
                    <a:cubicBezTo>
                      <a:pt x="427529" y="1873400"/>
                      <a:pt x="598641" y="1631928"/>
                      <a:pt x="842506" y="1528782"/>
                    </a:cubicBezTo>
                    <a:lnTo>
                      <a:pt x="875314" y="1518598"/>
                    </a:lnTo>
                    <a:lnTo>
                      <a:pt x="878354" y="1458397"/>
                    </a:lnTo>
                    <a:cubicBezTo>
                      <a:pt x="919195" y="1056241"/>
                      <a:pt x="1221479" y="731374"/>
                      <a:pt x="1612563" y="656441"/>
                    </a:cubicBezTo>
                    <a:lnTo>
                      <a:pt x="1727078" y="645617"/>
                    </a:lnTo>
                    <a:lnTo>
                      <a:pt x="1731164" y="635071"/>
                    </a:lnTo>
                    <a:cubicBezTo>
                      <a:pt x="1743796" y="600804"/>
                      <a:pt x="1758450" y="559446"/>
                      <a:pt x="1775523" y="509345"/>
                    </a:cubicBezTo>
                    <a:cubicBezTo>
                      <a:pt x="1873400" y="143127"/>
                      <a:pt x="1828412" y="169782"/>
                      <a:pt x="1854856" y="0"/>
                    </a:cubicBezTo>
                    <a:cubicBezTo>
                      <a:pt x="1897858" y="149940"/>
                      <a:pt x="1976581" y="246306"/>
                      <a:pt x="2007676" y="420056"/>
                    </a:cubicBezTo>
                    <a:cubicBezTo>
                      <a:pt x="2031975" y="493472"/>
                      <a:pt x="2044367" y="569863"/>
                      <a:pt x="2053783" y="646999"/>
                    </a:cubicBezTo>
                    <a:lnTo>
                      <a:pt x="2058202" y="686403"/>
                    </a:lnTo>
                    <a:lnTo>
                      <a:pt x="2139884" y="711759"/>
                    </a:lnTo>
                    <a:cubicBezTo>
                      <a:pt x="2467019" y="850125"/>
                      <a:pt x="2696560" y="1174051"/>
                      <a:pt x="2696560" y="1551588"/>
                    </a:cubicBezTo>
                    <a:lnTo>
                      <a:pt x="2693418" y="1613811"/>
                    </a:lnTo>
                    <a:lnTo>
                      <a:pt x="2693418" y="3509677"/>
                    </a:lnTo>
                    <a:lnTo>
                      <a:pt x="2696561" y="3571920"/>
                    </a:lnTo>
                    <a:lnTo>
                      <a:pt x="2693418" y="3634162"/>
                    </a:lnTo>
                    <a:lnTo>
                      <a:pt x="2693418" y="3661270"/>
                    </a:lnTo>
                    <a:lnTo>
                      <a:pt x="2692049" y="3661270"/>
                    </a:lnTo>
                    <a:lnTo>
                      <a:pt x="2691928" y="3663677"/>
                    </a:lnTo>
                    <a:cubicBezTo>
                      <a:pt x="2645970" y="4116212"/>
                      <a:pt x="2263790" y="4469351"/>
                      <a:pt x="1799130" y="4469351"/>
                    </a:cubicBezTo>
                    <a:cubicBezTo>
                      <a:pt x="1427402" y="4469351"/>
                      <a:pt x="1108461" y="4243342"/>
                      <a:pt x="972224" y="3921241"/>
                    </a:cubicBezTo>
                    <a:lnTo>
                      <a:pt x="971445" y="3919113"/>
                    </a:lnTo>
                    <a:lnTo>
                      <a:pt x="923199" y="3934089"/>
                    </a:lnTo>
                    <a:cubicBezTo>
                      <a:pt x="873181" y="3944324"/>
                      <a:pt x="821393" y="3949699"/>
                      <a:pt x="768350" y="3949699"/>
                    </a:cubicBezTo>
                    <a:cubicBezTo>
                      <a:pt x="344002" y="3949699"/>
                      <a:pt x="0" y="3605697"/>
                      <a:pt x="0" y="3181349"/>
                    </a:cubicBezTo>
                    <a:close/>
                  </a:path>
                </a:pathLst>
              </a:custGeom>
              <a:solidFill>
                <a:srgbClr val="FDEBB0"/>
              </a:solidFill>
              <a:ln>
                <a:noFill/>
              </a:ln>
            </p:spPr>
            <p:txBody>
              <a:bodyPr anchor="ctr"/>
              <a:lstStyle/>
              <a:p>
                <a:endParaRPr lang="zh-CN" altLang="en-US" dirty="0">
                  <a:solidFill>
                    <a:prstClr val="black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6425172" y="5235953"/>
                <a:ext cx="18028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Thanh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mai</a:t>
                </a:r>
                <a:endPara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61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56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967345" y="2114103"/>
            <a:ext cx="8215745" cy="3065295"/>
            <a:chOff x="-48665" y="3211273"/>
            <a:chExt cx="6028035" cy="3065295"/>
          </a:xfrm>
        </p:grpSpPr>
        <p:grpSp>
          <p:nvGrpSpPr>
            <p:cNvPr id="25" name="Group 24"/>
            <p:cNvGrpSpPr/>
            <p:nvPr/>
          </p:nvGrpSpPr>
          <p:grpSpPr>
            <a:xfrm>
              <a:off x="-48665" y="3211273"/>
              <a:ext cx="5164443" cy="3065295"/>
              <a:chOff x="5720440" y="902117"/>
              <a:chExt cx="5164443" cy="3442962"/>
            </a:xfrm>
          </p:grpSpPr>
          <p:pic>
            <p:nvPicPr>
              <p:cNvPr id="26" name="图片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411529">
                <a:off x="5720440" y="902117"/>
                <a:ext cx="5164443" cy="3442962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6545371" y="2415719"/>
                <a:ext cx="3648589" cy="93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Cách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thể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hiện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cảm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xúc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khen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hoặc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nuối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tiếc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thể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hiện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qua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400" dirty="0" err="1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lang="en-US" sz="2400" dirty="0" smtClean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  <a:endPara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774332" y="4657677"/>
              <a:ext cx="2205038" cy="1330325"/>
              <a:chOff x="3774332" y="4657677"/>
              <a:chExt cx="2205038" cy="1330325"/>
            </a:xfrm>
          </p:grpSpPr>
          <p:sp>
            <p:nvSpPr>
              <p:cNvPr id="16" name="任意多边形 13">
                <a:extLst>
                  <a:ext uri="{FF2B5EF4-FFF2-40B4-BE49-F238E27FC236}">
                    <a16:creationId xmlns="" xmlns:a16="http://schemas.microsoft.com/office/drawing/2014/main" id="{81013F3C-FC0C-4129-9750-7156DB4096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H="1">
                <a:off x="4211688" y="4220321"/>
                <a:ext cx="1330325" cy="2205038"/>
              </a:xfrm>
              <a:custGeom>
                <a:avLst/>
                <a:gdLst>
                  <a:gd name="T0" fmla="*/ 0 w 2696561"/>
                  <a:gd name="T1" fmla="*/ 382055 h 4469351"/>
                  <a:gd name="T2" fmla="*/ 56346 w 2696561"/>
                  <a:gd name="T3" fmla="*/ 297034 h 4469351"/>
                  <a:gd name="T4" fmla="*/ 60560 w 2696561"/>
                  <a:gd name="T5" fmla="*/ 295726 h 4469351"/>
                  <a:gd name="T6" fmla="*/ 57746 w 2696561"/>
                  <a:gd name="T7" fmla="*/ 290540 h 4469351"/>
                  <a:gd name="T8" fmla="*/ 51335 w 2696561"/>
                  <a:gd name="T9" fmla="*/ 258779 h 4469351"/>
                  <a:gd name="T10" fmla="*/ 101162 w 2696561"/>
                  <a:gd name="T11" fmla="*/ 183595 h 4469351"/>
                  <a:gd name="T12" fmla="*/ 105101 w 2696561"/>
                  <a:gd name="T13" fmla="*/ 182372 h 4469351"/>
                  <a:gd name="T14" fmla="*/ 105466 w 2696561"/>
                  <a:gd name="T15" fmla="*/ 175142 h 4469351"/>
                  <a:gd name="T16" fmla="*/ 193624 w 2696561"/>
                  <a:gd name="T17" fmla="*/ 78833 h 4469351"/>
                  <a:gd name="T18" fmla="*/ 207374 w 2696561"/>
                  <a:gd name="T19" fmla="*/ 77533 h 4469351"/>
                  <a:gd name="T20" fmla="*/ 207865 w 2696561"/>
                  <a:gd name="T21" fmla="*/ 76267 h 4469351"/>
                  <a:gd name="T22" fmla="*/ 213191 w 2696561"/>
                  <a:gd name="T23" fmla="*/ 61168 h 4469351"/>
                  <a:gd name="T24" fmla="*/ 222716 w 2696561"/>
                  <a:gd name="T25" fmla="*/ 0 h 4469351"/>
                  <a:gd name="T26" fmla="*/ 241066 w 2696561"/>
                  <a:gd name="T27" fmla="*/ 50445 h 4469351"/>
                  <a:gd name="T28" fmla="*/ 246602 w 2696561"/>
                  <a:gd name="T29" fmla="*/ 77700 h 4469351"/>
                  <a:gd name="T30" fmla="*/ 247133 w 2696561"/>
                  <a:gd name="T31" fmla="*/ 82432 h 4469351"/>
                  <a:gd name="T32" fmla="*/ 256941 w 2696561"/>
                  <a:gd name="T33" fmla="*/ 85477 h 4469351"/>
                  <a:gd name="T34" fmla="*/ 323782 w 2696561"/>
                  <a:gd name="T35" fmla="*/ 186334 h 4469351"/>
                  <a:gd name="T36" fmla="*/ 323404 w 2696561"/>
                  <a:gd name="T37" fmla="*/ 193806 h 4469351"/>
                  <a:gd name="T38" fmla="*/ 323404 w 2696561"/>
                  <a:gd name="T39" fmla="*/ 421485 h 4469351"/>
                  <a:gd name="T40" fmla="*/ 323782 w 2696561"/>
                  <a:gd name="T41" fmla="*/ 428960 h 4469351"/>
                  <a:gd name="T42" fmla="*/ 323404 w 2696561"/>
                  <a:gd name="T43" fmla="*/ 436434 h 4469351"/>
                  <a:gd name="T44" fmla="*/ 323404 w 2696561"/>
                  <a:gd name="T45" fmla="*/ 439690 h 4469351"/>
                  <a:gd name="T46" fmla="*/ 323240 w 2696561"/>
                  <a:gd name="T47" fmla="*/ 439690 h 4469351"/>
                  <a:gd name="T48" fmla="*/ 323226 w 2696561"/>
                  <a:gd name="T49" fmla="*/ 439979 h 4469351"/>
                  <a:gd name="T50" fmla="*/ 216025 w 2696561"/>
                  <a:gd name="T51" fmla="*/ 536734 h 4469351"/>
                  <a:gd name="T52" fmla="*/ 116737 w 2696561"/>
                  <a:gd name="T53" fmla="*/ 470911 h 4469351"/>
                  <a:gd name="T54" fmla="*/ 116644 w 2696561"/>
                  <a:gd name="T55" fmla="*/ 470655 h 4469351"/>
                  <a:gd name="T56" fmla="*/ 110850 w 2696561"/>
                  <a:gd name="T57" fmla="*/ 472453 h 4469351"/>
                  <a:gd name="T58" fmla="*/ 92257 w 2696561"/>
                  <a:gd name="T59" fmla="*/ 474328 h 4469351"/>
                  <a:gd name="T60" fmla="*/ 0 w 2696561"/>
                  <a:gd name="T61" fmla="*/ 382055 h 446935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696561"/>
                  <a:gd name="T94" fmla="*/ 0 h 4469351"/>
                  <a:gd name="T95" fmla="*/ 2696561 w 2696561"/>
                  <a:gd name="T96" fmla="*/ 4469351 h 446935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696561" h="4469351">
                    <a:moveTo>
                      <a:pt x="0" y="3181349"/>
                    </a:moveTo>
                    <a:cubicBezTo>
                      <a:pt x="0" y="2863088"/>
                      <a:pt x="193501" y="2590021"/>
                      <a:pt x="469273" y="2473380"/>
                    </a:cubicBezTo>
                    <a:lnTo>
                      <a:pt x="504360" y="2462488"/>
                    </a:lnTo>
                    <a:lnTo>
                      <a:pt x="480923" y="2419310"/>
                    </a:lnTo>
                    <a:cubicBezTo>
                      <a:pt x="446541" y="2338022"/>
                      <a:pt x="427529" y="2248650"/>
                      <a:pt x="427529" y="2154838"/>
                    </a:cubicBezTo>
                    <a:cubicBezTo>
                      <a:pt x="427529" y="1873400"/>
                      <a:pt x="598641" y="1631928"/>
                      <a:pt x="842506" y="1528782"/>
                    </a:cubicBezTo>
                    <a:lnTo>
                      <a:pt x="875314" y="1518598"/>
                    </a:lnTo>
                    <a:lnTo>
                      <a:pt x="878354" y="1458397"/>
                    </a:lnTo>
                    <a:cubicBezTo>
                      <a:pt x="919195" y="1056241"/>
                      <a:pt x="1221479" y="731374"/>
                      <a:pt x="1612563" y="656441"/>
                    </a:cubicBezTo>
                    <a:lnTo>
                      <a:pt x="1727078" y="645617"/>
                    </a:lnTo>
                    <a:lnTo>
                      <a:pt x="1731164" y="635071"/>
                    </a:lnTo>
                    <a:cubicBezTo>
                      <a:pt x="1743796" y="600804"/>
                      <a:pt x="1758450" y="559446"/>
                      <a:pt x="1775523" y="509345"/>
                    </a:cubicBezTo>
                    <a:cubicBezTo>
                      <a:pt x="1873400" y="143127"/>
                      <a:pt x="1828412" y="169782"/>
                      <a:pt x="1854856" y="0"/>
                    </a:cubicBezTo>
                    <a:cubicBezTo>
                      <a:pt x="1897858" y="149940"/>
                      <a:pt x="1976581" y="246306"/>
                      <a:pt x="2007676" y="420056"/>
                    </a:cubicBezTo>
                    <a:cubicBezTo>
                      <a:pt x="2031975" y="493472"/>
                      <a:pt x="2044367" y="569863"/>
                      <a:pt x="2053783" y="646999"/>
                    </a:cubicBezTo>
                    <a:lnTo>
                      <a:pt x="2058202" y="686403"/>
                    </a:lnTo>
                    <a:lnTo>
                      <a:pt x="2139884" y="711759"/>
                    </a:lnTo>
                    <a:cubicBezTo>
                      <a:pt x="2467019" y="850125"/>
                      <a:pt x="2696560" y="1174051"/>
                      <a:pt x="2696560" y="1551588"/>
                    </a:cubicBezTo>
                    <a:lnTo>
                      <a:pt x="2693418" y="1613811"/>
                    </a:lnTo>
                    <a:lnTo>
                      <a:pt x="2693418" y="3509677"/>
                    </a:lnTo>
                    <a:lnTo>
                      <a:pt x="2696561" y="3571920"/>
                    </a:lnTo>
                    <a:lnTo>
                      <a:pt x="2693418" y="3634162"/>
                    </a:lnTo>
                    <a:lnTo>
                      <a:pt x="2693418" y="3661270"/>
                    </a:lnTo>
                    <a:lnTo>
                      <a:pt x="2692049" y="3661270"/>
                    </a:lnTo>
                    <a:lnTo>
                      <a:pt x="2691928" y="3663677"/>
                    </a:lnTo>
                    <a:cubicBezTo>
                      <a:pt x="2645970" y="4116212"/>
                      <a:pt x="2263790" y="4469351"/>
                      <a:pt x="1799130" y="4469351"/>
                    </a:cubicBezTo>
                    <a:cubicBezTo>
                      <a:pt x="1427402" y="4469351"/>
                      <a:pt x="1108461" y="4243342"/>
                      <a:pt x="972224" y="3921241"/>
                    </a:cubicBezTo>
                    <a:lnTo>
                      <a:pt x="971445" y="3919113"/>
                    </a:lnTo>
                    <a:lnTo>
                      <a:pt x="923199" y="3934089"/>
                    </a:lnTo>
                    <a:cubicBezTo>
                      <a:pt x="873181" y="3944324"/>
                      <a:pt x="821393" y="3949699"/>
                      <a:pt x="768350" y="3949699"/>
                    </a:cubicBezTo>
                    <a:cubicBezTo>
                      <a:pt x="344002" y="3949699"/>
                      <a:pt x="0" y="3605697"/>
                      <a:pt x="0" y="3181349"/>
                    </a:cubicBezTo>
                    <a:close/>
                  </a:path>
                </a:pathLst>
              </a:custGeom>
              <a:solidFill>
                <a:srgbClr val="FCD5B5"/>
              </a:solidFill>
              <a:ln>
                <a:noFill/>
              </a:ln>
            </p:spPr>
            <p:txBody>
              <a:bodyPr anchor="ctr"/>
              <a:lstStyle/>
              <a:p>
                <a:endParaRPr lang="zh-CN" altLang="en-US" dirty="0">
                  <a:solidFill>
                    <a:prstClr val="black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312762" y="5181038"/>
                <a:ext cx="14761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Xuýt</a:t>
                </a:r>
                <a:r>
                  <a:rPr lang="en-US" sz="2800" b="1" dirty="0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rgbClr val="C0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xoa</a:t>
                </a:r>
                <a:endPara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6136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21" y="3953866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51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44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29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53" y="1216712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44794" y="3006461"/>
            <a:ext cx="374397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345" y="318636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8"/>
          <a:stretch/>
        </p:blipFill>
        <p:spPr>
          <a:xfrm>
            <a:off x="8551367" y="5054326"/>
            <a:ext cx="3704853" cy="180367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30272" y="6244356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4515160" y="576060"/>
            <a:ext cx="3161682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0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6802" y="2105986"/>
            <a:ext cx="10778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058767" y="2106011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887685" y="214120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240580" y="2798043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452818" y="3416725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8107" y="147171"/>
            <a:ext cx="7073461" cy="6453351"/>
          </a:xfrm>
          <a:prstGeom prst="round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0958" y="487503"/>
            <a:ext cx="6638597" cy="540143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3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</a:t>
            </a:r>
          </a:p>
          <a:p>
            <a:pPr indent="287338" algn="just"/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0945" y="87049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280945" y="300544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7540541" y="4477951"/>
            <a:ext cx="4337486" cy="212257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iCiel Crocante" panose="02000000000000000000" pitchFamily="2" charset="0"/>
              </a:rPr>
              <a:t>Đọc</a:t>
            </a:r>
            <a:r>
              <a:rPr lang="en-US" sz="2400" dirty="0" smtClean="0">
                <a:solidFill>
                  <a:srgbClr val="0070C0"/>
                </a:solidFill>
                <a:latin typeface="iCiel Crocante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iCiel Crocante" panose="02000000000000000000" pitchFamily="2" charset="0"/>
              </a:rPr>
              <a:t>toàn</a:t>
            </a:r>
            <a:r>
              <a:rPr lang="en-US" sz="2400" dirty="0" smtClean="0">
                <a:solidFill>
                  <a:srgbClr val="0070C0"/>
                </a:solidFill>
                <a:latin typeface="iCiel Crocante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iCiel Crocante" panose="02000000000000000000" pitchFamily="2" charset="0"/>
              </a:rPr>
              <a:t>văn</a:t>
            </a:r>
            <a:r>
              <a:rPr lang="en-US" sz="2400" dirty="0" smtClean="0">
                <a:solidFill>
                  <a:srgbClr val="0070C0"/>
                </a:solidFill>
                <a:latin typeface="iCiel Crocante" panose="02000000000000000000" pitchFamily="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iCiel Crocante" panose="02000000000000000000" pitchFamily="2" charset="0"/>
              </a:rPr>
              <a:t>bản</a:t>
            </a:r>
            <a:endParaRPr lang="en-US" sz="2400" dirty="0">
              <a:solidFill>
                <a:srgbClr val="0070C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7" y="113349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6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51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27" y="245567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=""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2542" y="5795015"/>
            <a:ext cx="8396048" cy="94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4" y="-79514"/>
            <a:ext cx="13722626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55014" y="2609525"/>
            <a:ext cx="641860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altLang="zh-CN" sz="6600" b="1" spc="8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600" b="1" spc="800" dirty="0" err="1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zh-CN" altLang="en-US" sz="6600" b="1" spc="8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2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23655" y="136661"/>
            <a:ext cx="6831492" cy="6579475"/>
          </a:xfrm>
          <a:prstGeom prst="roundRect">
            <a:avLst/>
          </a:prstGeom>
          <a:solidFill>
            <a:schemeClr val="bg1">
              <a:alpha val="81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2019" y="694979"/>
            <a:ext cx="4780748" cy="2122571"/>
            <a:chOff x="110128" y="673499"/>
            <a:chExt cx="4780748" cy="2122571"/>
          </a:xfrm>
        </p:grpSpPr>
        <p:sp>
          <p:nvSpPr>
            <p:cNvPr id="6" name="Cloud 5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9736" y="1257732"/>
              <a:ext cx="4230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hổ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381298" y="538164"/>
            <a:ext cx="6531830" cy="575537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3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</a:t>
            </a:r>
          </a:p>
          <a:p>
            <a:pPr indent="287338" algn="ctr"/>
            <a:endParaRPr lang="en-US" sz="23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287338" algn="just"/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95975" y="2352563"/>
            <a:ext cx="1860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86818" y="126112"/>
            <a:ext cx="6831492" cy="6579475"/>
          </a:xfrm>
          <a:prstGeom prst="roundRect">
            <a:avLst/>
          </a:prstGeom>
          <a:solidFill>
            <a:schemeClr val="bg1">
              <a:alpha val="6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024634" y="597128"/>
            <a:ext cx="4780748" cy="2122571"/>
            <a:chOff x="110128" y="673499"/>
            <a:chExt cx="4780748" cy="2122571"/>
          </a:xfrm>
        </p:grpSpPr>
        <p:sp>
          <p:nvSpPr>
            <p:cNvPr id="22" name="Cloud 21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9736" y="1257732"/>
              <a:ext cx="4230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xung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quanh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9841" y="327957"/>
            <a:ext cx="6531830" cy="575537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3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</a:t>
            </a:r>
          </a:p>
          <a:p>
            <a:pPr indent="287338" algn="ctr"/>
            <a:endParaRPr lang="en-US" sz="23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287338" algn="just"/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3071" y="3876564"/>
            <a:ext cx="6203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9819" y="4234373"/>
            <a:ext cx="6203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9127" y="5254490"/>
            <a:ext cx="34774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loud 11"/>
          <p:cNvSpPr/>
          <p:nvPr/>
        </p:nvSpPr>
        <p:spPr>
          <a:xfrm>
            <a:off x="7024634" y="3205643"/>
            <a:ext cx="4780748" cy="212257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70C0"/>
              </a:solidFill>
              <a:latin typeface="iCiel Crocant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4738" y="3876564"/>
            <a:ext cx="42306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nuối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3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818" y="126112"/>
            <a:ext cx="6831492" cy="6579475"/>
          </a:xfrm>
          <a:prstGeom prst="roundRect">
            <a:avLst/>
          </a:prstGeom>
          <a:solidFill>
            <a:schemeClr val="bg1">
              <a:alpha val="67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24634" y="597128"/>
            <a:ext cx="4780748" cy="2122571"/>
            <a:chOff x="110128" y="673499"/>
            <a:chExt cx="4780748" cy="2122571"/>
          </a:xfrm>
        </p:grpSpPr>
        <p:sp>
          <p:nvSpPr>
            <p:cNvPr id="4" name="Cloud 3"/>
            <p:cNvSpPr/>
            <p:nvPr/>
          </p:nvSpPr>
          <p:spPr>
            <a:xfrm>
              <a:off x="110128" y="673499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9736" y="1257732"/>
              <a:ext cx="42306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hổ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nuối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tiếc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19841" y="327957"/>
            <a:ext cx="6531830" cy="575537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ctr"/>
            <a:r>
              <a:rPr lang="en-US" sz="2300" b="1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XẤU HỔ</a:t>
            </a:r>
          </a:p>
          <a:p>
            <a:pPr indent="287338" algn="ctr"/>
            <a:endParaRPr lang="en-US" sz="2300" b="1" dirty="0" smtClean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287338" algn="just"/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 algn="just"/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3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3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7779" y="6017428"/>
            <a:ext cx="6203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024634" y="597128"/>
            <a:ext cx="4780748" cy="2122571"/>
            <a:chOff x="5614716" y="-1083936"/>
            <a:chExt cx="4780748" cy="2122571"/>
          </a:xfrm>
        </p:grpSpPr>
        <p:sp>
          <p:nvSpPr>
            <p:cNvPr id="16" name="Cloud 15"/>
            <p:cNvSpPr/>
            <p:nvPr/>
          </p:nvSpPr>
          <p:spPr>
            <a:xfrm>
              <a:off x="5614716" y="-1083936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109572" y="-715148"/>
              <a:ext cx="423064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văn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xấu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hổ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mong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quay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lang="en-US" sz="28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8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052944" y="2719699"/>
            <a:ext cx="8526619" cy="3708810"/>
            <a:chOff x="1929407" y="1038635"/>
            <a:chExt cx="4780748" cy="2122571"/>
          </a:xfrm>
        </p:grpSpPr>
        <p:sp>
          <p:nvSpPr>
            <p:cNvPr id="16" name="Cloud 15"/>
            <p:cNvSpPr/>
            <p:nvPr/>
          </p:nvSpPr>
          <p:spPr>
            <a:xfrm>
              <a:off x="1929407" y="1038635"/>
              <a:ext cx="4780748" cy="2122571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70C0"/>
                </a:solidFill>
                <a:latin typeface="iCiel Crocante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79511" y="1407422"/>
              <a:ext cx="42306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34675" y="3809683"/>
            <a:ext cx="4903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nhút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nhát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2944" y="511274"/>
            <a:ext cx="3480873" cy="2261277"/>
            <a:chOff x="4382507" y="2510788"/>
            <a:chExt cx="2998285" cy="226127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9112" y="3520637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20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3" y="3337035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30" y="5124364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33" y="1357170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361381"/>
            <a:ext cx="718457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353138" y="141289"/>
            <a:ext cx="1755862" cy="17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4" y="315310"/>
            <a:ext cx="11540359" cy="6253656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276" y="415694"/>
            <a:ext cx="11799176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700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7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7: CÂY XẤU HỔ</a:t>
            </a:r>
            <a:endParaRPr lang="en-US" sz="27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186" y="876391"/>
            <a:ext cx="11273003" cy="526293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xạt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xuýt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287338"/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84622" y="95457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84622" y="3137885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239415" y="1400423"/>
            <a:ext cx="956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37356" y="1742964"/>
            <a:ext cx="9567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19376" y="1742964"/>
            <a:ext cx="1177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58569" y="2231965"/>
            <a:ext cx="11638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90827" y="3478463"/>
            <a:ext cx="1056606" cy="90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03861" y="4747701"/>
            <a:ext cx="126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17800" y="5630573"/>
            <a:ext cx="126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83735" y="3908740"/>
            <a:ext cx="14025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3861" y="5192746"/>
            <a:ext cx="12669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793029" y="5630573"/>
            <a:ext cx="13544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3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6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0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=""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=""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76" y="3417214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=""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56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=""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46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=""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86" y="144619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58" y="6219851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7830" y="1099332"/>
            <a:ext cx="6619737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85" y="850205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92" y="778664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=""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9" y="3005530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=""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19" y="2985783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7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64" y="1382259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79" y="1599327"/>
            <a:ext cx="6271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74" y="592357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3" y="6078804"/>
            <a:ext cx="12192000" cy="7447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30" b="93148" l="53426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8" t="58011" r="-11941" b="4771"/>
          <a:stretch/>
        </p:blipFill>
        <p:spPr>
          <a:xfrm>
            <a:off x="7632575" y="3827943"/>
            <a:ext cx="3416969" cy="255260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56086" y="1736612"/>
            <a:ext cx="3182384" cy="2374231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110278" y="2329796"/>
              <a:ext cx="12402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ẹp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82520" y="2510788"/>
            <a:ext cx="2998285" cy="22612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859112" y="3520637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lóng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lánh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9366" y="4670366"/>
            <a:ext cx="3416969" cy="1572127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58583" y="5133237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biếc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35756" y="1441823"/>
            <a:ext cx="3416969" cy="1970216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83857" y="2056194"/>
              <a:ext cx="2257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bay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8212547" y="4670366"/>
            <a:ext cx="136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3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32575" y="3856935"/>
            <a:ext cx="3416969" cy="2552604"/>
            <a:chOff x="7632575" y="3856935"/>
            <a:chExt cx="3416969" cy="25526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130" b="93148" l="53426" r="952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8" t="58011" r="-11941" b="4771"/>
            <a:stretch/>
          </p:blipFill>
          <p:spPr>
            <a:xfrm>
              <a:off x="7632575" y="3856935"/>
              <a:ext cx="3416969" cy="25526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212547" y="4699332"/>
              <a:ext cx="1362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lang="en-US" sz="36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06" y="1210196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2" y="3944564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93" y="3495039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298" t="55965" r="50877" b="23450"/>
          <a:stretch/>
        </p:blipFill>
        <p:spPr>
          <a:xfrm>
            <a:off x="1298857" y="1320341"/>
            <a:ext cx="9830384" cy="5537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2368" y="150918"/>
            <a:ext cx="11909039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699" y="735631"/>
            <a:ext cx="7831025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</a:t>
            </a:r>
            <a:r>
              <a:rPr lang="en-US" sz="3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  <a:endParaRPr lang="en-US" sz="3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3" y="6108726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3" y="26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69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80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520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=""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61943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gì có tên người cười, 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Hễ ai chạm phải đang tươi héo liền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Là cây gì?</a:t>
            </a:r>
            <a:endParaRPr lang="en-US" sz="32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79" y="3300717"/>
            <a:ext cx="3575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xấu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5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64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32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101210" y="2844251"/>
            <a:ext cx="6199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2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1101223" y="3749444"/>
            <a:ext cx="827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tục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định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nản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lòng</a:t>
            </a:r>
            <a:endParaRPr lang="en-US" sz="3200" dirty="0">
              <a:solidFill>
                <a:srgbClr val="FFFF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B4A1DFEB-8D5C-4575-BB4C-6DFF59C37176}"/>
              </a:ext>
            </a:extLst>
          </p:cNvPr>
          <p:cNvSpPr/>
          <p:nvPr/>
        </p:nvSpPr>
        <p:spPr>
          <a:xfrm>
            <a:off x="946298" y="2844225"/>
            <a:ext cx="712381" cy="675152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7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79" y="1354238"/>
            <a:ext cx="69733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cặp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song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Long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xung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quanh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79" y="3300717"/>
            <a:ext cx="2981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Đôi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mắt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79" y="1354264"/>
            <a:ext cx="292419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vươn cổ</a:t>
            </a:r>
          </a:p>
          <a:p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rụt đầu</a:t>
            </a:r>
          </a:p>
          <a:p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Hễ đi đâu</a:t>
            </a:r>
          </a:p>
          <a:p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Cõng nhà đi đó.</a:t>
            </a:r>
          </a:p>
          <a:p>
            <a:r>
              <a:rPr lang="vi-VN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(Là con gì?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79" y="4108814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Đáp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Con </a:t>
            </a:r>
            <a:r>
              <a:rPr lang="en-US" sz="32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  <a:endParaRPr lang="en-US" sz="32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5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74" y="1076740"/>
            <a:ext cx="3061251" cy="229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619" y="3803399"/>
            <a:ext cx="3873241" cy="2755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9" y="883663"/>
            <a:ext cx="7566992" cy="56752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591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35670" y="5538952"/>
            <a:ext cx="7956330" cy="74623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0" y="5486400"/>
            <a:ext cx="7956330" cy="851338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thử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1858</Words>
  <Application>Microsoft Office PowerPoint</Application>
  <PresentationFormat>Custom</PresentationFormat>
  <Paragraphs>122</Paragraphs>
  <Slides>33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Office Theme</vt:lpstr>
      <vt:lpstr>3_Office Theme</vt:lpstr>
      <vt:lpstr>1_Office Theme</vt:lpstr>
      <vt:lpstr>2_Office Theme</vt:lpstr>
      <vt:lpstr>4_Office Theme</vt:lpstr>
      <vt:lpstr>5_Office Theme</vt:lpstr>
      <vt:lpstr>6_Office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7U010221</cp:lastModifiedBy>
  <cp:revision>100</cp:revision>
  <dcterms:created xsi:type="dcterms:W3CDTF">2021-06-17T09:40:01Z</dcterms:created>
  <dcterms:modified xsi:type="dcterms:W3CDTF">2021-09-22T10:51:33Z</dcterms:modified>
</cp:coreProperties>
</file>