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287" r:id="rId3"/>
    <p:sldId id="306" r:id="rId4"/>
    <p:sldId id="258" r:id="rId5"/>
    <p:sldId id="273" r:id="rId6"/>
    <p:sldId id="291" r:id="rId7"/>
    <p:sldId id="275" r:id="rId8"/>
    <p:sldId id="288" r:id="rId9"/>
    <p:sldId id="282" r:id="rId10"/>
    <p:sldId id="292" r:id="rId11"/>
    <p:sldId id="293" r:id="rId12"/>
    <p:sldId id="295" r:id="rId13"/>
    <p:sldId id="296" r:id="rId14"/>
    <p:sldId id="300" r:id="rId15"/>
    <p:sldId id="256" r:id="rId16"/>
    <p:sldId id="302" r:id="rId17"/>
    <p:sldId id="268" r:id="rId18"/>
    <p:sldId id="284" r:id="rId19"/>
    <p:sldId id="27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0000FF"/>
    <a:srgbClr val="FF6600"/>
    <a:srgbClr val="00CC00"/>
    <a:srgbClr val="009900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>
        <p:scale>
          <a:sx n="59" d="100"/>
          <a:sy n="59" d="100"/>
        </p:scale>
        <p:origin x="-306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" y="19455"/>
            <a:ext cx="2279729" cy="22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93"/>
          <p:cNvSpPr>
            <a:spLocks noChangeArrowheads="1" noChangeShapeType="1" noTextEdit="1"/>
          </p:cNvSpPr>
          <p:nvPr/>
        </p:nvSpPr>
        <p:spPr bwMode="auto">
          <a:xfrm>
            <a:off x="2326225" y="2032505"/>
            <a:ext cx="8005521" cy="7015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THIẾT KẾ BÀI GIẢNG E - LEARNING</a:t>
            </a:r>
          </a:p>
        </p:txBody>
      </p:sp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044986" y="3146425"/>
            <a:ext cx="84328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MÔN: </a:t>
            </a:r>
            <a:r>
              <a:rPr lang="en-US" sz="3200" b="1" smtClean="0">
                <a:solidFill>
                  <a:srgbClr val="0000FF"/>
                </a:solidFill>
              </a:rPr>
              <a:t>TẬP ĐỌC LỚP 2</a:t>
            </a:r>
            <a:endParaRPr lang="en-US" sz="32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                                 </a:t>
            </a:r>
            <a:endParaRPr lang="en-US" sz="3600" b="1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2326225" y="478978"/>
            <a:ext cx="852399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ĐOÀN KẾT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3379520" y="3817667"/>
            <a:ext cx="5535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THIẾT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KẾ VÀ THỰC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HIỆN: GV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TỔ 2</a:t>
            </a: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-6578" y="617178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-6578" y="6307433"/>
            <a:ext cx="12211455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-6578" y="6514891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86" y="666418"/>
            <a:ext cx="1817370" cy="15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762" y1="93333" x2="83916" y2="94242"/>
                        <a14:foregroundMark x1="83392" y1="83939" x2="77448" y2="84848"/>
                        <a14:foregroundMark x1="25175" y1="83030" x2="11713" y2="83939"/>
                        <a14:foregroundMark x1="12762" y1="83939" x2="12238" y2="9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032665"/>
            <a:ext cx="4363597" cy="25141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8795" y="1307130"/>
            <a:ext cx="11853205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99" y="3365704"/>
            <a:ext cx="2295849" cy="32702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45476" y="2146197"/>
            <a:ext cx="4263924" cy="1769361"/>
            <a:chOff x="6429710" y="244128"/>
            <a:chExt cx="4209413" cy="1360287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1064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thầy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99" y="600266"/>
            <a:ext cx="5178323" cy="1952739"/>
            <a:chOff x="6429711" y="244128"/>
            <a:chExt cx="4209412" cy="1249608"/>
          </a:xfrm>
        </p:grpSpPr>
        <p:sp>
          <p:nvSpPr>
            <p:cNvPr id="20" name="Oval Callout 19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3212"/>
                <a:gd name="adj2" fmla="val 8650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7101" y="480212"/>
              <a:ext cx="3974631" cy="886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đứng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2014718" y="901400"/>
            <a:ext cx="3295143" cy="1289820"/>
          </a:xfrm>
          <a:prstGeom prst="cloudCallout">
            <a:avLst>
              <a:gd name="adj1" fmla="val 45187"/>
              <a:gd name="adj2" fmla="val 121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800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lang="en-US" sz="28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37588" y="1187209"/>
            <a:ext cx="3295143" cy="1289820"/>
          </a:xfrm>
          <a:prstGeom prst="cloudCallout">
            <a:avLst>
              <a:gd name="adj1" fmla="val -70650"/>
              <a:gd name="adj2" fmla="val 116655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7637780" y="3915558"/>
            <a:ext cx="4510998" cy="1289820"/>
          </a:xfrm>
          <a:prstGeom prst="cloudCallout">
            <a:avLst>
              <a:gd name="adj1" fmla="val -89838"/>
              <a:gd name="adj2" fmla="val 260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800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lang="en-US" sz="28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-50601" y="2899983"/>
            <a:ext cx="3998205" cy="1289820"/>
          </a:xfrm>
          <a:prstGeom prst="cloudCallout">
            <a:avLst>
              <a:gd name="adj1" fmla="val 81750"/>
              <a:gd name="adj2" fmla="val 546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800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754380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67064" y="1380073"/>
            <a:ext cx="10257869" cy="113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2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Theo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5" b="99012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7" y="3863339"/>
            <a:ext cx="4466650" cy="288976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5891" y="1400252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82649" y="511633"/>
            <a:ext cx="11043461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nào?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024380"/>
            <a:ext cx="5168901" cy="4479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623300" y="1434896"/>
            <a:ext cx="3467101" cy="1289820"/>
          </a:xfrm>
          <a:prstGeom prst="cloudCallout">
            <a:avLst>
              <a:gd name="adj1" fmla="val -53941"/>
              <a:gd name="adj2" fmla="val 969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?????</a:t>
            </a:r>
            <a:endParaRPr lang="en-US" sz="28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79826" y="1690443"/>
            <a:ext cx="3072974" cy="1289820"/>
          </a:xfrm>
          <a:prstGeom prst="cloudCallout">
            <a:avLst>
              <a:gd name="adj1" fmla="val 67698"/>
              <a:gd name="adj2" fmla="val 841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???</a:t>
            </a:r>
            <a:endParaRPr lang="en-US" sz="28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899879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155247" y="2434852"/>
            <a:ext cx="10507579" cy="130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 MẠNH DẠN, TỰ TIN TRONG GIAO TIẾP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组合 107"/>
          <p:cNvGrpSpPr/>
          <p:nvPr/>
        </p:nvGrpSpPr>
        <p:grpSpPr>
          <a:xfrm>
            <a:off x="755308" y="3787847"/>
            <a:ext cx="1405279" cy="2687453"/>
            <a:chOff x="181346" y="1761375"/>
            <a:chExt cx="1517253" cy="2901593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3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4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5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3707" y="3738358"/>
            <a:ext cx="2176557" cy="3377231"/>
          </a:xfrm>
          <a:prstGeom prst="rect">
            <a:avLst/>
          </a:prstGeom>
        </p:spPr>
      </p:pic>
      <p:pic>
        <p:nvPicPr>
          <p:cNvPr id="16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8203" y="5298527"/>
            <a:ext cx="2751437" cy="1620820"/>
          </a:xfrm>
          <a:prstGeom prst="rect">
            <a:avLst/>
          </a:prstGeom>
        </p:spPr>
      </p:pic>
      <p:pic>
        <p:nvPicPr>
          <p:cNvPr id="17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215106" y="5358283"/>
            <a:ext cx="2784389" cy="162082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1298321" y="899880"/>
            <a:ext cx="3667154" cy="1360031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7880" y="1001257"/>
            <a:ext cx="3780034" cy="113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NỘI DUNG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35" b="99012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26" y="4600134"/>
            <a:ext cx="2999347" cy="19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6" y="-932374"/>
            <a:ext cx="10443724" cy="6503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0157" y="2316210"/>
            <a:ext cx="509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 LẠI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1507" y="747845"/>
            <a:ext cx="11177872" cy="61000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31775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ngừng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...”.</a:t>
            </a:r>
          </a:p>
          <a:p>
            <a:pPr indent="231775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?”.</a:t>
            </a:r>
          </a:p>
          <a:p>
            <a:pPr indent="231775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“À... ờ...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...ờ...”.</a:t>
            </a:r>
          </a:p>
          <a:p>
            <a:pPr indent="231775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nhẫn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287338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to: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...ờ...à...”.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...ờ...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Con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,”.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theo.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tin: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</a:t>
            </a:r>
          </a:p>
          <a:p>
            <a:pPr indent="347663">
              <a:lnSpc>
                <a:spcPct val="120000"/>
              </a:lnSpc>
            </a:pPr>
            <a:endParaRPr lang="en-US" sz="32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0327" y="83783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72212" y="1263897"/>
            <a:ext cx="2034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29273" y="1739732"/>
            <a:ext cx="18127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28274" y="3704359"/>
            <a:ext cx="1061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90208" y="4684986"/>
            <a:ext cx="1415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82" y="394643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8437" y="2537844"/>
            <a:ext cx="9350453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97" y="4698180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95300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8017636" y="4803851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462464" y="1586646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8667" y="629924"/>
            <a:ext cx="10774666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9" y="3752005"/>
            <a:ext cx="1896435" cy="2701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-139700" y="3900158"/>
            <a:ext cx="3479800" cy="30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250" y="53772"/>
            <a:ext cx="12424249" cy="6804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638" y="1099902"/>
            <a:ext cx="4631362" cy="51239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20" y="4610515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921" y="109990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09" y="2220349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228" y="3413805"/>
            <a:ext cx="1231106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362831" y="2220349"/>
            <a:ext cx="516144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ngắt hơi, nghỉ hơi ở những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câu dài, lời nhân vật.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380399" y="3661860"/>
            <a:ext cx="518023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 nội dung bài </a:t>
            </a:r>
            <a:r>
              <a:rPr lang="vi-VN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2380399" y="4681942"/>
            <a:ext cx="512631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èn </a:t>
            </a:r>
            <a:r>
              <a:rPr 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phẩm chất tự tin, mạnh dạn trong giao tiếp</a:t>
            </a:r>
            <a:r>
              <a:rPr lang="vi-VN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7127" y="1369215"/>
            <a:ext cx="372089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đúng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ngữ.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4113" y="864551"/>
            <a:ext cx="311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-287766"/>
            <a:ext cx="11352857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279427" y="2838843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282651" y="188538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404" y="2587557"/>
            <a:ext cx="4961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BAI </a:t>
            </a:r>
            <a:r>
              <a:rPr lang="en-US" sz="4000" smtClean="0"/>
              <a:t>HÁT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9227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91" t="34134" r="25526" b="32650"/>
          <a:stretch/>
        </p:blipFill>
        <p:spPr>
          <a:xfrm>
            <a:off x="897327" y="2362433"/>
            <a:ext cx="10284020" cy="400456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93067" y="1927665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507" y="747845"/>
            <a:ext cx="11518682" cy="570612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“Chúng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</a:t>
            </a:r>
          </a:p>
          <a:p>
            <a:pPr indent="231775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?”.</a:t>
            </a:r>
          </a:p>
          <a:p>
            <a:pPr indent="231775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...”.</a:t>
            </a:r>
          </a:p>
          <a:p>
            <a:pPr indent="231775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?”.</a:t>
            </a:r>
          </a:p>
          <a:p>
            <a:pPr indent="231775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“À... ờ...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...ờ...”.</a:t>
            </a:r>
          </a:p>
          <a:p>
            <a:pPr indent="231775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287338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to: “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...ờ...à...”.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thở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...ờ...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,”.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theo.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tin: “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</a:t>
            </a:r>
          </a:p>
          <a:p>
            <a:pPr indent="287338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theo.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1861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849885" y="1193259"/>
            <a:ext cx="8411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3633" y="1196153"/>
            <a:ext cx="668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39678" y="1901651"/>
            <a:ext cx="1101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912893" y="2988353"/>
            <a:ext cx="1300911" cy="4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3454" y="4076873"/>
            <a:ext cx="104691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5-Point Star 1">
            <a:hlinkClick r:id="rId4" action="ppaction://hlinksldjump"/>
          </p:cNvPr>
          <p:cNvSpPr/>
          <p:nvPr/>
        </p:nvSpPr>
        <p:spPr>
          <a:xfrm>
            <a:off x="10972800" y="6453974"/>
            <a:ext cx="369651" cy="2581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hlinkClick r:id="rId5" action="ppaction://hlinksldjump"/>
          </p:cNvPr>
          <p:cNvSpPr/>
          <p:nvPr/>
        </p:nvSpPr>
        <p:spPr>
          <a:xfrm>
            <a:off x="11512687" y="6393669"/>
            <a:ext cx="389107" cy="3184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hlinkClick r:id="rId6" action="ppaction://hlinksldjump"/>
          </p:cNvPr>
          <p:cNvCxnSpPr/>
          <p:nvPr/>
        </p:nvCxnSpPr>
        <p:spPr>
          <a:xfrm flipV="1">
            <a:off x="9122896" y="5938022"/>
            <a:ext cx="104691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337261" y="5705721"/>
            <a:ext cx="1157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tải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3200" b="1" i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(bằng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zh-CN" altLang="en-US" sz="3200" i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ọc tiếng Anh - Học tiếng Anh online - Học tiếng Anh trên mạng - Học tiếng  Anh trực tuyế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" y="1796277"/>
            <a:ext cx="3392512" cy="28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 1 : What&amp;#39;s your name ? - Tiếng anh lớp 1 Unit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32" y="1211955"/>
            <a:ext cx="3995735" cy="399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Những bức vẽ tranh về gia đình có nội dung sâu sắ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4665" r="9561" b="6839"/>
          <a:stretch/>
        </p:blipFill>
        <p:spPr bwMode="auto">
          <a:xfrm>
            <a:off x="8674100" y="2049014"/>
            <a:ext cx="3098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33976" y="1382411"/>
            <a:ext cx="1125867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Quang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thở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...ờ...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“Con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 Thế là em đánh răng.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5466945" y="1382411"/>
            <a:ext cx="58366" cy="60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32570" y="2019570"/>
            <a:ext cx="58366" cy="60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678366" y="1435643"/>
            <a:ext cx="58366" cy="60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102017" y="1436149"/>
            <a:ext cx="58366" cy="60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140780" y="1992045"/>
            <a:ext cx="58366" cy="60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509192" y="1436149"/>
            <a:ext cx="58366" cy="60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128624" y="1436149"/>
            <a:ext cx="58366" cy="60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108095" y="1995309"/>
            <a:ext cx="58366" cy="60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166461" y="1995309"/>
            <a:ext cx="58366" cy="60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160383" y="1395169"/>
            <a:ext cx="58366" cy="60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>
            <a:hlinkClick r:id="rId4" action="ppaction://hlinksldjump"/>
          </p:cNvPr>
          <p:cNvSpPr/>
          <p:nvPr/>
        </p:nvSpPr>
        <p:spPr>
          <a:xfrm>
            <a:off x="10539663" y="5548594"/>
            <a:ext cx="639636" cy="5172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770021" y="5727032"/>
            <a:ext cx="609600" cy="5172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220511" y="5620783"/>
            <a:ext cx="609600" cy="5172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352800" y="4788569"/>
            <a:ext cx="609600" cy="5172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7812214" y="4989215"/>
            <a:ext cx="609600" cy="5172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2788186"/>
            <a:ext cx="11203016" cy="10980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2797" y="2806419"/>
            <a:ext cx="11203016" cy="10980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组合 1"/>
          <p:cNvGrpSpPr/>
          <p:nvPr/>
        </p:nvGrpSpPr>
        <p:grpSpPr>
          <a:xfrm rot="398685">
            <a:off x="971549" y="2701296"/>
            <a:ext cx="10248899" cy="2688094"/>
            <a:chOff x="323847" y="1180998"/>
            <a:chExt cx="6795776" cy="2688094"/>
          </a:xfrm>
          <a:solidFill>
            <a:srgbClr val="0000FF"/>
          </a:solidFill>
        </p:grpSpPr>
        <p:sp>
          <p:nvSpPr>
            <p:cNvPr id="14" name="椭圆 5"/>
            <p:cNvSpPr/>
            <p:nvPr/>
          </p:nvSpPr>
          <p:spPr>
            <a:xfrm rot="21300580">
              <a:off x="323847" y="1180998"/>
              <a:ext cx="6795776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椭圆 5"/>
            <p:cNvSpPr/>
            <p:nvPr/>
          </p:nvSpPr>
          <p:spPr>
            <a:xfrm rot="21300580">
              <a:off x="537516" y="1330640"/>
              <a:ext cx="6436800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7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147" y="678294"/>
            <a:ext cx="1817705" cy="252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7295" y="3583678"/>
            <a:ext cx="728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 LỜI CÂU HỎI</a:t>
            </a:r>
            <a:endParaRPr lang="en-US" sz="5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6516" y="843935"/>
            <a:ext cx="1817705" cy="2520000"/>
          </a:xfrm>
          <a:prstGeom prst="rect">
            <a:avLst/>
          </a:prstGeom>
        </p:spPr>
      </p:pic>
      <p:pic>
        <p:nvPicPr>
          <p:cNvPr id="23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3296" y="678294"/>
            <a:ext cx="181770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699</Words>
  <Application>Microsoft Office PowerPoint</Application>
  <PresentationFormat>Custom</PresentationFormat>
  <Paragraphs>64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147</cp:revision>
  <dcterms:created xsi:type="dcterms:W3CDTF">2021-06-17T09:40:01Z</dcterms:created>
  <dcterms:modified xsi:type="dcterms:W3CDTF">2021-08-31T10:08:24Z</dcterms:modified>
</cp:coreProperties>
</file>