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6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2" r:id="rId2"/>
    <p:sldMasterId id="2147483687" r:id="rId3"/>
    <p:sldMasterId id="2147483699" r:id="rId4"/>
    <p:sldMasterId id="2147483712" r:id="rId5"/>
    <p:sldMasterId id="2147483725" r:id="rId6"/>
    <p:sldMasterId id="2147483738" r:id="rId7"/>
  </p:sldMasterIdLst>
  <p:notesMasterIdLst>
    <p:notesMasterId r:id="rId35"/>
  </p:notesMasterIdLst>
  <p:sldIdLst>
    <p:sldId id="298" r:id="rId8"/>
    <p:sldId id="289" r:id="rId9"/>
    <p:sldId id="291" r:id="rId10"/>
    <p:sldId id="299" r:id="rId11"/>
    <p:sldId id="287" r:id="rId12"/>
    <p:sldId id="258" r:id="rId13"/>
    <p:sldId id="274" r:id="rId14"/>
    <p:sldId id="273" r:id="rId15"/>
    <p:sldId id="275" r:id="rId16"/>
    <p:sldId id="294" r:id="rId17"/>
    <p:sldId id="261" r:id="rId18"/>
    <p:sldId id="295" r:id="rId19"/>
    <p:sldId id="296" r:id="rId20"/>
    <p:sldId id="264" r:id="rId21"/>
    <p:sldId id="288" r:id="rId22"/>
    <p:sldId id="282" r:id="rId23"/>
    <p:sldId id="279" r:id="rId24"/>
    <p:sldId id="278" r:id="rId25"/>
    <p:sldId id="280" r:id="rId26"/>
    <p:sldId id="283" r:id="rId27"/>
    <p:sldId id="281" r:id="rId28"/>
    <p:sldId id="297" r:id="rId29"/>
    <p:sldId id="256" r:id="rId30"/>
    <p:sldId id="268" r:id="rId31"/>
    <p:sldId id="284" r:id="rId32"/>
    <p:sldId id="270" r:id="rId33"/>
    <p:sldId id="286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804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presProps" Target="presProp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E4A473-2BDC-4691-9B18-DA7ACC441C8A}" type="datetimeFigureOut">
              <a:rPr lang="en-US" smtClean="0"/>
              <a:t>9/23/2021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A38487-C24C-4966-9DA1-EB22F36449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95886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 anchorCtr="0"/>
          <a:lstStyle/>
          <a:p>
            <a:pPr lvl="0"/>
            <a:endParaRPr dirty="0"/>
          </a:p>
        </p:txBody>
      </p:sp>
      <p:sp>
        <p:nvSpPr>
          <p:cNvPr id="4100" name="Slide Number Placeholder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27405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幻灯片图像占位符 18433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435" name="文本占位符 18434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5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1218455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3295CC-E057-4A62-B462-0FC7E02321B1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52043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0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9/23/2021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87818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9/23/2021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15816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9/23/2021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82770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63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000"/>
    </mc:Choice>
    <mc:Fallback xmlns="">
      <p:transition advTm="3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21929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03ACF5-5D02-4547-8BD1-A5EF8841FB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ACA9505-3475-4C62-8643-B36BC8CBA433}" type="slidenum">
              <a:rPr lang="en-US" altLang="en-US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55852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155ECE-ED7B-4A3A-BFD6-EC78E2EC45F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3BE53BF-735A-4ACA-9DE1-79BFEA51A81B}" type="slidenum">
              <a:rPr lang="en-US" altLang="en-US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70008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3BA3D7-7BFF-4E75-B380-36C0A44204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09B6824-956C-4012-A028-3B7BD021DB21}" type="slidenum">
              <a:rPr lang="en-US" altLang="en-US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704729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C16F49-1D4D-49BD-BADB-698045C7F7C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8940B73-717F-45D4-9623-8224710F6586}" type="slidenum">
              <a:rPr lang="en-US" altLang="en-US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608211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EF05D6-11ED-498D-A4E8-12328C5632E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5D8896F-0F2F-4D9F-8895-0E79423CE75C}" type="slidenum">
              <a:rPr lang="en-US" altLang="en-US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79230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EEDE4D-FD3C-4308-8453-E531F0A9F1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3F72659-A1F8-4017-AD77-2FA800C6E970}" type="slidenum">
              <a:rPr lang="en-US" altLang="en-US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31367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9/23/2021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880833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FB5E7D-C202-4A9E-91FA-2286959411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AF82E69-F6B4-452C-9B6F-758F19C47D72}" type="slidenum">
              <a:rPr lang="en-US" altLang="en-US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14627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3C4118-2BAF-465C-AC1E-C061F2AF245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403D9EF-3E99-4910-A3EA-189C10CAC014}" type="slidenum">
              <a:rPr lang="en-US" altLang="en-US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866333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C338F7-5367-499A-8B8C-E495BE3FBEB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25A4005-1B9D-4B20-9437-3457D7540F66}" type="slidenum">
              <a:rPr lang="en-US" altLang="en-US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994618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7583F2-0A0C-4C52-A9BC-41112E28317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C27F3BB-697B-4FAB-93B4-4771E2E77014}" type="slidenum">
              <a:rPr lang="en-US" altLang="en-US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519259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66969D-BAF5-4657-828E-B3B31A82E70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A35701D-261C-4E9F-9BB4-345052987875}" type="slidenum">
              <a:rPr lang="en-US" altLang="en-US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480676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95721249"/>
      </p:ext>
    </p:extLst>
  </p:cSld>
  <p:clrMapOvr>
    <a:masterClrMapping/>
  </p:clrMapOvr>
  <p:transition spd="slow" advClick="0" advTm="3713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2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5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77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0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62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55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48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40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8516"/>
            <a:fld id="{4CEF851F-4C9B-4ED8-A706-7687066F5A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516"/>
              <a:t>9/23/2021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851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8516"/>
            <a:fld id="{46F2045C-80A1-433A-B3B9-3018D210B4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51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482993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8516"/>
            <a:fld id="{4CEF851F-4C9B-4ED8-A706-7687066F5A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516"/>
              <a:t>9/23/2021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851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8516"/>
            <a:fld id="{46F2045C-80A1-433A-B3B9-3018D210B4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51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455260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258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516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777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703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6292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5550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480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4066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8516"/>
            <a:fld id="{4CEF851F-4C9B-4ED8-A706-7687066F5A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516"/>
              <a:t>9/23/2021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851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8516"/>
            <a:fld id="{46F2045C-80A1-433A-B3B9-3018D210B4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51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2201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8516"/>
            <a:fld id="{4CEF851F-4C9B-4ED8-A706-7687066F5A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516"/>
              <a:t>9/23/2021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851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8516"/>
            <a:fld id="{46F2045C-80A1-433A-B3B9-3018D210B4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51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18840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9/23/2021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784672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258" indent="0">
              <a:buNone/>
              <a:defRPr sz="2667" b="1"/>
            </a:lvl2pPr>
            <a:lvl3pPr marL="1218516" indent="0">
              <a:buNone/>
              <a:defRPr sz="2400" b="1"/>
            </a:lvl3pPr>
            <a:lvl4pPr marL="1827774" indent="0">
              <a:buNone/>
              <a:defRPr sz="2133" b="1"/>
            </a:lvl4pPr>
            <a:lvl5pPr marL="2437034" indent="0">
              <a:buNone/>
              <a:defRPr sz="2133" b="1"/>
            </a:lvl5pPr>
            <a:lvl6pPr marL="3046292" indent="0">
              <a:buNone/>
              <a:defRPr sz="2133" b="1"/>
            </a:lvl6pPr>
            <a:lvl7pPr marL="3655550" indent="0">
              <a:buNone/>
              <a:defRPr sz="2133" b="1"/>
            </a:lvl7pPr>
            <a:lvl8pPr marL="4264808" indent="0">
              <a:buNone/>
              <a:defRPr sz="2133" b="1"/>
            </a:lvl8pPr>
            <a:lvl9pPr marL="4874066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258" indent="0">
              <a:buNone/>
              <a:defRPr sz="2667" b="1"/>
            </a:lvl2pPr>
            <a:lvl3pPr marL="1218516" indent="0">
              <a:buNone/>
              <a:defRPr sz="2400" b="1"/>
            </a:lvl3pPr>
            <a:lvl4pPr marL="1827774" indent="0">
              <a:buNone/>
              <a:defRPr sz="2133" b="1"/>
            </a:lvl4pPr>
            <a:lvl5pPr marL="2437034" indent="0">
              <a:buNone/>
              <a:defRPr sz="2133" b="1"/>
            </a:lvl5pPr>
            <a:lvl6pPr marL="3046292" indent="0">
              <a:buNone/>
              <a:defRPr sz="2133" b="1"/>
            </a:lvl6pPr>
            <a:lvl7pPr marL="3655550" indent="0">
              <a:buNone/>
              <a:defRPr sz="2133" b="1"/>
            </a:lvl7pPr>
            <a:lvl8pPr marL="4264808" indent="0">
              <a:buNone/>
              <a:defRPr sz="2133" b="1"/>
            </a:lvl8pPr>
            <a:lvl9pPr marL="4874066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8516"/>
            <a:fld id="{4CEF851F-4C9B-4ED8-A706-7687066F5A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516"/>
              <a:t>9/23/2021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851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8516"/>
            <a:fld id="{46F2045C-80A1-433A-B3B9-3018D210B4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51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775430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8516"/>
            <a:fld id="{4CEF851F-4C9B-4ED8-A706-7687066F5A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516"/>
              <a:t>9/23/2021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851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8516"/>
            <a:fld id="{46F2045C-80A1-433A-B3B9-3018D210B4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51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867317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8516"/>
            <a:fld id="{4CEF851F-4C9B-4ED8-A706-7687066F5A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516"/>
              <a:t>9/23/2021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851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8516"/>
            <a:fld id="{46F2045C-80A1-433A-B3B9-3018D210B4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51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891458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258" indent="0">
              <a:buNone/>
              <a:defRPr sz="1600"/>
            </a:lvl2pPr>
            <a:lvl3pPr marL="1218516" indent="0">
              <a:buNone/>
              <a:defRPr sz="1333"/>
            </a:lvl3pPr>
            <a:lvl4pPr marL="1827774" indent="0">
              <a:buNone/>
              <a:defRPr sz="1200"/>
            </a:lvl4pPr>
            <a:lvl5pPr marL="2437034" indent="0">
              <a:buNone/>
              <a:defRPr sz="1200"/>
            </a:lvl5pPr>
            <a:lvl6pPr marL="3046292" indent="0">
              <a:buNone/>
              <a:defRPr sz="1200"/>
            </a:lvl6pPr>
            <a:lvl7pPr marL="3655550" indent="0">
              <a:buNone/>
              <a:defRPr sz="1200"/>
            </a:lvl7pPr>
            <a:lvl8pPr marL="4264808" indent="0">
              <a:buNone/>
              <a:defRPr sz="1200"/>
            </a:lvl8pPr>
            <a:lvl9pPr marL="4874066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8516"/>
            <a:fld id="{4CEF851F-4C9B-4ED8-A706-7687066F5A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516"/>
              <a:t>9/23/2021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851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8516"/>
            <a:fld id="{46F2045C-80A1-433A-B3B9-3018D210B4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51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140931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258" indent="0">
              <a:buNone/>
              <a:defRPr sz="3733"/>
            </a:lvl2pPr>
            <a:lvl3pPr marL="1218516" indent="0">
              <a:buNone/>
              <a:defRPr sz="3200"/>
            </a:lvl3pPr>
            <a:lvl4pPr marL="1827774" indent="0">
              <a:buNone/>
              <a:defRPr sz="2667"/>
            </a:lvl4pPr>
            <a:lvl5pPr marL="2437034" indent="0">
              <a:buNone/>
              <a:defRPr sz="2667"/>
            </a:lvl5pPr>
            <a:lvl6pPr marL="3046292" indent="0">
              <a:buNone/>
              <a:defRPr sz="2667"/>
            </a:lvl6pPr>
            <a:lvl7pPr marL="3655550" indent="0">
              <a:buNone/>
              <a:defRPr sz="2667"/>
            </a:lvl7pPr>
            <a:lvl8pPr marL="4264808" indent="0">
              <a:buNone/>
              <a:defRPr sz="2667"/>
            </a:lvl8pPr>
            <a:lvl9pPr marL="4874066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258" indent="0">
              <a:buNone/>
              <a:defRPr sz="1600"/>
            </a:lvl2pPr>
            <a:lvl3pPr marL="1218516" indent="0">
              <a:buNone/>
              <a:defRPr sz="1333"/>
            </a:lvl3pPr>
            <a:lvl4pPr marL="1827774" indent="0">
              <a:buNone/>
              <a:defRPr sz="1200"/>
            </a:lvl4pPr>
            <a:lvl5pPr marL="2437034" indent="0">
              <a:buNone/>
              <a:defRPr sz="1200"/>
            </a:lvl5pPr>
            <a:lvl6pPr marL="3046292" indent="0">
              <a:buNone/>
              <a:defRPr sz="1200"/>
            </a:lvl6pPr>
            <a:lvl7pPr marL="3655550" indent="0">
              <a:buNone/>
              <a:defRPr sz="1200"/>
            </a:lvl7pPr>
            <a:lvl8pPr marL="4264808" indent="0">
              <a:buNone/>
              <a:defRPr sz="1200"/>
            </a:lvl8pPr>
            <a:lvl9pPr marL="4874066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8516"/>
            <a:fld id="{4CEF851F-4C9B-4ED8-A706-7687066F5A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516"/>
              <a:t>9/23/2021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851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8516"/>
            <a:fld id="{46F2045C-80A1-433A-B3B9-3018D210B4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51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882437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8516"/>
            <a:fld id="{4CEF851F-4C9B-4ED8-A706-7687066F5A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516"/>
              <a:t>9/23/2021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851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8516"/>
            <a:fld id="{46F2045C-80A1-433A-B3B9-3018D210B4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51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684434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8516"/>
            <a:fld id="{4CEF851F-4C9B-4ED8-A706-7687066F5A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516"/>
              <a:t>9/23/2021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851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8516"/>
            <a:fld id="{46F2045C-80A1-433A-B3B9-3018D210B4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51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741930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4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8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2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21716"/>
            <a:fld id="{CC7E0B67-8FA0-4F66-9577-9C053E74A2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21716"/>
              <a:t>9/23/2021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2171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21716"/>
            <a:fld id="{19737A6A-1E74-452D-93A8-6C3F3DFA172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2171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553764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21716"/>
            <a:fld id="{CC7E0B67-8FA0-4F66-9577-9C053E74A2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21716"/>
              <a:t>9/23/2021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2171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21716"/>
            <a:fld id="{19737A6A-1E74-452D-93A8-6C3F3DFA172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2171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057735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21716"/>
            <a:fld id="{CC7E0B67-8FA0-4F66-9577-9C053E74A2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21716"/>
              <a:t>9/23/2021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2171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21716"/>
            <a:fld id="{19737A6A-1E74-452D-93A8-6C3F3DFA172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2171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5493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9/23/2021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441750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21716"/>
            <a:fld id="{CC7E0B67-8FA0-4F66-9577-9C053E74A2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21716"/>
              <a:t>9/23/2021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2171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21716"/>
            <a:fld id="{19737A6A-1E74-452D-93A8-6C3F3DFA172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2171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824503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4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4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21716"/>
            <a:fld id="{CC7E0B67-8FA0-4F66-9577-9C053E74A2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21716"/>
              <a:t>9/23/2021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2171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21716"/>
            <a:fld id="{19737A6A-1E74-452D-93A8-6C3F3DFA172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2171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984193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21716"/>
            <a:fld id="{CC7E0B67-8FA0-4F66-9577-9C053E74A2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21716"/>
              <a:t>9/23/2021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2171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21716"/>
            <a:fld id="{19737A6A-1E74-452D-93A8-6C3F3DFA172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2171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499899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21716"/>
            <a:fld id="{CC7E0B67-8FA0-4F66-9577-9C053E74A2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21716"/>
              <a:t>9/23/2021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2171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21716"/>
            <a:fld id="{19737A6A-1E74-452D-93A8-6C3F3DFA172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2171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131767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8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2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21716"/>
            <a:fld id="{CC7E0B67-8FA0-4F66-9577-9C053E74A2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21716"/>
              <a:t>9/23/2021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2171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21716"/>
            <a:fld id="{19737A6A-1E74-452D-93A8-6C3F3DFA172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2171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794537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8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2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8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2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21716"/>
            <a:fld id="{CC7E0B67-8FA0-4F66-9577-9C053E74A2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21716"/>
              <a:t>9/23/2021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2171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21716"/>
            <a:fld id="{19737A6A-1E74-452D-93A8-6C3F3DFA172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2171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093485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21716"/>
            <a:fld id="{CC7E0B67-8FA0-4F66-9577-9C053E74A2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21716"/>
              <a:t>9/23/2021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2171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21716"/>
            <a:fld id="{19737A6A-1E74-452D-93A8-6C3F3DFA172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2171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950770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6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6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21716"/>
            <a:fld id="{CC7E0B67-8FA0-4F66-9577-9C053E74A2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21716"/>
              <a:t>9/23/2021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2171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21716"/>
            <a:fld id="{19737A6A-1E74-452D-93A8-6C3F3DFA172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2171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188144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33438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4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8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2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21716"/>
            <a:fld id="{CC7E0B67-8FA0-4F66-9577-9C053E74A2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21716"/>
              <a:t>9/23/2021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2171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21716"/>
            <a:fld id="{19737A6A-1E74-452D-93A8-6C3F3DFA172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2171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34913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9/23/2021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496526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21716"/>
            <a:fld id="{CC7E0B67-8FA0-4F66-9577-9C053E74A2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21716"/>
              <a:t>9/23/2021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2171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21716"/>
            <a:fld id="{19737A6A-1E74-452D-93A8-6C3F3DFA172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2171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44931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21716"/>
            <a:fld id="{CC7E0B67-8FA0-4F66-9577-9C053E74A2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21716"/>
              <a:t>9/23/2021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2171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21716"/>
            <a:fld id="{19737A6A-1E74-452D-93A8-6C3F3DFA172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2171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992119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21716"/>
            <a:fld id="{CC7E0B67-8FA0-4F66-9577-9C053E74A2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21716"/>
              <a:t>9/23/2021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2171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21716"/>
            <a:fld id="{19737A6A-1E74-452D-93A8-6C3F3DFA172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2171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419958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4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4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21716"/>
            <a:fld id="{CC7E0B67-8FA0-4F66-9577-9C053E74A2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21716"/>
              <a:t>9/23/2021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2171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21716"/>
            <a:fld id="{19737A6A-1E74-452D-93A8-6C3F3DFA172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2171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240074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21716"/>
            <a:fld id="{CC7E0B67-8FA0-4F66-9577-9C053E74A2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21716"/>
              <a:t>9/23/2021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2171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21716"/>
            <a:fld id="{19737A6A-1E74-452D-93A8-6C3F3DFA172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2171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170404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21716"/>
            <a:fld id="{CC7E0B67-8FA0-4F66-9577-9C053E74A2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21716"/>
              <a:t>9/23/2021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2171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21716"/>
            <a:fld id="{19737A6A-1E74-452D-93A8-6C3F3DFA172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2171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458848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8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2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21716"/>
            <a:fld id="{CC7E0B67-8FA0-4F66-9577-9C053E74A2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21716"/>
              <a:t>9/23/2021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2171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21716"/>
            <a:fld id="{19737A6A-1E74-452D-93A8-6C3F3DFA172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2171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521745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8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2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8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2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21716"/>
            <a:fld id="{CC7E0B67-8FA0-4F66-9577-9C053E74A2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21716"/>
              <a:t>9/23/2021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2171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21716"/>
            <a:fld id="{19737A6A-1E74-452D-93A8-6C3F3DFA172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2171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99911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21716"/>
            <a:fld id="{CC7E0B67-8FA0-4F66-9577-9C053E74A2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21716"/>
              <a:t>9/23/2021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2171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21716"/>
            <a:fld id="{19737A6A-1E74-452D-93A8-6C3F3DFA172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2171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680049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6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6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21716"/>
            <a:fld id="{CC7E0B67-8FA0-4F66-9577-9C053E74A2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21716"/>
              <a:t>9/23/2021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2171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21716"/>
            <a:fld id="{19737A6A-1E74-452D-93A8-6C3F3DFA172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2171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07415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9/23/2021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04279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69020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2021/9/23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8856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2021/9/23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0053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2021/9/23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6031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2021/9/23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8279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2021/9/23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3436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/>
      </p:par>
    </p:tn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2" y="2438400"/>
            <a:ext cx="12191997" cy="400565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577330"/>
            <a:ext cx="12818077" cy="201070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24036" y="4673625"/>
            <a:ext cx="12173527" cy="162082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75" y="5356592"/>
            <a:ext cx="12210475" cy="1501408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>
            <a:off x="234141" y="4254139"/>
            <a:ext cx="926612" cy="1772052"/>
            <a:chOff x="181346" y="1761375"/>
            <a:chExt cx="1517253" cy="290159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11280797" y="4581149"/>
            <a:ext cx="824569" cy="127943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2021/9/23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1329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/>
      </p:par>
    </p:tn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2149643"/>
            <a:ext cx="12192000" cy="47083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12192000" cy="2470477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2021/9/23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8798010" y="-32952"/>
            <a:ext cx="3393991" cy="328505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523383"/>
            <a:ext cx="12818077" cy="201070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6142" y="4673625"/>
            <a:ext cx="12173527" cy="162082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06112"/>
            <a:ext cx="12192000" cy="1651889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11280797" y="4581149"/>
            <a:ext cx="824569" cy="1279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587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/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2149643"/>
            <a:ext cx="12192000" cy="47083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12192000" cy="247047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8798010" y="-32952"/>
            <a:ext cx="3393991" cy="3285056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27"/>
          <a:stretch>
            <a:fillRect/>
          </a:stretch>
        </p:blipFill>
        <p:spPr>
          <a:xfrm>
            <a:off x="-18475" y="5570767"/>
            <a:ext cx="12818077" cy="1141533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 b="8110"/>
          <a:stretch>
            <a:fillRect/>
          </a:stretch>
        </p:blipFill>
        <p:spPr>
          <a:xfrm>
            <a:off x="9941" y="5316711"/>
            <a:ext cx="12173527" cy="1489373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74" y="6189784"/>
            <a:ext cx="12206689" cy="668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5987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/>
      </p:par>
    </p:tn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2021/9/23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7385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9/23/2021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13486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zh-CN" altLang="en-US" smtClean="0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2021/9/23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5846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2021/9/23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6573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2021/9/23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6548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/>
          <p:cNvSpPr/>
          <p:nvPr userDrawn="1"/>
        </p:nvSpPr>
        <p:spPr>
          <a:xfrm>
            <a:off x="415879" y="258924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16" name="Group 15"/>
          <p:cNvGrpSpPr/>
          <p:nvPr userDrawn="1"/>
        </p:nvGrpSpPr>
        <p:grpSpPr>
          <a:xfrm>
            <a:off x="392501" y="1774825"/>
            <a:ext cx="11443218" cy="4803328"/>
            <a:chOff x="220782" y="1331119"/>
            <a:chExt cx="6436810" cy="3602496"/>
          </a:xfrm>
        </p:grpSpPr>
        <p:sp>
          <p:nvSpPr>
            <p:cNvPr id="17" name="Freeform 16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8" name="Freeform 17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6" name="Group 5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7" name="Oval 6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8" name="Oval 7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0720386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2008105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17" name="Group 16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18" name="Freeform 17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20" name="Freeform 19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13" name="Group 12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14" name="Oval 13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5" name="Oval 14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6622073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0571125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4" name="Group 3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8429977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3238995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8AB0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4" name="Group 3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681562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9/23/2021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641931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34579351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3012191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547522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9/23/2021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24253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slideLayout" Target="../slideLayouts/slideLayout72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theme" Target="../theme/theme7.xml"/><Relationship Id="rId5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82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9C6F32-809B-4A83-821D-D07C0E8E5FD3}" type="datetimeFigureOut">
              <a:rPr lang="en-US" smtClean="0"/>
              <a:t>9/23/2021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9723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3BDC360-64E6-42EF-9C6A-9EC284E396C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7EE57E4-F8F9-48AC-9091-55B9251C8004}" type="slidenum">
              <a:rPr lang="en-US" altLang="en-US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43926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391" tIns="45696" rIns="91391" bIns="45696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391" tIns="45696" rIns="91391" bIns="45696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391" tIns="45696" rIns="91391" bIns="45696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8516"/>
            <a:fld id="{4CEF851F-4C9B-4ED8-A706-7687066F5A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516"/>
              <a:t>9/23/2021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391" tIns="45696" rIns="91391" bIns="45696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851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391" tIns="45696" rIns="91391" bIns="45696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8516"/>
            <a:fld id="{46F2045C-80A1-433A-B3B9-3018D210B4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51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02128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p:txStyles>
    <p:titleStyle>
      <a:lvl1pPr algn="ctr" defTabSz="1218516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6943" indent="-456943" algn="l" defTabSz="1218516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045" indent="-380786" algn="l" defTabSz="1218516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146" indent="-304630" algn="l" defTabSz="1218516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404" indent="-304630" algn="l" defTabSz="1218516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1662" indent="-304630" algn="l" defTabSz="1218516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0920" indent="-304630" algn="l" defTabSz="1218516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0178" indent="-304630" algn="l" defTabSz="1218516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69438" indent="-304630" algn="l" defTabSz="1218516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78696" indent="-304630" algn="l" defTabSz="1218516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51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258" algn="l" defTabSz="121851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516" algn="l" defTabSz="121851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7774" algn="l" defTabSz="121851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034" algn="l" defTabSz="121851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6292" algn="l" defTabSz="121851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5550" algn="l" defTabSz="121851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4808" algn="l" defTabSz="121851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4066" algn="l" defTabSz="121851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21716"/>
            <a:fld id="{CC7E0B67-8FA0-4F66-9577-9C053E74A2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21716"/>
              <a:t>9/23/2021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2171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21716"/>
            <a:fld id="{19737A6A-1E74-452D-93A8-6C3F3DFA172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2171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53754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</p:sldLayoutIdLst>
  <p:txStyles>
    <p:titleStyle>
      <a:lvl1pPr algn="l" defTabSz="914378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8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2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8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21716"/>
            <a:fld id="{CC7E0B67-8FA0-4F66-9577-9C053E74A2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21716"/>
              <a:t>9/23/2021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2171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21716"/>
            <a:fld id="{19737A6A-1E74-452D-93A8-6C3F3DFA172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2171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58076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  <p:sldLayoutId id="2147483724" r:id="rId12"/>
  </p:sldLayoutIdLst>
  <p:txStyles>
    <p:titleStyle>
      <a:lvl1pPr algn="l" defTabSz="914378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8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2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8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2021/9/23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4406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  <p:sldLayoutId id="2147483737" r:id="rId12"/>
  </p:sldLayoutIdLst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/>
      </p:par>
    </p:tnLst>
  </p:timing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8" y="719333"/>
            <a:ext cx="10290000" cy="63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Kalam"/>
              <a:buNone/>
              <a:defRPr sz="2800" b="1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1034" y="1583467"/>
            <a:ext cx="10290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  <a:def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9CD0F8A-4187-416C-8B26-32892C779C1A}"/>
              </a:ext>
            </a:extLst>
          </p:cNvPr>
          <p:cNvSpPr/>
          <p:nvPr userDrawn="1"/>
        </p:nvSpPr>
        <p:spPr>
          <a:xfrm>
            <a:off x="8373515" y="6517734"/>
            <a:ext cx="2066591" cy="256545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10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/>
                <a:sym typeface="Arial"/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95551447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7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0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7" Type="http://schemas.microsoft.com/office/2007/relationships/hdphoto" Target="../media/hdphoto6.wdp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2.png"/><Relationship Id="rId5" Type="http://schemas.microsoft.com/office/2007/relationships/hdphoto" Target="../media/hdphoto5.wdp"/><Relationship Id="rId4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41.png"/><Relationship Id="rId7" Type="http://schemas.openxmlformats.org/officeDocument/2006/relationships/image" Target="../media/image44.png"/><Relationship Id="rId12" Type="http://schemas.microsoft.com/office/2007/relationships/hdphoto" Target="../media/hdphoto9.wdp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11" Type="http://schemas.openxmlformats.org/officeDocument/2006/relationships/image" Target="../media/image46.png"/><Relationship Id="rId5" Type="http://schemas.openxmlformats.org/officeDocument/2006/relationships/image" Target="../media/image42.png"/><Relationship Id="rId10" Type="http://schemas.microsoft.com/office/2007/relationships/hdphoto" Target="../media/hdphoto8.wdp"/><Relationship Id="rId4" Type="http://schemas.microsoft.com/office/2007/relationships/hdphoto" Target="../media/hdphoto5.wdp"/><Relationship Id="rId9" Type="http://schemas.openxmlformats.org/officeDocument/2006/relationships/image" Target="../media/image45.pn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41.png"/><Relationship Id="rId7" Type="http://schemas.openxmlformats.org/officeDocument/2006/relationships/image" Target="../media/image44.png"/><Relationship Id="rId12" Type="http://schemas.microsoft.com/office/2007/relationships/hdphoto" Target="../media/hdphoto9.wdp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11" Type="http://schemas.openxmlformats.org/officeDocument/2006/relationships/image" Target="../media/image46.png"/><Relationship Id="rId5" Type="http://schemas.openxmlformats.org/officeDocument/2006/relationships/image" Target="../media/image42.png"/><Relationship Id="rId10" Type="http://schemas.microsoft.com/office/2007/relationships/hdphoto" Target="../media/hdphoto8.wdp"/><Relationship Id="rId4" Type="http://schemas.microsoft.com/office/2007/relationships/hdphoto" Target="../media/hdphoto5.wdp"/><Relationship Id="rId9" Type="http://schemas.openxmlformats.org/officeDocument/2006/relationships/image" Target="../media/image45.pn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13" Type="http://schemas.openxmlformats.org/officeDocument/2006/relationships/image" Target="../media/image50.png"/><Relationship Id="rId3" Type="http://schemas.openxmlformats.org/officeDocument/2006/relationships/image" Target="../media/image41.png"/><Relationship Id="rId7" Type="http://schemas.openxmlformats.org/officeDocument/2006/relationships/image" Target="../media/image48.png"/><Relationship Id="rId12" Type="http://schemas.microsoft.com/office/2007/relationships/hdphoto" Target="../media/hdphoto9.wdp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Relationship Id="rId6" Type="http://schemas.microsoft.com/office/2007/relationships/hdphoto" Target="../media/hdphoto10.wdp"/><Relationship Id="rId11" Type="http://schemas.openxmlformats.org/officeDocument/2006/relationships/image" Target="../media/image46.png"/><Relationship Id="rId5" Type="http://schemas.openxmlformats.org/officeDocument/2006/relationships/image" Target="../media/image47.png"/><Relationship Id="rId10" Type="http://schemas.microsoft.com/office/2007/relationships/hdphoto" Target="../media/hdphoto12.wdp"/><Relationship Id="rId4" Type="http://schemas.microsoft.com/office/2007/relationships/hdphoto" Target="../media/hdphoto5.wdp"/><Relationship Id="rId9" Type="http://schemas.openxmlformats.org/officeDocument/2006/relationships/image" Target="../media/image49.png"/><Relationship Id="rId14" Type="http://schemas.microsoft.com/office/2007/relationships/hdphoto" Target="../media/hdphoto13.wdp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13" Type="http://schemas.openxmlformats.org/officeDocument/2006/relationships/image" Target="../media/image42.png"/><Relationship Id="rId3" Type="http://schemas.openxmlformats.org/officeDocument/2006/relationships/image" Target="../media/image41.png"/><Relationship Id="rId7" Type="http://schemas.openxmlformats.org/officeDocument/2006/relationships/image" Target="../media/image48.png"/><Relationship Id="rId12" Type="http://schemas.microsoft.com/office/2007/relationships/hdphoto" Target="../media/hdphoto9.wdp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Relationship Id="rId6" Type="http://schemas.microsoft.com/office/2007/relationships/hdphoto" Target="../media/hdphoto10.wdp"/><Relationship Id="rId11" Type="http://schemas.openxmlformats.org/officeDocument/2006/relationships/image" Target="../media/image46.png"/><Relationship Id="rId5" Type="http://schemas.openxmlformats.org/officeDocument/2006/relationships/image" Target="../media/image47.png"/><Relationship Id="rId10" Type="http://schemas.microsoft.com/office/2007/relationships/hdphoto" Target="../media/hdphoto12.wdp"/><Relationship Id="rId4" Type="http://schemas.microsoft.com/office/2007/relationships/hdphoto" Target="../media/hdphoto5.wdp"/><Relationship Id="rId9" Type="http://schemas.openxmlformats.org/officeDocument/2006/relationships/image" Target="../media/image49.png"/><Relationship Id="rId14" Type="http://schemas.microsoft.com/office/2007/relationships/hdphoto" Target="../media/hdphoto6.wdp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13" Type="http://schemas.openxmlformats.org/officeDocument/2006/relationships/image" Target="../media/image51.png"/><Relationship Id="rId3" Type="http://schemas.openxmlformats.org/officeDocument/2006/relationships/image" Target="../media/image41.png"/><Relationship Id="rId7" Type="http://schemas.openxmlformats.org/officeDocument/2006/relationships/image" Target="../media/image48.png"/><Relationship Id="rId12" Type="http://schemas.microsoft.com/office/2007/relationships/hdphoto" Target="../media/hdphoto9.wdp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Relationship Id="rId6" Type="http://schemas.microsoft.com/office/2007/relationships/hdphoto" Target="../media/hdphoto10.wdp"/><Relationship Id="rId11" Type="http://schemas.openxmlformats.org/officeDocument/2006/relationships/image" Target="../media/image46.png"/><Relationship Id="rId5" Type="http://schemas.openxmlformats.org/officeDocument/2006/relationships/image" Target="../media/image47.png"/><Relationship Id="rId10" Type="http://schemas.microsoft.com/office/2007/relationships/hdphoto" Target="../media/hdphoto12.wdp"/><Relationship Id="rId4" Type="http://schemas.microsoft.com/office/2007/relationships/hdphoto" Target="../media/hdphoto5.wdp"/><Relationship Id="rId9" Type="http://schemas.openxmlformats.org/officeDocument/2006/relationships/image" Target="../media/image4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openxmlformats.org/officeDocument/2006/relationships/image" Target="../media/image56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4.wdp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openxmlformats.org/officeDocument/2006/relationships/image" Target="../media/image56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4.wdp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openxmlformats.org/officeDocument/2006/relationships/image" Target="../media/image63.png"/><Relationship Id="rId3" Type="http://schemas.openxmlformats.org/officeDocument/2006/relationships/image" Target="../media/image58.jpeg"/><Relationship Id="rId7" Type="http://schemas.microsoft.com/office/2007/relationships/hdphoto" Target="../media/hdphoto15.wdp"/><Relationship Id="rId12" Type="http://schemas.openxmlformats.org/officeDocument/2006/relationships/image" Target="../media/image6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11" Type="http://schemas.microsoft.com/office/2007/relationships/hdphoto" Target="../media/hdphoto17.wdp"/><Relationship Id="rId5" Type="http://schemas.microsoft.com/office/2007/relationships/hdphoto" Target="../media/hdphoto2.wdp"/><Relationship Id="rId10" Type="http://schemas.openxmlformats.org/officeDocument/2006/relationships/image" Target="../media/image61.png"/><Relationship Id="rId4" Type="http://schemas.openxmlformats.org/officeDocument/2006/relationships/image" Target="../media/image27.png"/><Relationship Id="rId9" Type="http://schemas.microsoft.com/office/2007/relationships/hdphoto" Target="../media/hdphoto16.wdp"/><Relationship Id="rId14" Type="http://schemas.microsoft.com/office/2007/relationships/hdphoto" Target="../media/hdphoto18.wdp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65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jpg"/><Relationship Id="rId5" Type="http://schemas.microsoft.com/office/2007/relationships/hdphoto" Target="../media/hdphoto2.wdp"/><Relationship Id="rId4" Type="http://schemas.openxmlformats.org/officeDocument/2006/relationships/image" Target="../media/image27.png"/><Relationship Id="rId9" Type="http://schemas.microsoft.com/office/2007/relationships/hdphoto" Target="../media/hdphoto6.wdp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3" Type="http://schemas.openxmlformats.org/officeDocument/2006/relationships/image" Target="../media/image27.png"/><Relationship Id="rId7" Type="http://schemas.openxmlformats.org/officeDocument/2006/relationships/image" Target="../media/image37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microsoft.com/office/2007/relationships/hdphoto" Target="../media/hdphoto2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27.xml"/><Relationship Id="rId1" Type="http://schemas.openxmlformats.org/officeDocument/2006/relationships/tags" Target="../tags/tag1.xml"/><Relationship Id="rId5" Type="http://schemas.openxmlformats.org/officeDocument/2006/relationships/image" Target="../media/image22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microsoft.com/office/2007/relationships/hdphoto" Target="../media/hdphoto3.wdp"/><Relationship Id="rId4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777" y="350293"/>
            <a:ext cx="1954243" cy="1954243"/>
          </a:xfrm>
          <a:prstGeom prst="rect">
            <a:avLst/>
          </a:prstGeom>
        </p:spPr>
      </p:pic>
      <p:sp>
        <p:nvSpPr>
          <p:cNvPr id="8" name="Text Box 194"/>
          <p:cNvSpPr txBox="1">
            <a:spLocks noChangeArrowheads="1"/>
          </p:cNvSpPr>
          <p:nvPr/>
        </p:nvSpPr>
        <p:spPr bwMode="auto">
          <a:xfrm>
            <a:off x="315309" y="2499633"/>
            <a:ext cx="12164640" cy="1118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defTabSz="914377" eaLnBrk="1" hangingPunct="1">
              <a:spcBef>
                <a:spcPct val="50000"/>
              </a:spcBef>
            </a:pPr>
            <a:r>
              <a:rPr lang="en-US" sz="4267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 VIỆT 2</a:t>
            </a:r>
            <a:endParaRPr lang="en-US" sz="4267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914377" eaLnBrk="1" hangingPunct="1">
              <a:spcBef>
                <a:spcPct val="50000"/>
              </a:spcBef>
            </a:pPr>
            <a:r>
              <a:rPr lang="en-US" sz="1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</a:t>
            </a:r>
            <a:endParaRPr lang="en-US" sz="4267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 Box 191"/>
          <p:cNvSpPr txBox="1">
            <a:spLocks noChangeArrowheads="1"/>
          </p:cNvSpPr>
          <p:nvPr/>
        </p:nvSpPr>
        <p:spPr bwMode="auto">
          <a:xfrm>
            <a:off x="891218" y="965103"/>
            <a:ext cx="11363847" cy="913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defTabSz="914377" eaLnBrk="1" hangingPunct="1"/>
            <a:r>
              <a:rPr lang="en-US" sz="2667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ĐÀO TẠO QUẬN LONG BIÊN</a:t>
            </a:r>
          </a:p>
          <a:p>
            <a:pPr algn="ctr" defTabSz="914377" eaLnBrk="1" hangingPunct="1"/>
            <a:r>
              <a:rPr lang="en-US" sz="2667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</a:t>
            </a:r>
            <a:r>
              <a:rPr lang="en-US" sz="2667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 </a:t>
            </a:r>
            <a:r>
              <a:rPr lang="en-US" sz="2667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ĐOÀN KẾT</a:t>
            </a:r>
            <a:endParaRPr lang="en-US" sz="2667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 Box 195"/>
          <p:cNvSpPr txBox="1">
            <a:spLocks noChangeArrowheads="1"/>
          </p:cNvSpPr>
          <p:nvPr/>
        </p:nvSpPr>
        <p:spPr bwMode="auto">
          <a:xfrm>
            <a:off x="315309" y="3358030"/>
            <a:ext cx="1216464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defTabSz="914377" eaLnBrk="1" hangingPunct="1">
              <a:spcBef>
                <a:spcPct val="50000"/>
              </a:spcBef>
            </a:pPr>
            <a:r>
              <a:rPr lang="en-US" sz="4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endParaRPr lang="en-US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 Box 195"/>
          <p:cNvSpPr txBox="1">
            <a:spLocks noChangeArrowheads="1"/>
          </p:cNvSpPr>
          <p:nvPr/>
        </p:nvSpPr>
        <p:spPr bwMode="auto">
          <a:xfrm>
            <a:off x="4695334" y="5845287"/>
            <a:ext cx="6440026" cy="584775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defTabSz="914377" eaLnBrk="1" hangingPunct="1">
              <a:spcBef>
                <a:spcPct val="50000"/>
              </a:spcBef>
            </a:pPr>
            <a:r>
              <a:rPr lang="en-US" sz="32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2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2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i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3200" b="1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3200" b="1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Thu </a:t>
            </a:r>
            <a:r>
              <a:rPr lang="en-US" sz="3200" b="1" i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Hường</a:t>
            </a:r>
            <a:endParaRPr lang="en-US" sz="3200" b="1" i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266" y="4536284"/>
            <a:ext cx="3242521" cy="1749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64185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13286"/>
            <a:ext cx="12192000" cy="744715"/>
          </a:xfrm>
          <a:prstGeom prst="rect">
            <a:avLst/>
          </a:prstGeom>
        </p:spPr>
      </p:pic>
      <p:grpSp>
        <p:nvGrpSpPr>
          <p:cNvPr id="3" name="Group 18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1"/>
            <a:ext cx="12079877" cy="394274"/>
            <a:chOff x="0" y="-127508"/>
            <a:chExt cx="12192000" cy="1361811"/>
          </a:xfrm>
        </p:grpSpPr>
        <p:sp>
          <p:nvSpPr>
            <p:cNvPr id="21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21716"/>
              <a:endParaRPr lang="en-US" sz="1814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2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21716"/>
              <a:endParaRPr lang="en-US" sz="1814">
                <a:solidFill>
                  <a:prstClr val="white"/>
                </a:solidFill>
                <a:latin typeface="Calibri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0291" y="5801762"/>
            <a:ext cx="1012125" cy="78588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35064" y="1565626"/>
            <a:ext cx="11799176" cy="3884092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indent="463550"/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Voi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thích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mặc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đẹp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thích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khen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xinh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Ở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nhà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voi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luôn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hỏi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anh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“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xinh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?”.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Voi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anh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bao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giờ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cũng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khen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“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xinh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lắm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!”.</a:t>
            </a:r>
          </a:p>
          <a:p>
            <a:pPr indent="463550"/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hôm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gặp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hươu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voi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hỏi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</a:p>
          <a:p>
            <a:pPr marL="342900" indent="-342900">
              <a:buFontTx/>
              <a:buChar char="-"/>
            </a:pP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xinh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  <a:p>
            <a:pPr indent="463550"/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Hươu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ngắm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voi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rồi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lắc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đầu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</a:p>
          <a:p>
            <a:pPr marL="342900" indent="-342900">
              <a:buFontTx/>
              <a:buChar char="-"/>
            </a:pP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Chưa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xinh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lắm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vì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đôi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sừng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giống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anh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indent="463550"/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Nghe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vậy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voi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nhặt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vài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cành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gài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lên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đầu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rồi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tiếp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indent="463550"/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Gặp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dê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voi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hỏi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</a:p>
          <a:p>
            <a:pPr marL="342900" indent="-342900">
              <a:buFontTx/>
              <a:buChar char="-"/>
            </a:pP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xinh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  <a:p>
            <a:pPr marL="342900" indent="-342900">
              <a:buFontTx/>
              <a:buChar char="-"/>
            </a:pP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vì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cậu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bộ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râu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giống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indent="347663">
              <a:lnSpc>
                <a:spcPct val="120000"/>
              </a:lnSpc>
            </a:pPr>
            <a:endParaRPr lang="en-US" sz="2200" dirty="0">
              <a:solidFill>
                <a:prstClr val="black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-272823" y="705800"/>
            <a:ext cx="11799176" cy="507783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ctr"/>
            <a:r>
              <a:rPr lang="en-US" sz="2700" b="1" dirty="0" smtClean="0">
                <a:solidFill>
                  <a:srgbClr val="FF66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EM CÓ XINH KHÔNG?</a:t>
            </a:r>
            <a:endParaRPr lang="en-US" sz="2700" b="1" dirty="0">
              <a:solidFill>
                <a:srgbClr val="FF66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636664" y="1566022"/>
            <a:ext cx="401601" cy="336497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</a:p>
        </p:txBody>
      </p:sp>
      <p:cxnSp>
        <p:nvCxnSpPr>
          <p:cNvPr id="12" name="Straight Connector 11"/>
          <p:cNvCxnSpPr/>
          <p:nvPr/>
        </p:nvCxnSpPr>
        <p:spPr>
          <a:xfrm>
            <a:off x="2714844" y="2647449"/>
            <a:ext cx="695844" cy="0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cxnSp>
        <p:nvCxnSpPr>
          <p:cNvPr id="13" name="Straight Connector 12"/>
          <p:cNvCxnSpPr/>
          <p:nvPr/>
        </p:nvCxnSpPr>
        <p:spPr>
          <a:xfrm flipV="1">
            <a:off x="4411564" y="3660510"/>
            <a:ext cx="1064676" cy="5849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cxnSp>
        <p:nvCxnSpPr>
          <p:cNvPr id="15" name="Straight Connector 14"/>
          <p:cNvCxnSpPr/>
          <p:nvPr/>
        </p:nvCxnSpPr>
        <p:spPr>
          <a:xfrm>
            <a:off x="3286399" y="3288237"/>
            <a:ext cx="908495" cy="0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cxnSp>
        <p:nvCxnSpPr>
          <p:cNvPr id="18" name="Straight Connector 17"/>
          <p:cNvCxnSpPr/>
          <p:nvPr/>
        </p:nvCxnSpPr>
        <p:spPr>
          <a:xfrm>
            <a:off x="3715720" y="5014729"/>
            <a:ext cx="695844" cy="0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</p:spTree>
    <p:extLst>
      <p:ext uri="{BB962C8B-B14F-4D97-AF65-F5344CB8AC3E}">
        <p14:creationId xmlns:p14="http://schemas.microsoft.com/office/powerpoint/2010/main" val="98282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3948068" y="758049"/>
            <a:ext cx="4064000" cy="630014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Giải</a:t>
            </a:r>
            <a:r>
              <a:rPr lang="en-US" sz="33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nghĩa</a:t>
            </a:r>
            <a:r>
              <a:rPr lang="en-US" sz="33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endParaRPr lang="en-US" sz="3300" b="1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5818" y="2339255"/>
            <a:ext cx="4834269" cy="341621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374" y="2302736"/>
            <a:ext cx="5693694" cy="3416217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>
          <a:xfrm>
            <a:off x="1446029" y="2498651"/>
            <a:ext cx="2456120" cy="102072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40492B02-98B6-4E81-9A77-773825039D2E}"/>
              </a:ext>
            </a:extLst>
          </p:cNvPr>
          <p:cNvSpPr txBox="1"/>
          <p:nvPr/>
        </p:nvSpPr>
        <p:spPr>
          <a:xfrm>
            <a:off x="605657" y="2402379"/>
            <a:ext cx="11813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Sừng</a:t>
            </a:r>
            <a:endParaRPr lang="zh-CN" altLang="en-US" sz="2800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文本框 6">
            <a:extLst>
              <a:ext uri="{FF2B5EF4-FFF2-40B4-BE49-F238E27FC236}">
                <a16:creationId xmlns:a16="http://schemas.microsoft.com/office/drawing/2014/main" id="{40492B02-98B6-4E81-9A77-773825039D2E}"/>
              </a:ext>
            </a:extLst>
          </p:cNvPr>
          <p:cNvSpPr txBox="1"/>
          <p:nvPr/>
        </p:nvSpPr>
        <p:spPr>
          <a:xfrm>
            <a:off x="6672688" y="3754975"/>
            <a:ext cx="9340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 err="1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Râu</a:t>
            </a:r>
            <a:endParaRPr lang="zh-CN" altLang="en-US" sz="3200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6570957" y="3228560"/>
            <a:ext cx="1137531" cy="58163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4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049158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7" grpId="0"/>
      <p:bldP spid="8" grpId="0"/>
      <p:bldP spid="11" grpId="0" animBg="1"/>
      <p:bldP spid="11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13286"/>
            <a:ext cx="12192000" cy="744715"/>
          </a:xfrm>
          <a:prstGeom prst="rect">
            <a:avLst/>
          </a:prstGeom>
        </p:spPr>
      </p:pic>
      <p:grpSp>
        <p:nvGrpSpPr>
          <p:cNvPr id="3" name="Group 18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1"/>
            <a:ext cx="12079877" cy="394274"/>
            <a:chOff x="0" y="-127508"/>
            <a:chExt cx="12192000" cy="1361811"/>
          </a:xfrm>
        </p:grpSpPr>
        <p:sp>
          <p:nvSpPr>
            <p:cNvPr id="21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21716"/>
              <a:endParaRPr lang="en-US" sz="1814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2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21716"/>
              <a:endParaRPr lang="en-US" sz="1814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14" name="Oval 13"/>
          <p:cNvSpPr/>
          <p:nvPr/>
        </p:nvSpPr>
        <p:spPr>
          <a:xfrm>
            <a:off x="832712" y="1426468"/>
            <a:ext cx="451091" cy="428112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21716"/>
            <a:r>
              <a:rPr lang="en-US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0291" y="5801762"/>
            <a:ext cx="1012125" cy="78588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005454" y="1426468"/>
            <a:ext cx="10068968" cy="3490138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indent="463550"/>
            <a:r>
              <a:rPr lang="en-US" sz="24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Voi</a:t>
            </a:r>
            <a:r>
              <a:rPr lang="en-US" sz="2400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liền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nhổ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khóm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cỏ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dại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bên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đường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gắn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vào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cằm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rồi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nhà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indent="463550"/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nhà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đôi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sừng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bộ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râu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giả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voi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hớn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hở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hỏi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anh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</a:p>
          <a:p>
            <a:pPr marL="342900" indent="-342900">
              <a:buFontTx/>
              <a:buChar char="-"/>
            </a:pP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xinh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Voi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anh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</a:p>
          <a:p>
            <a:pPr marL="342900" indent="-342900">
              <a:buFontTx/>
              <a:buChar char="-"/>
            </a:pP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Trời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ơi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sao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lại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thêm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sừng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râu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thế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này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Xấu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lắm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</a:t>
            </a:r>
          </a:p>
          <a:p>
            <a:pPr indent="395288"/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Voi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ngắm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gương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thấy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xấu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thật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Sau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khi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bỏ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sừng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râu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voi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thấy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xinh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đẹp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hẳn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lên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Giờ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đây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voi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hiểu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rằng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chỉ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xinh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đẹp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khi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đúng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voi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indent="347663">
              <a:lnSpc>
                <a:spcPct val="120000"/>
              </a:lnSpc>
            </a:pPr>
            <a:endParaRPr lang="en-US" sz="2400" dirty="0">
              <a:solidFill>
                <a:prstClr val="black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3613637" y="1831689"/>
            <a:ext cx="154054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4830719" y="2211277"/>
            <a:ext cx="908495" cy="0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</p:spTree>
    <p:extLst>
      <p:ext uri="{BB962C8B-B14F-4D97-AF65-F5344CB8AC3E}">
        <p14:creationId xmlns:p14="http://schemas.microsoft.com/office/powerpoint/2010/main" val="728631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21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-91935" y="311698"/>
            <a:ext cx="11799176" cy="507783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	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5: EM CÓ XINH KHÔNG?</a:t>
            </a:r>
            <a:endParaRPr kumimoji="0" lang="en-US" sz="2700" b="1" i="0" u="none" strike="noStrike" kern="1200" cap="none" spc="0" normalizeH="0" baseline="0" noProof="0" dirty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92824" y="819481"/>
            <a:ext cx="11799176" cy="6210113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4635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Voi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thích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mặc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đẹp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thích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khen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xinh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Ở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nhà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voi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luôn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hỏi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anh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“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xinh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?”.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Voi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anh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bao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giờ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cũng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khen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“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xinh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lắm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!”.</a:t>
            </a:r>
          </a:p>
          <a:p>
            <a:pPr marL="0" marR="0" lvl="0" indent="4635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hôm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gặp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hươu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voi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hỏi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xinh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  <a:p>
            <a:pPr marL="0" marR="0" lvl="0" indent="4635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Hươu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ngắm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voi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rồi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lắc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đầu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Chưa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xinh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lắm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vì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đôi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sừng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giống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anh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4635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Nghe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vậy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voi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nhặt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vài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cành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gài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lên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đầu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rồi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tiếp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4635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Gặp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dê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voi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hỏi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xinh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vì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cậu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bộ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râu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giống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4635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Voi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liền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nhổ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khóm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cỏ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dại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bên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đường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gắn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vào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cằm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rồi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nhà</a:t>
            </a: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4635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nhà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với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đôi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sừng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bộ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râu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giả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voi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hớn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hở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hỏi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anh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xinh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Voi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anh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Trời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ơi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sao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lại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thêm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sừng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râu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thế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này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Xấu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lắm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</a:t>
            </a:r>
          </a:p>
          <a:p>
            <a:pPr marL="0" marR="0" lvl="0" indent="3952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Voi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ngắm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gương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thấy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xấu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thật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Sau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khi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bỏ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sừng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râu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voi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thấy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xinh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đẹp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hẳn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lên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Giờ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đây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voi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hiểu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rằng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chỉ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xinh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đẹp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khi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đúng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voi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347663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5010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4">
            <a:extLst>
              <a:ext uri="{FF2B5EF4-FFF2-40B4-BE49-F238E27FC236}">
                <a16:creationId xmlns:a16="http://schemas.microsoft.com/office/drawing/2014/main" id="{1C3256A2-416D-4670-AD10-0133FCC14D4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50" r="14625"/>
          <a:stretch/>
        </p:blipFill>
        <p:spPr>
          <a:xfrm>
            <a:off x="0" y="114431"/>
            <a:ext cx="11170508" cy="7329730"/>
          </a:xfrm>
          <a:prstGeom prst="rect">
            <a:avLst/>
          </a:prstGeom>
        </p:spPr>
      </p:pic>
      <p:pic>
        <p:nvPicPr>
          <p:cNvPr id="5" name="图片 3">
            <a:extLst>
              <a:ext uri="{FF2B5EF4-FFF2-40B4-BE49-F238E27FC236}">
                <a16:creationId xmlns:a16="http://schemas.microsoft.com/office/drawing/2014/main" id="{C04F87AB-AAFA-44C4-B254-9DC0BD1EF5C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/>
        </p:blipFill>
        <p:spPr>
          <a:xfrm>
            <a:off x="7250662" y="1968709"/>
            <a:ext cx="5903114" cy="488929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87665" y="487496"/>
            <a:ext cx="84686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*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Giọng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87665" y="1133827"/>
            <a:ext cx="9115823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Thể</a:t>
            </a:r>
            <a:r>
              <a:rPr lang="en-US" sz="40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hiện</a:t>
            </a:r>
            <a:r>
              <a:rPr lang="en-US" sz="40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rõ</a:t>
            </a:r>
            <a:r>
              <a:rPr lang="en-US" sz="40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giọng</a:t>
            </a:r>
            <a:r>
              <a:rPr lang="en-US" sz="40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lang="en-US" sz="40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40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sz="40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nhân</a:t>
            </a:r>
            <a:r>
              <a:rPr lang="en-US" sz="40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vật</a:t>
            </a:r>
            <a:r>
              <a:rPr lang="en-US" sz="40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</a:t>
            </a:r>
          </a:p>
          <a:p>
            <a:r>
              <a:rPr lang="en-US" sz="40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+ </a:t>
            </a:r>
            <a:r>
              <a:rPr lang="en-US" sz="4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Voi</a:t>
            </a:r>
            <a:r>
              <a:rPr lang="en-US" sz="40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anh</a:t>
            </a:r>
            <a:endParaRPr lang="en-US" sz="4000" b="1" dirty="0" smtClean="0">
              <a:solidFill>
                <a:srgbClr val="0070C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r>
              <a:rPr lang="en-US" sz="40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+ </a:t>
            </a:r>
            <a:r>
              <a:rPr lang="en-US" sz="4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Voi</a:t>
            </a:r>
            <a:r>
              <a:rPr lang="en-US" sz="40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endParaRPr lang="en-US" sz="4000" b="1" dirty="0" smtClean="0">
              <a:solidFill>
                <a:srgbClr val="0070C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r>
              <a:rPr lang="en-US" sz="40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+ </a:t>
            </a:r>
            <a:r>
              <a:rPr lang="en-US" sz="4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Hươu</a:t>
            </a:r>
            <a:endParaRPr lang="en-US" sz="4000" b="1" dirty="0" smtClean="0">
              <a:solidFill>
                <a:srgbClr val="0070C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r>
              <a:rPr lang="en-US" sz="40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+ </a:t>
            </a:r>
            <a:r>
              <a:rPr lang="en-US" sz="4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Dê</a:t>
            </a:r>
            <a:endParaRPr lang="en-US" sz="4000" b="1" dirty="0" smtClean="0">
              <a:solidFill>
                <a:srgbClr val="0070C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endParaRPr lang="en-US" sz="4000" b="1" dirty="0">
              <a:solidFill>
                <a:srgbClr val="0070C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4047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0A20FE26-1367-4A3F-85DE-8373044CA43F}"/>
              </a:ext>
            </a:extLst>
          </p:cNvPr>
          <p:cNvSpPr/>
          <p:nvPr/>
        </p:nvSpPr>
        <p:spPr>
          <a:xfrm>
            <a:off x="499864" y="425182"/>
            <a:ext cx="10995949" cy="59609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19"/>
          </a:p>
        </p:txBody>
      </p:sp>
      <p:pic>
        <p:nvPicPr>
          <p:cNvPr id="15" name="图片 73732" descr="PPT素材-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9864" y="113323"/>
            <a:ext cx="10543131" cy="596984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Rectangle 11">
            <a:extLst>
              <a:ext uri="{FF2B5EF4-FFF2-40B4-BE49-F238E27FC236}">
                <a16:creationId xmlns:a16="http://schemas.microsoft.com/office/drawing/2014/main" id="{3AD24F28-1415-40B3-A995-3C246C286D7F}"/>
              </a:ext>
            </a:extLst>
          </p:cNvPr>
          <p:cNvSpPr>
            <a:spLocks noChangeArrowheads="1"/>
          </p:cNvSpPr>
          <p:nvPr/>
        </p:nvSpPr>
        <p:spPr bwMode="gray">
          <a:xfrm>
            <a:off x="456366" y="3200682"/>
            <a:ext cx="11203016" cy="1234953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defTabSz="1219139">
              <a:lnSpc>
                <a:spcPct val="150000"/>
              </a:lnSpc>
              <a:defRPr/>
            </a:pPr>
            <a:r>
              <a:rPr lang="en-US" altLang="zh-CN" sz="495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lang="en-US" altLang="zh-CN" sz="495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495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altLang="zh-CN" sz="495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495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endParaRPr lang="zh-CN" altLang="en-US" sz="495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SVN-Gretoon" panose="0204060305050602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7" name="图片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>
            <a:fillRect/>
          </a:stretch>
        </p:blipFill>
        <p:spPr>
          <a:xfrm>
            <a:off x="10637196" y="39447"/>
            <a:ext cx="1285680" cy="19094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0814" y="245541"/>
            <a:ext cx="3261485" cy="24243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图片 10">
            <a:extLst>
              <a:ext uri="{FF2B5EF4-FFF2-40B4-BE49-F238E27FC236}">
                <a16:creationId xmlns:a16="http://schemas.microsoft.com/office/drawing/2014/main" id="{3629FE9C-960A-473B-B9F3-6E7B8AB1A3B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683" r="63070"/>
          <a:stretch/>
        </p:blipFill>
        <p:spPr>
          <a:xfrm>
            <a:off x="2462529" y="5795015"/>
            <a:ext cx="8396048" cy="946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149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734" b="89844" l="2837" r="980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335" r="2994" b="10837"/>
          <a:stretch/>
        </p:blipFill>
        <p:spPr>
          <a:xfrm>
            <a:off x="1380341" y="0"/>
            <a:ext cx="9027043" cy="733490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41724" y1="46394" x2="41724" y2="46394"/>
                        <a14:foregroundMark x1="41034" y1="47356" x2="44138" y2="485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404039" y="1612010"/>
            <a:ext cx="3907464" cy="57457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683386" y="2402958"/>
            <a:ext cx="4825744" cy="4954772"/>
          </a:xfrm>
          <a:prstGeom prst="rect">
            <a:avLst/>
          </a:prstGeom>
        </p:spPr>
      </p:pic>
      <p:sp>
        <p:nvSpPr>
          <p:cNvPr id="7" name="Rectangle 11">
            <a:extLst>
              <a:ext uri="{FF2B5EF4-FFF2-40B4-BE49-F238E27FC236}">
                <a16:creationId xmlns:a16="http://schemas.microsoft.com/office/drawing/2014/main" id="{3AD24F28-1415-40B3-A995-3C246C286D7F}"/>
              </a:ext>
            </a:extLst>
          </p:cNvPr>
          <p:cNvSpPr>
            <a:spLocks noChangeArrowheads="1"/>
          </p:cNvSpPr>
          <p:nvPr/>
        </p:nvSpPr>
        <p:spPr bwMode="gray">
          <a:xfrm>
            <a:off x="2684558" y="2057632"/>
            <a:ext cx="6418608" cy="175432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defTabSz="1219170">
              <a:defRPr/>
            </a:pPr>
            <a:r>
              <a:rPr lang="en-US" altLang="zh-CN" sz="5400" b="1" spc="8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Tiết</a:t>
            </a:r>
            <a:r>
              <a:rPr lang="en-US" altLang="zh-CN" sz="5400" b="1" spc="800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2</a:t>
            </a:r>
          </a:p>
          <a:p>
            <a:pPr algn="ctr" defTabSz="1219170">
              <a:defRPr/>
            </a:pPr>
            <a:r>
              <a:rPr lang="en-US" altLang="zh-CN" sz="5400" b="1" spc="8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Tìm</a:t>
            </a:r>
            <a:r>
              <a:rPr lang="en-US" altLang="zh-CN" sz="5400" b="1" spc="800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5400" b="1" spc="8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hiểu</a:t>
            </a:r>
            <a:r>
              <a:rPr lang="en-US" altLang="zh-CN" sz="5400" b="1" spc="800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5400" b="1" spc="8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endParaRPr lang="zh-CN" altLang="en-US" sz="5400" b="1" spc="800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1340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41724" y1="46394" x2="41724" y2="46394"/>
                        <a14:foregroundMark x1="41034" y1="47356" x2="44138" y2="485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069198" y="1198869"/>
            <a:ext cx="2630877" cy="386856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181600" y="1198869"/>
            <a:ext cx="3781622" cy="388273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9807" l="0" r="987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5442" y="3821372"/>
            <a:ext cx="2636872" cy="29622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3333" l="0" r="9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1796346"/>
            <a:ext cx="3494549" cy="5391591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-148856" y="-98244"/>
            <a:ext cx="6528391" cy="2254102"/>
            <a:chOff x="-148856" y="-98244"/>
            <a:chExt cx="6528391" cy="2254102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0" b="32414" l="0" r="98936">
                          <a14:foregroundMark x1="41135" y1="5172" x2="41135" y2="5172"/>
                          <a14:foregroundMark x1="34397" y1="8391" x2="49468" y2="1149"/>
                          <a14:foregroundMark x1="49468" y1="1379" x2="65957" y2="8276"/>
                          <a14:foregroundMark x1="50887" y1="1149" x2="65957" y2="873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37" b="67794"/>
            <a:stretch/>
          </p:blipFill>
          <p:spPr>
            <a:xfrm>
              <a:off x="-148856" y="-98244"/>
              <a:ext cx="6528391" cy="2254102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574649" y="679658"/>
              <a:ext cx="5092504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1. </a:t>
              </a:r>
              <a:r>
                <a:rPr lang="en-US" sz="3200" b="1" dirty="0" err="1" smtClean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Voi</a:t>
              </a:r>
              <a:r>
                <a:rPr lang="en-US" sz="3200" b="1" dirty="0" smtClean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em</a:t>
              </a:r>
              <a:r>
                <a:rPr lang="en-US" sz="3200" b="1" dirty="0" smtClean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đã</a:t>
              </a:r>
              <a:r>
                <a:rPr lang="en-US" sz="3200" b="1" dirty="0" smtClean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hỏi</a:t>
              </a:r>
              <a:r>
                <a:rPr lang="en-US" sz="3200" b="1" dirty="0" smtClean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voi</a:t>
              </a:r>
              <a:r>
                <a:rPr lang="en-US" sz="3200" b="1" dirty="0" smtClean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anh</a:t>
              </a:r>
              <a:r>
                <a:rPr lang="en-US" sz="3200" b="1" dirty="0" smtClean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, </a:t>
              </a:r>
              <a:r>
                <a:rPr lang="en-US" sz="3200" b="1" dirty="0" err="1" smtClean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hươu</a:t>
              </a:r>
              <a:r>
                <a:rPr lang="en-US" sz="3200" b="1" dirty="0" smtClean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và</a:t>
              </a:r>
              <a:r>
                <a:rPr lang="en-US" sz="3200" b="1" dirty="0" smtClean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dê</a:t>
              </a:r>
              <a:r>
                <a:rPr lang="en-US" sz="3200" b="1" dirty="0" smtClean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điều</a:t>
              </a:r>
              <a:r>
                <a:rPr lang="en-US" sz="3200" b="1" dirty="0" smtClean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gì</a:t>
              </a:r>
              <a:r>
                <a:rPr lang="en-US" sz="3200" b="1" dirty="0" smtClean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?</a:t>
              </a:r>
              <a:endPara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6429711" y="244128"/>
            <a:ext cx="4209412" cy="1249608"/>
            <a:chOff x="6429711" y="244128"/>
            <a:chExt cx="4209412" cy="1249608"/>
          </a:xfrm>
        </p:grpSpPr>
        <p:sp>
          <p:nvSpPr>
            <p:cNvPr id="18" name="Oval Callout 17"/>
            <p:cNvSpPr/>
            <p:nvPr/>
          </p:nvSpPr>
          <p:spPr>
            <a:xfrm>
              <a:off x="6429711" y="244128"/>
              <a:ext cx="4209412" cy="1249608"/>
            </a:xfrm>
            <a:prstGeom prst="wedgeEllipseCallout">
              <a:avLst>
                <a:gd name="adj1" fmla="val -60658"/>
                <a:gd name="adj2" fmla="val 90408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6854309" y="499248"/>
              <a:ext cx="3360215" cy="66120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28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- </a:t>
              </a:r>
              <a:r>
                <a:rPr lang="en-US" sz="28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Em</a:t>
              </a:r>
              <a:r>
                <a:rPr lang="en-US" sz="28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có</a:t>
              </a:r>
              <a:r>
                <a:rPr lang="en-US" sz="28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xinh</a:t>
              </a:r>
              <a:r>
                <a:rPr lang="en-US" sz="28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không</a:t>
              </a:r>
              <a:r>
                <a:rPr lang="en-US" sz="28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49075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41724" y1="46394" x2="41724" y2="46394"/>
                        <a14:foregroundMark x1="41034" y1="47356" x2="44138" y2="485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069198" y="1198869"/>
            <a:ext cx="2630877" cy="386856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181600" y="1198869"/>
            <a:ext cx="3781622" cy="388273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9807" l="0" r="987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5442" y="3821372"/>
            <a:ext cx="2636872" cy="29622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3333" l="0" r="9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1796346"/>
            <a:ext cx="3494549" cy="5391591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-148856" y="-98244"/>
            <a:ext cx="6528391" cy="2254102"/>
            <a:chOff x="-148856" y="-98244"/>
            <a:chExt cx="6528391" cy="2254102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0" b="32414" l="0" r="98936">
                          <a14:foregroundMark x1="41135" y1="5172" x2="41135" y2="5172"/>
                          <a14:foregroundMark x1="34397" y1="8391" x2="49468" y2="1149"/>
                          <a14:foregroundMark x1="49468" y1="1379" x2="65957" y2="8276"/>
                          <a14:foregroundMark x1="50887" y1="1149" x2="65957" y2="873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37" b="67794"/>
            <a:stretch/>
          </p:blipFill>
          <p:spPr>
            <a:xfrm>
              <a:off x="-148856" y="-98244"/>
              <a:ext cx="6528391" cy="2254102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620312" y="499248"/>
              <a:ext cx="50925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 smtClean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2. </a:t>
              </a:r>
              <a:r>
                <a:rPr lang="en-US" sz="3200" b="1" dirty="0" err="1" smtClean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Voi</a:t>
              </a:r>
              <a:r>
                <a:rPr lang="en-US" sz="3200" b="1" dirty="0" smtClean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em</a:t>
              </a:r>
              <a:r>
                <a:rPr lang="en-US" sz="32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đã</a:t>
              </a:r>
              <a:r>
                <a:rPr lang="en-US" sz="32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nhận</a:t>
              </a:r>
              <a:r>
                <a:rPr lang="en-US" sz="32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được</a:t>
              </a:r>
              <a:r>
                <a:rPr lang="en-US" sz="32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những</a:t>
              </a:r>
              <a:r>
                <a:rPr lang="en-US" sz="32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câu</a:t>
              </a:r>
              <a:r>
                <a:rPr lang="en-US" sz="32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trả</a:t>
              </a:r>
              <a:r>
                <a:rPr lang="en-US" sz="32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lời</a:t>
              </a:r>
              <a:r>
                <a:rPr lang="en-US" sz="32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như</a:t>
              </a:r>
              <a:r>
                <a:rPr lang="en-US" sz="32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thế</a:t>
              </a:r>
              <a:r>
                <a:rPr lang="en-US" sz="32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nào</a:t>
              </a:r>
              <a:r>
                <a:rPr lang="en-US" sz="32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7509456" y="404003"/>
            <a:ext cx="4209412" cy="1249608"/>
            <a:chOff x="6429711" y="244128"/>
            <a:chExt cx="4209412" cy="1249608"/>
          </a:xfrm>
        </p:grpSpPr>
        <p:sp>
          <p:nvSpPr>
            <p:cNvPr id="18" name="Oval Callout 17"/>
            <p:cNvSpPr/>
            <p:nvPr/>
          </p:nvSpPr>
          <p:spPr>
            <a:xfrm>
              <a:off x="6429711" y="244128"/>
              <a:ext cx="4209412" cy="1249608"/>
            </a:xfrm>
            <a:prstGeom prst="wedgeEllipseCallout">
              <a:avLst>
                <a:gd name="adj1" fmla="val -60658"/>
                <a:gd name="adj2" fmla="val 90408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7288722" y="499248"/>
              <a:ext cx="2491388" cy="73866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2800" b="1" dirty="0" smtClean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-</a:t>
              </a:r>
              <a:r>
                <a:rPr lang="en-US" sz="28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Em</a:t>
              </a:r>
              <a:r>
                <a:rPr lang="en-US" sz="28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xinh</a:t>
              </a:r>
              <a:r>
                <a:rPr lang="en-US" sz="28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lắm</a:t>
              </a:r>
              <a:r>
                <a:rPr lang="en-US" sz="2800" b="1" dirty="0" smtClean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!</a:t>
              </a:r>
              <a:endPara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2420086" y="659123"/>
            <a:ext cx="4235097" cy="1318533"/>
            <a:chOff x="6429711" y="244128"/>
            <a:chExt cx="4209412" cy="1249608"/>
          </a:xfrm>
        </p:grpSpPr>
        <p:sp>
          <p:nvSpPr>
            <p:cNvPr id="23" name="Oval Callout 22"/>
            <p:cNvSpPr/>
            <p:nvPr/>
          </p:nvSpPr>
          <p:spPr>
            <a:xfrm>
              <a:off x="6429711" y="244128"/>
              <a:ext cx="4209412" cy="1249608"/>
            </a:xfrm>
            <a:prstGeom prst="wedgeEllipseCallout">
              <a:avLst>
                <a:gd name="adj1" fmla="val -39318"/>
                <a:gd name="adj2" fmla="val 87989"/>
              </a:avLst>
            </a:prstGeom>
            <a:ln w="1905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6584726" y="422762"/>
              <a:ext cx="3890395" cy="78755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US" sz="2400" b="1" dirty="0" smtClean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- </a:t>
              </a:r>
              <a:r>
                <a:rPr lang="en-US" sz="2400" b="1" dirty="0" err="1" smtClean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Chưa</a:t>
              </a:r>
              <a:r>
                <a:rPr lang="en-US" sz="2400" b="1" dirty="0" smtClean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xinh</a:t>
              </a:r>
              <a:r>
                <a:rPr lang="en-US" sz="24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lắm</a:t>
              </a:r>
              <a:r>
                <a:rPr lang="en-US" sz="24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vì</a:t>
              </a:r>
              <a:r>
                <a:rPr lang="en-US" sz="24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em</a:t>
              </a:r>
              <a:r>
                <a:rPr lang="en-US" sz="24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không</a:t>
              </a:r>
              <a:r>
                <a:rPr lang="en-US" sz="24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có</a:t>
              </a:r>
              <a:r>
                <a:rPr lang="en-US" sz="24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sừng</a:t>
              </a:r>
              <a:r>
                <a:rPr lang="en-US" sz="24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giống</a:t>
              </a:r>
              <a:r>
                <a:rPr lang="en-US" sz="24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 smtClean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anh</a:t>
              </a:r>
              <a:r>
                <a:rPr lang="en-US" sz="24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  <p:grpSp>
        <p:nvGrpSpPr>
          <p:cNvPr id="25" name="Group 24"/>
          <p:cNvGrpSpPr/>
          <p:nvPr/>
        </p:nvGrpSpPr>
        <p:grpSpPr>
          <a:xfrm flipH="1">
            <a:off x="5044906" y="4356140"/>
            <a:ext cx="4119719" cy="1249608"/>
            <a:chOff x="6429711" y="244128"/>
            <a:chExt cx="4209412" cy="1249608"/>
          </a:xfrm>
        </p:grpSpPr>
        <p:sp>
          <p:nvSpPr>
            <p:cNvPr id="26" name="Oval Callout 25"/>
            <p:cNvSpPr/>
            <p:nvPr/>
          </p:nvSpPr>
          <p:spPr>
            <a:xfrm>
              <a:off x="6429711" y="244128"/>
              <a:ext cx="4209412" cy="1249608"/>
            </a:xfrm>
            <a:prstGeom prst="wedgeEllipseCallout">
              <a:avLst>
                <a:gd name="adj1" fmla="val -60658"/>
                <a:gd name="adj2" fmla="val 90408"/>
              </a:avLst>
            </a:prstGeom>
            <a:ln w="1905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6584727" y="422762"/>
              <a:ext cx="3564124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US" sz="2400" b="1" dirty="0" smtClean="0">
                  <a:solidFill>
                    <a:srgbClr val="00B05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- </a:t>
              </a:r>
              <a:r>
                <a:rPr lang="en-US" sz="2400" b="1" dirty="0" err="1" smtClean="0">
                  <a:solidFill>
                    <a:srgbClr val="00B05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Không</a:t>
              </a:r>
              <a:r>
                <a:rPr lang="en-US" sz="2400" b="1" dirty="0">
                  <a:solidFill>
                    <a:srgbClr val="00B05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, </a:t>
              </a:r>
              <a:r>
                <a:rPr lang="en-US" sz="2400" b="1" dirty="0" err="1">
                  <a:solidFill>
                    <a:srgbClr val="00B05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vì</a:t>
              </a:r>
              <a:r>
                <a:rPr lang="en-US" sz="2400" b="1" dirty="0">
                  <a:solidFill>
                    <a:srgbClr val="00B05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B05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cậu</a:t>
              </a:r>
              <a:r>
                <a:rPr lang="en-US" sz="2400" b="1" dirty="0">
                  <a:solidFill>
                    <a:srgbClr val="00B05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B05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không</a:t>
              </a:r>
              <a:r>
                <a:rPr lang="en-US" sz="2400" b="1" dirty="0">
                  <a:solidFill>
                    <a:srgbClr val="00B05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B05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có</a:t>
              </a:r>
              <a:r>
                <a:rPr lang="en-US" sz="2400" b="1" dirty="0">
                  <a:solidFill>
                    <a:srgbClr val="00B05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B05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bộ</a:t>
              </a:r>
              <a:r>
                <a:rPr lang="en-US" sz="2400" b="1" dirty="0">
                  <a:solidFill>
                    <a:srgbClr val="00B05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B05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râu</a:t>
              </a:r>
              <a:r>
                <a:rPr lang="en-US" sz="2400" b="1" dirty="0">
                  <a:solidFill>
                    <a:srgbClr val="00B05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B05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giống</a:t>
              </a:r>
              <a:r>
                <a:rPr lang="en-US" sz="2400" b="1" dirty="0">
                  <a:solidFill>
                    <a:srgbClr val="00B05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B05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tôi</a:t>
              </a:r>
              <a:r>
                <a:rPr lang="en-US" sz="2400" b="1" dirty="0">
                  <a:solidFill>
                    <a:srgbClr val="00B05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63900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41724" y1="46394" x2="41724" y2="46394"/>
                        <a14:foregroundMark x1="41034" y1="47356" x2="44138" y2="485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06383" y="727688"/>
            <a:ext cx="4103121" cy="603342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1012" b="95340" l="5060" r="4700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93" t="42553" r="49596" b="11162"/>
          <a:stretch/>
        </p:blipFill>
        <p:spPr>
          <a:xfrm>
            <a:off x="3141936" y="2116547"/>
            <a:ext cx="1395906" cy="104484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7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1012" b="95340" l="5060" r="4700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93" t="42553" r="49596" b="11162"/>
          <a:stretch/>
        </p:blipFill>
        <p:spPr>
          <a:xfrm rot="19160451" flipH="1">
            <a:off x="3822249" y="1848820"/>
            <a:ext cx="1412725" cy="105743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0000" b="90000" l="20000" r="72353"/>
                    </a14:imgEffect>
                    <a14:imgEffect>
                      <a14:colorTemperature colorTemp="6941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618270">
            <a:off x="4535684" y="4367659"/>
            <a:ext cx="1122827" cy="1342115"/>
          </a:xfrm>
          <a:prstGeom prst="flowChartExtra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5663609" y="-116772"/>
            <a:ext cx="6528391" cy="2254102"/>
            <a:chOff x="-148856" y="-98244"/>
            <a:chExt cx="6528391" cy="2254102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0" b="32414" l="0" r="98936">
                          <a14:foregroundMark x1="41135" y1="5172" x2="41135" y2="5172"/>
                          <a14:foregroundMark x1="34397" y1="8391" x2="49468" y2="1149"/>
                          <a14:foregroundMark x1="49468" y1="1379" x2="65957" y2="8276"/>
                          <a14:foregroundMark x1="50887" y1="1149" x2="65957" y2="873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37" b="67794"/>
            <a:stretch/>
          </p:blipFill>
          <p:spPr>
            <a:xfrm>
              <a:off x="-148856" y="-98244"/>
              <a:ext cx="6528391" cy="2254102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620312" y="499248"/>
              <a:ext cx="50925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 smtClean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3. </a:t>
              </a:r>
              <a:r>
                <a:rPr lang="en-US" sz="3200" b="1" dirty="0" err="1" smtClean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Sau</a:t>
              </a:r>
              <a:r>
                <a:rPr lang="en-US" sz="3200" b="1" dirty="0" smtClean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khi</a:t>
              </a:r>
              <a:r>
                <a:rPr lang="en-US" sz="3200" b="1" dirty="0" smtClean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nghe</a:t>
              </a:r>
              <a:r>
                <a:rPr lang="en-US" sz="3200" b="1" dirty="0" smtClean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hươu</a:t>
              </a:r>
              <a:r>
                <a:rPr lang="en-US" sz="3200" b="1" dirty="0" smtClean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và</a:t>
              </a:r>
              <a:r>
                <a:rPr lang="en-US" sz="3200" b="1" dirty="0" smtClean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dê</a:t>
              </a:r>
              <a:r>
                <a:rPr lang="en-US" sz="3200" b="1" dirty="0" smtClean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nói</a:t>
              </a:r>
              <a:r>
                <a:rPr lang="en-US" sz="3200" b="1" dirty="0" smtClean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voi</a:t>
              </a:r>
              <a:r>
                <a:rPr lang="en-US" sz="3200" b="1" dirty="0" smtClean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em</a:t>
              </a:r>
              <a:r>
                <a:rPr lang="en-US" sz="3200" b="1" dirty="0" smtClean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đã</a:t>
              </a:r>
              <a:r>
                <a:rPr lang="en-US" sz="3200" b="1" dirty="0" smtClean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làm</a:t>
              </a:r>
              <a:r>
                <a:rPr lang="en-US" sz="3200" b="1" dirty="0" smtClean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gì</a:t>
              </a:r>
              <a:r>
                <a:rPr lang="en-US" sz="3200" b="1" dirty="0" smtClean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cho</a:t>
              </a:r>
              <a:r>
                <a:rPr lang="en-US" sz="3200" b="1" dirty="0" smtClean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mình</a:t>
              </a:r>
              <a:r>
                <a:rPr lang="en-US" sz="3200" b="1" dirty="0" smtClean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xinh</a:t>
              </a:r>
              <a:r>
                <a:rPr lang="en-US" sz="3200" b="1" dirty="0" smtClean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hơn</a:t>
              </a:r>
              <a:r>
                <a:rPr lang="en-US" sz="3200" b="1" dirty="0" smtClean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?</a:t>
              </a:r>
              <a:endPara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>
                        <a14:backgroundMark x1="17200" y1="43909" x2="75600" y2="416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4921" r="8314" b="10351"/>
          <a:stretch/>
        </p:blipFill>
        <p:spPr>
          <a:xfrm>
            <a:off x="5190405" y="2271832"/>
            <a:ext cx="6730359" cy="3587891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6381552" y="2883292"/>
            <a:ext cx="50925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Nghe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hươu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voi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nhặt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cành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gài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lên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đầu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en-US" sz="2800" b="1" dirty="0">
              <a:solidFill>
                <a:srgbClr val="C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432777" y="3857523"/>
            <a:ext cx="509250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smtClean="0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 smtClean="0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Nghe</a:t>
            </a:r>
            <a:r>
              <a:rPr lang="en-US" sz="2800" b="1" dirty="0" smtClean="0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dê</a:t>
            </a:r>
            <a:r>
              <a:rPr lang="en-US" sz="2800" b="1" dirty="0" smtClean="0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lang="en-US" sz="2800" b="1" dirty="0" smtClean="0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voi</a:t>
            </a:r>
            <a:r>
              <a:rPr lang="en-US" sz="2800" b="1" dirty="0" smtClean="0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2800" b="1" dirty="0" smtClean="0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nhặt</a:t>
            </a:r>
            <a:r>
              <a:rPr lang="en-US" sz="2800" b="1" dirty="0" smtClean="0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sz="2800" b="1" dirty="0" smtClean="0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đám</a:t>
            </a:r>
            <a:r>
              <a:rPr lang="en-US" sz="2800" b="1" dirty="0" smtClean="0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cỏ</a:t>
            </a:r>
            <a:r>
              <a:rPr lang="en-US" sz="2800" b="1" dirty="0" smtClean="0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</a:t>
            </a:r>
            <a:r>
              <a:rPr lang="en-US" sz="2800" b="1" dirty="0" smtClean="0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ven</a:t>
            </a:r>
            <a:r>
              <a:rPr lang="en-US" sz="2800" b="1" dirty="0" smtClean="0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đường</a:t>
            </a:r>
            <a:r>
              <a:rPr lang="en-US" sz="2800" b="1" dirty="0" smtClean="0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sz="2800" b="1" dirty="0" smtClean="0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gắn</a:t>
            </a:r>
            <a:r>
              <a:rPr lang="en-US" sz="2800" b="1" dirty="0" smtClean="0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vào</a:t>
            </a:r>
            <a:r>
              <a:rPr lang="en-US" sz="2800" b="1" dirty="0" smtClean="0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cằm</a:t>
            </a:r>
            <a:r>
              <a:rPr lang="en-US" sz="2800" b="1" dirty="0" smtClean="0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en-US" sz="2800" b="1" dirty="0">
              <a:solidFill>
                <a:srgbClr val="00B05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0717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2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endParaRPr lang="en-US" smtClean="0"/>
          </a:p>
        </p:txBody>
      </p:sp>
      <p:pic>
        <p:nvPicPr>
          <p:cNvPr id="614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37360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41724" y1="46394" x2="41724" y2="46394"/>
                        <a14:foregroundMark x1="41034" y1="47356" x2="44138" y2="485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15112" y="1005091"/>
            <a:ext cx="4103121" cy="603342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1012" b="95340" l="5060" r="4700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93" t="42553" r="49596" b="11162"/>
          <a:stretch/>
        </p:blipFill>
        <p:spPr>
          <a:xfrm>
            <a:off x="3176627" y="2414361"/>
            <a:ext cx="1395906" cy="104484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7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1012" b="95340" l="5060" r="4700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93" t="42553" r="49596" b="11162"/>
          <a:stretch/>
        </p:blipFill>
        <p:spPr>
          <a:xfrm rot="19160451" flipH="1">
            <a:off x="3866171" y="2179528"/>
            <a:ext cx="1412725" cy="105743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0000" b="90000" l="20000" r="72353"/>
                    </a14:imgEffect>
                    <a14:imgEffect>
                      <a14:colorTemperature colorTemp="6941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618270">
            <a:off x="4624652" y="4593374"/>
            <a:ext cx="1122827" cy="1342115"/>
          </a:xfrm>
          <a:prstGeom prst="flowChartExtra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-231899" y="-25071"/>
            <a:ext cx="6528391" cy="2254102"/>
            <a:chOff x="-148856" y="-98244"/>
            <a:chExt cx="6528391" cy="2254102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0" b="32414" l="0" r="98936">
                          <a14:foregroundMark x1="41135" y1="5172" x2="41135" y2="5172"/>
                          <a14:foregroundMark x1="34397" y1="8391" x2="49468" y2="1149"/>
                          <a14:foregroundMark x1="49468" y1="1379" x2="65957" y2="8276"/>
                          <a14:foregroundMark x1="50887" y1="1149" x2="65957" y2="873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37" b="67794"/>
            <a:stretch/>
          </p:blipFill>
          <p:spPr>
            <a:xfrm>
              <a:off x="-148856" y="-98244"/>
              <a:ext cx="6528391" cy="2254102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620312" y="499248"/>
              <a:ext cx="5092504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 smtClean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4. </a:t>
              </a:r>
              <a:r>
                <a:rPr lang="en-US" sz="3200" b="1" dirty="0" err="1" smtClean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Trước</a:t>
              </a:r>
              <a:r>
                <a:rPr lang="en-US" sz="3200" b="1" dirty="0" smtClean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sự</a:t>
              </a:r>
              <a:r>
                <a:rPr lang="en-US" sz="3200" b="1" dirty="0" smtClean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thay</a:t>
              </a:r>
              <a:r>
                <a:rPr lang="en-US" sz="3200" b="1" dirty="0" smtClean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đổi</a:t>
              </a:r>
              <a:r>
                <a:rPr lang="en-US" sz="3200" b="1" dirty="0" smtClean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của</a:t>
              </a:r>
              <a:r>
                <a:rPr lang="en-US" sz="3200" b="1" dirty="0" smtClean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voi</a:t>
              </a:r>
              <a:r>
                <a:rPr lang="en-US" sz="3200" b="1" dirty="0" smtClean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em</a:t>
              </a:r>
              <a:r>
                <a:rPr lang="en-US" sz="3200" b="1" dirty="0" smtClean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, </a:t>
              </a:r>
              <a:r>
                <a:rPr lang="en-US" sz="3200" b="1" dirty="0" err="1" smtClean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voi</a:t>
              </a:r>
              <a:r>
                <a:rPr lang="en-US" sz="3200" b="1" dirty="0" smtClean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anh</a:t>
              </a:r>
              <a:r>
                <a:rPr lang="en-US" sz="3200" b="1" dirty="0" smtClean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đã</a:t>
              </a:r>
              <a:r>
                <a:rPr lang="en-US" sz="3200" b="1" dirty="0" smtClean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nói</a:t>
              </a:r>
              <a:r>
                <a:rPr lang="en-US" sz="3200" b="1" dirty="0" smtClean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gì</a:t>
              </a:r>
              <a:r>
                <a:rPr lang="en-US" sz="3200" b="1" dirty="0" smtClean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?</a:t>
              </a:r>
              <a:endPara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9" name="Picture 18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555788" y="1101980"/>
            <a:ext cx="5511760" cy="5659131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>
            <a:off x="7693558" y="380287"/>
            <a:ext cx="4209412" cy="1249608"/>
            <a:chOff x="6429711" y="244128"/>
            <a:chExt cx="4209412" cy="1249608"/>
          </a:xfrm>
        </p:grpSpPr>
        <p:sp>
          <p:nvSpPr>
            <p:cNvPr id="21" name="Oval Callout 20"/>
            <p:cNvSpPr/>
            <p:nvPr/>
          </p:nvSpPr>
          <p:spPr>
            <a:xfrm>
              <a:off x="6429711" y="244128"/>
              <a:ext cx="4209412" cy="1249608"/>
            </a:xfrm>
            <a:prstGeom prst="wedgeEllipseCallout">
              <a:avLst>
                <a:gd name="adj1" fmla="val -60658"/>
                <a:gd name="adj2" fmla="val 90408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dirty="0" err="1" smtClean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Trời</a:t>
              </a:r>
              <a:r>
                <a:rPr lang="en-US" sz="2400" dirty="0" smtClean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 smtClean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ơi</a:t>
              </a:r>
              <a:r>
                <a:rPr lang="en-US" sz="2400" dirty="0" smtClean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, </a:t>
              </a:r>
              <a:r>
                <a:rPr lang="en-US" sz="2400" dirty="0" err="1" smtClean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sao</a:t>
              </a:r>
              <a:r>
                <a:rPr lang="en-US" sz="2400" dirty="0" smtClean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 smtClean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em</a:t>
              </a:r>
              <a:r>
                <a:rPr lang="en-US" sz="2400" dirty="0" smtClean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 smtClean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lại</a:t>
              </a:r>
              <a:r>
                <a:rPr lang="en-US" sz="2400" dirty="0" smtClean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 smtClean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thêm</a:t>
              </a:r>
              <a:r>
                <a:rPr lang="en-US" sz="2400" dirty="0" smtClean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 smtClean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sừng</a:t>
              </a:r>
              <a:r>
                <a:rPr lang="en-US" sz="2400" dirty="0" smtClean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 smtClean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và</a:t>
              </a:r>
              <a:r>
                <a:rPr lang="en-US" sz="2400" dirty="0" smtClean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 smtClean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râu</a:t>
              </a:r>
              <a:r>
                <a:rPr lang="en-US" sz="2400" dirty="0" smtClean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 smtClean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thế</a:t>
              </a:r>
              <a:r>
                <a:rPr lang="en-US" sz="2400" dirty="0" smtClean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 smtClean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này</a:t>
              </a:r>
              <a:r>
                <a:rPr lang="en-US" sz="2400" dirty="0" smtClean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. </a:t>
              </a:r>
              <a:r>
                <a:rPr lang="en-US" sz="2400" dirty="0" err="1" smtClean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Xấu</a:t>
              </a:r>
              <a:r>
                <a:rPr lang="en-US" sz="2400" dirty="0" smtClean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 smtClean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lắm</a:t>
              </a:r>
              <a:r>
                <a:rPr lang="en-US" sz="2400" dirty="0" smtClean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!</a:t>
              </a:r>
              <a:endPara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8442050" y="499248"/>
              <a:ext cx="184731" cy="73866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just">
                <a:lnSpc>
                  <a:spcPct val="150000"/>
                </a:lnSpc>
              </a:pPr>
              <a:endPara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31563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41724" y1="46394" x2="41724" y2="46394"/>
                        <a14:foregroundMark x1="41034" y1="47356" x2="44138" y2="485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822185" y="499057"/>
            <a:ext cx="4103121" cy="603342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1012" b="95340" l="5060" r="4700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93" t="42553" r="49596" b="11162"/>
          <a:stretch/>
        </p:blipFill>
        <p:spPr>
          <a:xfrm>
            <a:off x="2883700" y="1908327"/>
            <a:ext cx="1395906" cy="104484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7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1012" b="95340" l="5060" r="4700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93" t="42553" r="49596" b="11162"/>
          <a:stretch/>
        </p:blipFill>
        <p:spPr>
          <a:xfrm rot="19160451" flipH="1">
            <a:off x="3573244" y="1673494"/>
            <a:ext cx="1412725" cy="105743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0000" b="90000" l="20000" r="72353"/>
                    </a14:imgEffect>
                    <a14:imgEffect>
                      <a14:colorTemperature colorTemp="6941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618270">
            <a:off x="4331725" y="4087340"/>
            <a:ext cx="1122827" cy="1342115"/>
          </a:xfrm>
          <a:prstGeom prst="flowChartExtra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5743233" y="-98435"/>
            <a:ext cx="6528391" cy="2254102"/>
            <a:chOff x="-148856" y="-98244"/>
            <a:chExt cx="6528391" cy="2254102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0" b="32414" l="0" r="98936">
                          <a14:foregroundMark x1="41135" y1="5172" x2="41135" y2="5172"/>
                          <a14:foregroundMark x1="34397" y1="8391" x2="49468" y2="1149"/>
                          <a14:foregroundMark x1="49468" y1="1379" x2="65957" y2="8276"/>
                          <a14:foregroundMark x1="50887" y1="1149" x2="65957" y2="873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37" b="67794"/>
            <a:stretch/>
          </p:blipFill>
          <p:spPr>
            <a:xfrm>
              <a:off x="-148856" y="-98244"/>
              <a:ext cx="6528391" cy="2254102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620312" y="499248"/>
              <a:ext cx="5092504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 smtClean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4. </a:t>
              </a:r>
              <a:r>
                <a:rPr lang="en-US" sz="3200" b="1" dirty="0" err="1" smtClean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Sau</a:t>
              </a:r>
              <a:r>
                <a:rPr lang="en-US" sz="3200" b="1" dirty="0" smtClean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khi</a:t>
              </a:r>
              <a:r>
                <a:rPr lang="en-US" sz="3200" b="1" dirty="0" smtClean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nghe</a:t>
              </a:r>
              <a:r>
                <a:rPr lang="en-US" sz="3200" b="1" dirty="0" smtClean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voi</a:t>
              </a:r>
              <a:r>
                <a:rPr lang="en-US" sz="3200" b="1" dirty="0" smtClean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anh</a:t>
              </a:r>
              <a:r>
                <a:rPr lang="en-US" sz="3200" b="1" dirty="0" smtClean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nói</a:t>
              </a:r>
              <a:r>
                <a:rPr lang="en-US" sz="3200" b="1" dirty="0" smtClean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, </a:t>
              </a:r>
              <a:r>
                <a:rPr lang="en-US" sz="3200" b="1" dirty="0" err="1" smtClean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voi</a:t>
              </a:r>
              <a:r>
                <a:rPr lang="en-US" sz="3200" b="1" dirty="0" smtClean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em</a:t>
              </a:r>
              <a:r>
                <a:rPr lang="en-US" sz="3200" b="1" dirty="0" smtClean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nhận</a:t>
              </a:r>
              <a:r>
                <a:rPr lang="en-US" sz="3200" b="1" dirty="0" smtClean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ra</a:t>
              </a:r>
              <a:r>
                <a:rPr lang="en-US" sz="3200" b="1" dirty="0" smtClean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điều</a:t>
              </a:r>
              <a:r>
                <a:rPr lang="en-US" sz="3200" b="1" dirty="0" smtClean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gì</a:t>
              </a:r>
              <a:r>
                <a:rPr lang="en-US" sz="3200" b="1" dirty="0" smtClean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?</a:t>
              </a:r>
              <a:endPara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5397683" y="2804196"/>
            <a:ext cx="5288037" cy="2033618"/>
            <a:chOff x="6429710" y="244128"/>
            <a:chExt cx="5288037" cy="2033618"/>
          </a:xfrm>
        </p:grpSpPr>
        <p:sp>
          <p:nvSpPr>
            <p:cNvPr id="13" name="Oval Callout 12"/>
            <p:cNvSpPr/>
            <p:nvPr/>
          </p:nvSpPr>
          <p:spPr>
            <a:xfrm>
              <a:off x="6429710" y="244128"/>
              <a:ext cx="5288037" cy="2033618"/>
            </a:xfrm>
            <a:prstGeom prst="wedgeEllipseCallout">
              <a:avLst>
                <a:gd name="adj1" fmla="val -22012"/>
                <a:gd name="adj2" fmla="val 42759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dirty="0" err="1" smtClean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Voi</a:t>
              </a:r>
              <a:r>
                <a:rPr lang="en-US" sz="3200" dirty="0" smtClean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 smtClean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em</a:t>
              </a:r>
              <a:r>
                <a:rPr lang="en-US" sz="3200" dirty="0" smtClean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 smtClean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hiểu</a:t>
              </a:r>
              <a:r>
                <a:rPr lang="en-US" sz="3200" dirty="0" smtClean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 smtClean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rằng</a:t>
              </a:r>
              <a:r>
                <a:rPr lang="en-US" sz="3200" dirty="0" smtClean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: </a:t>
              </a:r>
              <a:r>
                <a:rPr lang="en-US" sz="3200" i="1" dirty="0" err="1" smtClean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Mình</a:t>
              </a:r>
              <a:r>
                <a:rPr lang="en-US" sz="3200" i="1" dirty="0" smtClean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i="1" dirty="0" err="1" smtClean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chỉ</a:t>
              </a:r>
              <a:r>
                <a:rPr lang="en-US" sz="3200" i="1" dirty="0" smtClean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i="1" dirty="0" err="1" smtClean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xinh</a:t>
              </a:r>
              <a:r>
                <a:rPr lang="en-US" sz="3200" i="1" dirty="0" smtClean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i="1" dirty="0" err="1" smtClean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đẹp</a:t>
              </a:r>
              <a:r>
                <a:rPr lang="en-US" sz="3200" i="1" dirty="0" smtClean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i="1" dirty="0" err="1" smtClean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khi</a:t>
              </a:r>
              <a:r>
                <a:rPr lang="en-US" sz="3200" i="1" dirty="0" smtClean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i="1" dirty="0" err="1" smtClean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mình</a:t>
              </a:r>
              <a:r>
                <a:rPr lang="en-US" sz="3200" i="1" dirty="0" smtClean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i="1" dirty="0" err="1" smtClean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là</a:t>
              </a:r>
              <a:r>
                <a:rPr lang="en-US" sz="3200" i="1" dirty="0" smtClean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i="1" dirty="0" err="1" smtClean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voi</a:t>
              </a:r>
              <a:r>
                <a:rPr lang="en-US" sz="3200" i="1" dirty="0" smtClean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.</a:t>
              </a:r>
              <a:endParaRPr lang="en-US" sz="3200" i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8442050" y="499248"/>
              <a:ext cx="184731" cy="73866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just">
                <a:lnSpc>
                  <a:spcPct val="150000"/>
                </a:lnSpc>
              </a:pPr>
              <a:endPara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-521871" y="4303947"/>
            <a:ext cx="8116625" cy="3427909"/>
            <a:chOff x="-521871" y="4303947"/>
            <a:chExt cx="8116625" cy="3427909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21871" y="4303947"/>
              <a:ext cx="8116625" cy="3427909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416050" y="5725744"/>
              <a:ext cx="682888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Em</a:t>
              </a:r>
              <a:r>
                <a:rPr lang="en-US" sz="36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học</a:t>
              </a:r>
              <a:r>
                <a:rPr lang="en-US" sz="36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được</a:t>
              </a:r>
              <a:r>
                <a:rPr lang="en-US" sz="36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điều</a:t>
              </a:r>
              <a:r>
                <a:rPr lang="en-US" sz="36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gì</a:t>
              </a:r>
              <a:r>
                <a:rPr lang="en-US" sz="36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từ</a:t>
              </a:r>
              <a:r>
                <a:rPr lang="en-US" sz="36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voi</a:t>
              </a:r>
              <a:r>
                <a:rPr lang="en-US" sz="36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con?</a:t>
              </a:r>
              <a:endPara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50836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14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98" r="13695" b="5297"/>
          <a:stretch/>
        </p:blipFill>
        <p:spPr>
          <a:xfrm>
            <a:off x="0" y="3337009"/>
            <a:ext cx="2632559" cy="3520991"/>
          </a:xfrm>
          <a:prstGeom prst="rect">
            <a:avLst/>
          </a:prstGeom>
        </p:spPr>
      </p:pic>
      <p:pic>
        <p:nvPicPr>
          <p:cNvPr id="6" name="图片 14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0417" y="5124338"/>
            <a:ext cx="1858791" cy="1858791"/>
          </a:xfrm>
          <a:prstGeom prst="rect">
            <a:avLst/>
          </a:prstGeom>
        </p:spPr>
      </p:pic>
      <p:pic>
        <p:nvPicPr>
          <p:cNvPr id="7" name="图片 5">
            <a:extLst>
              <a:ext uri="{FF2B5EF4-FFF2-40B4-BE49-F238E27FC236}">
                <a16:creationId xmlns:a16="http://schemas.microsoft.com/office/drawing/2014/main" id="{32E29622-6938-4F27-BA2F-8E57C68A088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732" y="-838380"/>
            <a:ext cx="10502665" cy="654036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98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795" r="30586"/>
          <a:stretch/>
        </p:blipFill>
        <p:spPr>
          <a:xfrm>
            <a:off x="9837020" y="1357163"/>
            <a:ext cx="2108205" cy="5321249"/>
          </a:xfrm>
          <a:prstGeom prst="rect">
            <a:avLst/>
          </a:prstGeom>
        </p:spPr>
      </p:pic>
      <p:sp>
        <p:nvSpPr>
          <p:cNvPr id="9" name="Rectangle 11">
            <a:extLst>
              <a:ext uri="{FF2B5EF4-FFF2-40B4-BE49-F238E27FC236}">
                <a16:creationId xmlns:a16="http://schemas.microsoft.com/office/drawing/2014/main" id="{3AD24F28-1415-40B3-A995-3C246C286D7F}"/>
              </a:ext>
            </a:extLst>
          </p:cNvPr>
          <p:cNvSpPr>
            <a:spLocks noChangeArrowheads="1"/>
          </p:cNvSpPr>
          <p:nvPr/>
        </p:nvSpPr>
        <p:spPr bwMode="gray">
          <a:xfrm rot="21292743">
            <a:off x="2486692" y="548539"/>
            <a:ext cx="7184576" cy="76944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0" normalizeH="0" baseline="0" noProof="0" dirty="0" err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Nội</a:t>
            </a:r>
            <a:r>
              <a:rPr kumimoji="0" lang="en-US" altLang="zh-CN" sz="4400" b="1" i="0" u="none" strike="noStrike" kern="1200" cap="none" spc="0" normalizeH="0" noProof="0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dung</a:t>
            </a:r>
            <a:endParaRPr kumimoji="0" lang="zh-CN" altLang="en-US" sz="44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10" name="图片 12">
            <a:extLst>
              <a:ext uri="{FF2B5EF4-FFF2-40B4-BE49-F238E27FC236}">
                <a16:creationId xmlns:a16="http://schemas.microsoft.com/office/drawing/2014/main" id="{37A7A021-B942-4826-8E86-0E1DA4522F2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14812">
            <a:off x="261850" y="271066"/>
            <a:ext cx="1101764" cy="1101764"/>
          </a:xfrm>
          <a:prstGeom prst="rect">
            <a:avLst/>
          </a:prstGeom>
        </p:spPr>
      </p:pic>
      <p:sp>
        <p:nvSpPr>
          <p:cNvPr id="11" name="Rectangle 11">
            <a:extLst>
              <a:ext uri="{FF2B5EF4-FFF2-40B4-BE49-F238E27FC236}">
                <a16:creationId xmlns:a16="http://schemas.microsoft.com/office/drawing/2014/main" id="{3AD24F28-1415-40B3-A995-3C246C286D7F}"/>
              </a:ext>
            </a:extLst>
          </p:cNvPr>
          <p:cNvSpPr>
            <a:spLocks noChangeArrowheads="1"/>
          </p:cNvSpPr>
          <p:nvPr/>
        </p:nvSpPr>
        <p:spPr bwMode="gray">
          <a:xfrm rot="21292743">
            <a:off x="2848203" y="2076460"/>
            <a:ext cx="6162276" cy="193899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err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Chúng</a:t>
            </a:r>
            <a:r>
              <a:rPr kumimoji="0" lang="en-US" altLang="zh-CN" sz="4000" b="1" i="0" u="none" strike="noStrike" kern="1200" cap="none" spc="0" normalizeH="0" noProof="0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ta </a:t>
            </a:r>
            <a:r>
              <a:rPr kumimoji="0" lang="en-US" altLang="zh-CN" sz="4000" b="1" i="0" u="none" strike="noStrike" kern="1200" cap="none" spc="0" normalizeH="0" noProof="0" dirty="0" err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nên</a:t>
            </a:r>
            <a:r>
              <a:rPr lang="en-US" altLang="zh-CN" sz="40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tự</a:t>
            </a:r>
            <a:r>
              <a:rPr lang="en-US" altLang="zh-CN" sz="4000" b="1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tin </a:t>
            </a:r>
            <a:r>
              <a:rPr lang="en-US" altLang="zh-CN" sz="4000" b="1" dirty="0" err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vào</a:t>
            </a:r>
            <a:r>
              <a:rPr lang="en-US" altLang="zh-CN" sz="4000" b="1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bản</a:t>
            </a:r>
            <a:r>
              <a:rPr lang="en-US" altLang="zh-CN" sz="4000" b="1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thân</a:t>
            </a:r>
            <a:r>
              <a:rPr lang="en-US" altLang="zh-CN" sz="4000" b="1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. </a:t>
            </a:r>
            <a:r>
              <a:rPr lang="en-US" altLang="zh-CN" sz="4000" b="1" dirty="0" err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Mình</a:t>
            </a:r>
            <a:r>
              <a:rPr lang="en-US" altLang="zh-CN" sz="4000" b="1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chỉ</a:t>
            </a:r>
            <a:r>
              <a:rPr lang="en-US" altLang="zh-CN" sz="4000" b="1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đẹp</a:t>
            </a:r>
            <a:r>
              <a:rPr lang="en-US" altLang="zh-CN" sz="4000" b="1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khi</a:t>
            </a:r>
            <a:r>
              <a:rPr lang="en-US" altLang="zh-CN" sz="4000" b="1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là</a:t>
            </a:r>
            <a:r>
              <a:rPr lang="en-US" altLang="zh-CN" sz="4000" b="1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chính</a:t>
            </a:r>
            <a:r>
              <a:rPr lang="en-US" altLang="zh-CN" sz="4000" b="1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mình</a:t>
            </a:r>
            <a:r>
              <a:rPr lang="en-US" altLang="zh-CN" sz="4000" b="1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.</a:t>
            </a:r>
            <a:endParaRPr kumimoji="0" lang="zh-CN" altLang="en-US" sz="40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1009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750"/>
                            </p:stCondLst>
                            <p:childTnLst>
                              <p:par>
                                <p:cTn id="2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250"/>
                            </p:stCondLst>
                            <p:childTnLst>
                              <p:par>
                                <p:cTn id="3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14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98" r="13695" b="5297"/>
          <a:stretch/>
        </p:blipFill>
        <p:spPr>
          <a:xfrm>
            <a:off x="0" y="3337009"/>
            <a:ext cx="2632559" cy="3520991"/>
          </a:xfrm>
          <a:prstGeom prst="rect">
            <a:avLst/>
          </a:prstGeom>
        </p:spPr>
      </p:pic>
      <p:pic>
        <p:nvPicPr>
          <p:cNvPr id="6" name="图片 14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0417" y="5124338"/>
            <a:ext cx="1858791" cy="1858791"/>
          </a:xfrm>
          <a:prstGeom prst="rect">
            <a:avLst/>
          </a:prstGeom>
        </p:spPr>
      </p:pic>
      <p:pic>
        <p:nvPicPr>
          <p:cNvPr id="7" name="图片 5">
            <a:extLst>
              <a:ext uri="{FF2B5EF4-FFF2-40B4-BE49-F238E27FC236}">
                <a16:creationId xmlns:a16="http://schemas.microsoft.com/office/drawing/2014/main" id="{32E29622-6938-4F27-BA2F-8E57C68A088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715" y="-969078"/>
            <a:ext cx="10502665" cy="654036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98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795" r="30586"/>
          <a:stretch/>
        </p:blipFill>
        <p:spPr>
          <a:xfrm>
            <a:off x="9837020" y="1357163"/>
            <a:ext cx="2108205" cy="5321249"/>
          </a:xfrm>
          <a:prstGeom prst="rect">
            <a:avLst/>
          </a:prstGeom>
        </p:spPr>
      </p:pic>
      <p:sp>
        <p:nvSpPr>
          <p:cNvPr id="9" name="Rectangle 11">
            <a:extLst>
              <a:ext uri="{FF2B5EF4-FFF2-40B4-BE49-F238E27FC236}">
                <a16:creationId xmlns:a16="http://schemas.microsoft.com/office/drawing/2014/main" id="{3AD24F28-1415-40B3-A995-3C246C286D7F}"/>
              </a:ext>
            </a:extLst>
          </p:cNvPr>
          <p:cNvSpPr>
            <a:spLocks noChangeArrowheads="1"/>
          </p:cNvSpPr>
          <p:nvPr/>
        </p:nvSpPr>
        <p:spPr bwMode="gray">
          <a:xfrm rot="21292743">
            <a:off x="2632444" y="2438299"/>
            <a:ext cx="7184576" cy="76944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defTabSz="1219170">
              <a:defRPr/>
            </a:pPr>
            <a:r>
              <a:rPr lang="en-US" altLang="zh-CN" sz="4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微软雅黑" panose="020B0503020204020204" pitchFamily="34" charset="-122"/>
              </a:rPr>
              <a:t>Luyện</a:t>
            </a:r>
            <a:r>
              <a:rPr lang="en-US" altLang="zh-CN" sz="4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4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微软雅黑" panose="020B0503020204020204" pitchFamily="34" charset="-122"/>
              </a:rPr>
              <a:t>đọc</a:t>
            </a:r>
            <a:r>
              <a:rPr lang="en-US" altLang="zh-CN" sz="4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4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微软雅黑" panose="020B0503020204020204" pitchFamily="34" charset="-122"/>
              </a:rPr>
              <a:t>lại</a:t>
            </a:r>
            <a:endParaRPr lang="zh-CN" altLang="en-US" sz="44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SVN-Gretoon" panose="02040603050506020204" pitchFamily="18" charset="0"/>
              <a:ea typeface="微软雅黑" panose="020B0503020204020204" pitchFamily="34" charset="-122"/>
            </a:endParaRPr>
          </a:p>
        </p:txBody>
      </p:sp>
      <p:pic>
        <p:nvPicPr>
          <p:cNvPr id="10" name="图片 12">
            <a:extLst>
              <a:ext uri="{FF2B5EF4-FFF2-40B4-BE49-F238E27FC236}">
                <a16:creationId xmlns:a16="http://schemas.microsoft.com/office/drawing/2014/main" id="{37A7A021-B942-4826-8E86-0E1DA4522F2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14812">
            <a:off x="261850" y="271066"/>
            <a:ext cx="1101764" cy="1101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321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750"/>
                            </p:stCondLst>
                            <p:childTnLst>
                              <p:par>
                                <p:cTn id="2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1651" y="1382233"/>
            <a:ext cx="10668592" cy="3657321"/>
          </a:xfrm>
          <a:prstGeom prst="rect">
            <a:avLst/>
          </a:prstGeom>
        </p:spPr>
      </p:pic>
      <p:sp>
        <p:nvSpPr>
          <p:cNvPr id="5" name="Rectangle 33"/>
          <p:cNvSpPr/>
          <p:nvPr/>
        </p:nvSpPr>
        <p:spPr>
          <a:xfrm>
            <a:off x="3926766" y="1599327"/>
            <a:ext cx="619785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Luyện</a:t>
            </a:r>
            <a:r>
              <a:rPr lang="en-US" altLang="zh-CN" sz="4000" b="1" dirty="0" smtClean="0">
                <a:solidFill>
                  <a:srgbClr val="FF0000"/>
                </a:solidFill>
                <a:cs typeface="+mn-ea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rgbClr val="FF0000"/>
                </a:solidFill>
                <a:cs typeface="+mn-ea"/>
                <a:sym typeface="+mn-lt"/>
              </a:rPr>
              <a:t>tập</a:t>
            </a:r>
            <a:r>
              <a:rPr lang="en-US" altLang="zh-CN" sz="4000" b="1" dirty="0" smtClean="0">
                <a:solidFill>
                  <a:srgbClr val="FF0000"/>
                </a:solidFill>
                <a:cs typeface="+mn-ea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rgbClr val="FF0000"/>
                </a:solidFill>
                <a:cs typeface="+mn-ea"/>
                <a:sym typeface="+mn-lt"/>
              </a:rPr>
              <a:t>theo</a:t>
            </a:r>
            <a:r>
              <a:rPr lang="en-US" altLang="zh-CN" sz="4000" b="1" dirty="0" smtClean="0">
                <a:solidFill>
                  <a:srgbClr val="FF0000"/>
                </a:solidFill>
                <a:cs typeface="+mn-ea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rgbClr val="FF0000"/>
                </a:solidFill>
                <a:cs typeface="+mn-ea"/>
                <a:sym typeface="+mn-lt"/>
              </a:rPr>
              <a:t>văn</a:t>
            </a:r>
            <a:r>
              <a:rPr lang="en-US" altLang="zh-CN" sz="4000" b="1" dirty="0" smtClean="0">
                <a:solidFill>
                  <a:srgbClr val="FF0000"/>
                </a:solidFill>
                <a:cs typeface="+mn-ea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rgbClr val="FF0000"/>
                </a:solidFill>
                <a:cs typeface="+mn-ea"/>
                <a:sym typeface="+mn-lt"/>
              </a:rPr>
              <a:t>bản</a:t>
            </a:r>
            <a:r>
              <a:rPr lang="en-US" altLang="zh-CN" sz="4000" b="1" dirty="0" smtClean="0">
                <a:solidFill>
                  <a:srgbClr val="FF0000"/>
                </a:solidFill>
                <a:cs typeface="+mn-ea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rgbClr val="FF0000"/>
                </a:solidFill>
                <a:cs typeface="+mn-ea"/>
                <a:sym typeface="+mn-lt"/>
              </a:rPr>
              <a:t>đọc</a:t>
            </a:r>
            <a:endParaRPr lang="en-US" sz="4000" b="1" dirty="0">
              <a:solidFill>
                <a:srgbClr val="FF0000"/>
              </a:solidFill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698916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000"/>
    </mc:Choice>
    <mc:Fallback xmlns="">
      <p:transition advTm="3000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6" name="Picture 8" descr="Dơi, chim và họ nhà thú | Mầm Non Đô Thị Sài Đồ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7983" y="890578"/>
            <a:ext cx="2823830" cy="1411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3690569" y="8612689"/>
            <a:ext cx="12192000" cy="74471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25774" y="414359"/>
            <a:ext cx="11040066" cy="584711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just"/>
            <a:r>
              <a:rPr lang="en-US" sz="3000" b="1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1. </a:t>
            </a:r>
            <a:r>
              <a:rPr lang="en-US" sz="3000" b="1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lang="en-US" sz="3000" b="1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lang="en-US" sz="3000" b="1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ngữ</a:t>
            </a:r>
            <a:r>
              <a:rPr lang="en-US" sz="3000" b="1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lang="en-US" sz="3000" b="1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dưới</a:t>
            </a:r>
            <a:r>
              <a:rPr lang="en-US" sz="3000" b="1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đây</a:t>
            </a:r>
            <a:r>
              <a:rPr lang="en-US" sz="3000" b="1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chỉ</a:t>
            </a:r>
            <a:r>
              <a:rPr lang="en-US" sz="3000" b="1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hành</a:t>
            </a:r>
            <a:r>
              <a:rPr lang="en-US" sz="3000" b="1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động</a:t>
            </a:r>
            <a:r>
              <a:rPr lang="en-US" sz="3000" b="1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3000" b="1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voi</a:t>
            </a:r>
            <a:r>
              <a:rPr lang="en-US" sz="3000" b="1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3000" b="1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  <a:endParaRPr lang="en-US" sz="3000" b="1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744674" y="2575734"/>
            <a:ext cx="2509283" cy="1020725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Nhặt</a:t>
            </a:r>
            <a:r>
              <a:rPr lang="en-US" sz="28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cành</a:t>
            </a:r>
            <a:r>
              <a:rPr lang="en-US" sz="28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endParaRPr lang="en-US" sz="28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4311378" y="2575734"/>
            <a:ext cx="2886864" cy="1020725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Nhổ</a:t>
            </a:r>
            <a:r>
              <a:rPr lang="en-US" sz="28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khóm</a:t>
            </a:r>
            <a:r>
              <a:rPr lang="en-US" sz="28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cỏ</a:t>
            </a:r>
            <a:r>
              <a:rPr lang="en-US" sz="28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dại</a:t>
            </a:r>
            <a:endParaRPr lang="en-US" sz="28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8224160" y="2575733"/>
            <a:ext cx="2227646" cy="1020726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lắc</a:t>
            </a:r>
            <a:r>
              <a:rPr lang="en-US" sz="28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đầu</a:t>
            </a:r>
            <a:endParaRPr lang="en-US" sz="28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2397518" y="4145430"/>
            <a:ext cx="2509283" cy="1020725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Ngắm</a:t>
            </a:r>
            <a:r>
              <a:rPr lang="en-US" sz="28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lang="en-US" sz="28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28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gương</a:t>
            </a:r>
            <a:endParaRPr lang="en-US" sz="28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6544215" y="4106340"/>
            <a:ext cx="2509283" cy="1020725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khen</a:t>
            </a:r>
            <a:endParaRPr lang="en-US" sz="28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Tranh tô màu con cá, con chim, con ong, con bướm | Trường Mầm Non Hạnh Phúc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87" b="100000" l="0" r="99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643" y="1558969"/>
            <a:ext cx="1038062" cy="1342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ọ Ong Mật Côn Trùng Phim Hoạt Hình Nhiếp Ảnh - hạnh phúc bee png tải về -  Miễn phí trong suốt Nghệ Thuật png Tải về.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77" b="100000" l="8111" r="90556">
                        <a14:foregroundMark x1="35889" y1="55192" x2="39333" y2="77115"/>
                        <a14:foregroundMark x1="38000" y1="59423" x2="42556" y2="73077"/>
                        <a14:foregroundMark x1="36000" y1="66346" x2="35000" y2="80577"/>
                        <a14:foregroundMark x1="62444" y1="19423" x2="73222" y2="19231"/>
                        <a14:foregroundMark x1="60556" y1="20000" x2="71000" y2="30385"/>
                        <a14:foregroundMark x1="73222" y1="20385" x2="65333" y2="334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4220" y="3849515"/>
            <a:ext cx="2386692" cy="1378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Vector Cartoon Butterfly, Butterfly Clipart, Cartoon Vector, Butterfly  Vector PNG Transparent Clipart Image and PSD File for Free Download |  Cartoon butterfly, Butterfly clip art, Cartoon clip art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31" b="100000" l="0" r="100000">
                        <a14:foregroundMark x1="98000" y1="44125" x2="93077" y2="44386"/>
                        <a14:foregroundMark x1="98154" y1="42298" x2="97385" y2="47911"/>
                        <a14:foregroundMark x1="94615" y1="45692" x2="98154" y2="47389"/>
                        <a14:foregroundMark x1="78769" y1="63316" x2="97077" y2="55483"/>
                        <a14:foregroundMark x1="76000" y1="63316" x2="99231" y2="441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86509">
            <a:off x="1731025" y="3401263"/>
            <a:ext cx="973193" cy="1146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2" descr="Album - Ảnh Chim Hoạt Hình - Free Transparent PNG Clipart Images Downloa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198" name="Picture 6" descr="Linh Ruby (chipchip261841991) - Hồ sơ | Pinterest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8907" y="1444022"/>
            <a:ext cx="1147031" cy="1128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dấu tích - Google Tìm kiếm | Hình, Iphone, Hình ảnh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7111" b="89778" l="6667" r="89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8972" y="1662530"/>
            <a:ext cx="1356590" cy="1356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8" descr="dấu tích - Google Tìm kiếm | Hình, Iphone, Hình ảnh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7111" b="89778" l="6667" r="89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0988" y="1662530"/>
            <a:ext cx="1356590" cy="1356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8" descr="dấu tích - Google Tìm kiếm | Hình, Iphone, Hình ảnh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7111" b="89778" l="6667" r="89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5535" y="3938407"/>
            <a:ext cx="1356590" cy="1356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26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7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71303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20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1853" y="5244337"/>
            <a:ext cx="3607576" cy="1236720"/>
          </a:xfrm>
          <a:prstGeom prst="rect">
            <a:avLst/>
          </a:prstGeom>
        </p:spPr>
      </p:pic>
      <p:pic>
        <p:nvPicPr>
          <p:cNvPr id="6" name="图片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>
            <a:fillRect/>
          </a:stretch>
        </p:blipFill>
        <p:spPr>
          <a:xfrm>
            <a:off x="10895194" y="414359"/>
            <a:ext cx="1273300" cy="1891039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9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220994" y="529397"/>
            <a:ext cx="10396206" cy="584711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just"/>
            <a:r>
              <a:rPr lang="en-US" sz="3000" b="1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2. </a:t>
            </a:r>
            <a:r>
              <a:rPr lang="en-US" sz="3000" b="1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Nếu</a:t>
            </a:r>
            <a:r>
              <a:rPr lang="en-US" sz="3000" b="1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3000" b="1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voi</a:t>
            </a:r>
            <a:r>
              <a:rPr lang="en-US" sz="3000" b="1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anh</a:t>
            </a:r>
            <a:r>
              <a:rPr lang="en-US" sz="3000" b="1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000" b="1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3000" b="1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sẽ</a:t>
            </a:r>
            <a:r>
              <a:rPr lang="en-US" sz="3000" b="1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lang="en-US" sz="3000" b="1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lang="en-US" sz="3000" b="1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khi</a:t>
            </a:r>
            <a:r>
              <a:rPr lang="en-US" sz="3000" b="1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voi</a:t>
            </a:r>
            <a:r>
              <a:rPr lang="en-US" sz="3000" b="1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bỏ</a:t>
            </a:r>
            <a:r>
              <a:rPr lang="en-US" sz="3000" b="1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sừng</a:t>
            </a:r>
            <a:r>
              <a:rPr lang="en-US" sz="3000" b="1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sz="3000" b="1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râu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  <a:endParaRPr lang="en-US" sz="3000" b="1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317" y="3422766"/>
            <a:ext cx="3407109" cy="2688677"/>
          </a:xfrm>
          <a:prstGeom prst="rect">
            <a:avLst/>
          </a:prstGeom>
        </p:spPr>
      </p:pic>
      <p:pic>
        <p:nvPicPr>
          <p:cNvPr id="30" name="图片 1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718" r="50182" b="47487"/>
          <a:stretch>
            <a:fillRect/>
          </a:stretch>
        </p:blipFill>
        <p:spPr>
          <a:xfrm>
            <a:off x="6192811" y="1050222"/>
            <a:ext cx="3847038" cy="2755265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55142" y="1766820"/>
            <a:ext cx="1522376" cy="1563081"/>
          </a:xfrm>
          <a:prstGeom prst="rect">
            <a:avLst/>
          </a:prstGeom>
        </p:spPr>
      </p:pic>
      <p:sp>
        <p:nvSpPr>
          <p:cNvPr id="25" name="Rounded Rectangle 24"/>
          <p:cNvSpPr/>
          <p:nvPr/>
        </p:nvSpPr>
        <p:spPr>
          <a:xfrm>
            <a:off x="337265" y="1546290"/>
            <a:ext cx="5965290" cy="1057129"/>
          </a:xfrm>
          <a:prstGeom prst="roundRect">
            <a:avLst/>
          </a:prstGeom>
          <a:pattFill prst="divot">
            <a:fgClr>
              <a:schemeClr val="accent1">
                <a:lumMod val="40000"/>
                <a:lumOff val="60000"/>
              </a:schemeClr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Rounded Rectangle 31"/>
          <p:cNvSpPr/>
          <p:nvPr/>
        </p:nvSpPr>
        <p:spPr>
          <a:xfrm>
            <a:off x="337265" y="3035601"/>
            <a:ext cx="5965290" cy="1057129"/>
          </a:xfrm>
          <a:prstGeom prst="roundRect">
            <a:avLst/>
          </a:prstGeom>
          <a:pattFill prst="divot">
            <a:fgClr>
              <a:schemeClr val="accent1">
                <a:lumMod val="40000"/>
                <a:lumOff val="60000"/>
              </a:schemeClr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877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5">
            <a:extLst>
              <a:ext uri="{FF2B5EF4-FFF2-40B4-BE49-F238E27FC236}">
                <a16:creationId xmlns:a16="http://schemas.microsoft.com/office/drawing/2014/main" id="{32E29622-6938-4F27-BA2F-8E57C68A088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238" y="-287766"/>
            <a:ext cx="10766099" cy="6704415"/>
          </a:xfrm>
          <a:prstGeom prst="rect">
            <a:avLst/>
          </a:prstGeom>
        </p:spPr>
      </p:pic>
      <p:pic>
        <p:nvPicPr>
          <p:cNvPr id="16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图片 39">
            <a:extLst>
              <a:ext uri="{FF2B5EF4-FFF2-40B4-BE49-F238E27FC236}">
                <a16:creationId xmlns:a16="http://schemas.microsoft.com/office/drawing/2014/main" id="{B6A43CE9-BBC5-4E98-BF98-A297DCD6796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21860">
            <a:off x="1639556" y="870992"/>
            <a:ext cx="2864392" cy="242371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C722568-5BEC-4CC9-9200-292359A25631}"/>
              </a:ext>
            </a:extLst>
          </p:cNvPr>
          <p:cNvSpPr txBox="1"/>
          <p:nvPr/>
        </p:nvSpPr>
        <p:spPr>
          <a:xfrm>
            <a:off x="2376742" y="2727900"/>
            <a:ext cx="763314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Tạm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biệt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và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hẹn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gặp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lại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các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con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vào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những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tiết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học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sau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!</a:t>
            </a:r>
          </a:p>
        </p:txBody>
      </p:sp>
      <p:pic>
        <p:nvPicPr>
          <p:cNvPr id="12" name="图片 14340" descr="2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35386" y="4722750"/>
            <a:ext cx="2716388" cy="212759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" name="图片 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>
            <a:fillRect/>
          </a:stretch>
        </p:blipFill>
        <p:spPr>
          <a:xfrm rot="19502702">
            <a:off x="584367" y="188539"/>
            <a:ext cx="2088829" cy="3102220"/>
          </a:xfrm>
          <a:prstGeom prst="rect">
            <a:avLst/>
          </a:prstGeom>
        </p:spPr>
      </p:pic>
      <p:pic>
        <p:nvPicPr>
          <p:cNvPr id="14" name="Picture 8" descr="Dơi, chim và họ nhà thú | Mầm Non Đô Thị Sài Đồ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1665" y="424494"/>
            <a:ext cx="2823830" cy="1411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2524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750"/>
                            </p:stCondLst>
                            <p:childTnLst>
                              <p:par>
                                <p:cTn id="1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750"/>
                            </p:stCondLst>
                            <p:childTnLst>
                              <p:par>
                                <p:cTn id="20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6680200"/>
            <a:ext cx="12192000" cy="1778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55" tIns="60928" rIns="121855" bIns="60928" spcCol="0" rtlCol="0" anchor="ctr"/>
          <a:lstStyle/>
          <a:p>
            <a:pPr algn="ctr" defTabSz="1218516"/>
            <a:endParaRPr lang="en-US" sz="2400">
              <a:solidFill>
                <a:srgbClr val="0070C0"/>
              </a:solidFill>
              <a:latin typeface="Calibri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-4991"/>
            <a:ext cx="12192000" cy="279132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55" tIns="60928" rIns="121855" bIns="60928" spcCol="0" rtlCol="0" anchor="ctr"/>
          <a:lstStyle/>
          <a:p>
            <a:pPr algn="ctr" defTabSz="1218516"/>
            <a:endParaRPr lang="en-US" sz="2400">
              <a:solidFill>
                <a:srgbClr val="0070C0"/>
              </a:solidFill>
              <a:latin typeface="Calibri"/>
            </a:endParaRPr>
          </a:p>
        </p:txBody>
      </p:sp>
      <p:grpSp>
        <p:nvGrpSpPr>
          <p:cNvPr id="12" name="组合 43"/>
          <p:cNvGrpSpPr/>
          <p:nvPr/>
        </p:nvGrpSpPr>
        <p:grpSpPr>
          <a:xfrm>
            <a:off x="3998802" y="1267149"/>
            <a:ext cx="418183" cy="275899"/>
            <a:chOff x="1421109" y="2518338"/>
            <a:chExt cx="156021" cy="187275"/>
          </a:xfrm>
        </p:grpSpPr>
        <p:sp>
          <p:nvSpPr>
            <p:cNvPr id="30" name="弧形 47"/>
            <p:cNvSpPr/>
            <p:nvPr/>
          </p:nvSpPr>
          <p:spPr>
            <a:xfrm>
              <a:off x="1421109" y="2549592"/>
              <a:ext cx="156021" cy="156021"/>
            </a:xfrm>
            <a:prstGeom prst="arc">
              <a:avLst>
                <a:gd name="adj1" fmla="val 16200000"/>
                <a:gd name="adj2" fmla="val 20666359"/>
              </a:avLst>
            </a:prstGeom>
            <a:ln w="28575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just" defTabSz="1218516">
                <a:lnSpc>
                  <a:spcPct val="150000"/>
                </a:lnSpc>
              </a:pPr>
              <a:endParaRPr lang="zh-CN" altLang="en-US" sz="3733" b="1">
                <a:solidFill>
                  <a:prstClr val="black">
                    <a:lumMod val="75000"/>
                    <a:lumOff val="25000"/>
                  </a:prstClr>
                </a:solidFill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endParaRPr>
            </a:p>
          </p:txBody>
        </p:sp>
        <p:sp>
          <p:nvSpPr>
            <p:cNvPr id="31" name="Oval 5"/>
            <p:cNvSpPr>
              <a:spLocks noChangeArrowheads="1"/>
            </p:cNvSpPr>
            <p:nvPr/>
          </p:nvSpPr>
          <p:spPr bwMode="auto">
            <a:xfrm flipH="1">
              <a:off x="1422312" y="2518338"/>
              <a:ext cx="45719" cy="4735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algn="just" defTabSz="1218516">
                <a:lnSpc>
                  <a:spcPct val="150000"/>
                </a:lnSpc>
              </a:pPr>
              <a:endParaRPr lang="zh-CN" altLang="en-US" sz="3733" b="1">
                <a:solidFill>
                  <a:prstClr val="black">
                    <a:lumMod val="75000"/>
                    <a:lumOff val="25000"/>
                  </a:prstClr>
                </a:solidFill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endParaRPr>
            </a:p>
          </p:txBody>
        </p:sp>
      </p:grpSp>
      <p:sp>
        <p:nvSpPr>
          <p:cNvPr id="13" name="文本框 6"/>
          <p:cNvSpPr txBox="1">
            <a:spLocks noChangeArrowheads="1"/>
          </p:cNvSpPr>
          <p:nvPr/>
        </p:nvSpPr>
        <p:spPr bwMode="auto">
          <a:xfrm>
            <a:off x="3652832" y="1433437"/>
            <a:ext cx="7330129" cy="1241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9pPr>
          </a:lstStyle>
          <a:p>
            <a:pPr algn="just" defTabSz="685783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3733" b="1" dirty="0" err="1" smtClean="0">
                <a:solidFill>
                  <a:srgbClr val="FF0000"/>
                </a:solidFill>
                <a:latin typeface="iCiel Cadena" panose="02000503000000020004" pitchFamily="2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Đọc</a:t>
            </a:r>
            <a:r>
              <a:rPr lang="en-US" altLang="zh-CN" sz="3733" b="1" dirty="0" smtClean="0">
                <a:solidFill>
                  <a:srgbClr val="FF0000"/>
                </a:solidFill>
                <a:latin typeface="iCiel Cadena" panose="02000503000000020004" pitchFamily="2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lang="en-US" altLang="zh-CN" sz="3733" b="1" dirty="0" err="1" smtClean="0">
                <a:solidFill>
                  <a:srgbClr val="FF0000"/>
                </a:solidFill>
                <a:latin typeface="iCiel Cadena" panose="02000503000000020004" pitchFamily="2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đoạn</a:t>
            </a:r>
            <a:r>
              <a:rPr lang="en-US" altLang="zh-CN" sz="3733" b="1" dirty="0" smtClean="0">
                <a:solidFill>
                  <a:srgbClr val="FF0000"/>
                </a:solidFill>
                <a:latin typeface="iCiel Cadena" panose="02000503000000020004" pitchFamily="2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3 </a:t>
            </a:r>
            <a:r>
              <a:rPr lang="en-US" altLang="zh-CN" sz="3733" b="1" dirty="0" err="1" smtClean="0">
                <a:solidFill>
                  <a:srgbClr val="FF0000"/>
                </a:solidFill>
                <a:latin typeface="iCiel Cadena" panose="02000503000000020004" pitchFamily="2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bài</a:t>
            </a:r>
            <a:r>
              <a:rPr lang="en-US" altLang="zh-CN" sz="3733" b="1" dirty="0">
                <a:solidFill>
                  <a:srgbClr val="FF0000"/>
                </a:solidFill>
                <a:latin typeface="iCiel Cadena" panose="02000503000000020004" pitchFamily="2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lang="en-US" altLang="zh-CN" sz="3733" b="1" dirty="0" smtClean="0">
                <a:solidFill>
                  <a:srgbClr val="FF0000"/>
                </a:solidFill>
                <a:latin typeface="iCiel Cadena" panose="02000503000000020004" pitchFamily="2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“</a:t>
            </a:r>
            <a:r>
              <a:rPr lang="en-US" altLang="zh-CN" sz="3733" b="1" dirty="0" err="1" smtClean="0">
                <a:solidFill>
                  <a:srgbClr val="FF0000"/>
                </a:solidFill>
                <a:latin typeface="iCiel Cadena" panose="02000503000000020004" pitchFamily="2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Làm</a:t>
            </a:r>
            <a:r>
              <a:rPr lang="en-US" altLang="zh-CN" sz="3733" b="1" dirty="0" smtClean="0">
                <a:solidFill>
                  <a:srgbClr val="FF0000"/>
                </a:solidFill>
                <a:latin typeface="iCiel Cadena" panose="02000503000000020004" pitchFamily="2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lang="en-US" altLang="zh-CN" sz="3733" b="1" dirty="0" err="1" smtClean="0">
                <a:solidFill>
                  <a:srgbClr val="FF0000"/>
                </a:solidFill>
                <a:latin typeface="iCiel Cadena" panose="02000503000000020004" pitchFamily="2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việc</a:t>
            </a:r>
            <a:r>
              <a:rPr lang="en-US" altLang="zh-CN" sz="3733" b="1" dirty="0" smtClean="0">
                <a:solidFill>
                  <a:srgbClr val="FF0000"/>
                </a:solidFill>
                <a:latin typeface="iCiel Cadena" panose="02000503000000020004" pitchFamily="2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lang="en-US" altLang="zh-CN" sz="3733" b="1" dirty="0" err="1" smtClean="0">
                <a:solidFill>
                  <a:srgbClr val="FF0000"/>
                </a:solidFill>
                <a:latin typeface="iCiel Cadena" panose="02000503000000020004" pitchFamily="2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thật</a:t>
            </a:r>
            <a:r>
              <a:rPr lang="en-US" altLang="zh-CN" sz="3733" b="1" dirty="0" smtClean="0">
                <a:solidFill>
                  <a:srgbClr val="FF0000"/>
                </a:solidFill>
                <a:latin typeface="iCiel Cadena" panose="02000503000000020004" pitchFamily="2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lang="en-US" altLang="zh-CN" sz="3733" b="1" dirty="0" err="1" smtClean="0">
                <a:solidFill>
                  <a:srgbClr val="FF0000"/>
                </a:solidFill>
                <a:latin typeface="iCiel Cadena" panose="02000503000000020004" pitchFamily="2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là</a:t>
            </a:r>
            <a:r>
              <a:rPr lang="en-US" altLang="zh-CN" sz="3733" b="1" dirty="0" smtClean="0">
                <a:solidFill>
                  <a:srgbClr val="FF0000"/>
                </a:solidFill>
                <a:latin typeface="iCiel Cadena" panose="02000503000000020004" pitchFamily="2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lang="en-US" altLang="zh-CN" sz="3733" b="1" dirty="0" err="1" smtClean="0">
                <a:solidFill>
                  <a:srgbClr val="FF0000"/>
                </a:solidFill>
                <a:latin typeface="iCiel Cadena" panose="02000503000000020004" pitchFamily="2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vui</a:t>
            </a:r>
            <a:r>
              <a:rPr lang="en-US" altLang="zh-CN" sz="3733" b="1" dirty="0" smtClean="0">
                <a:solidFill>
                  <a:srgbClr val="FF0000"/>
                </a:solidFill>
                <a:latin typeface="iCiel Cadena" panose="02000503000000020004" pitchFamily="2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”.</a:t>
            </a:r>
            <a:endParaRPr lang="zh-CN" altLang="en-US" sz="3733" b="1" dirty="0">
              <a:solidFill>
                <a:srgbClr val="FF0000"/>
              </a:solidFill>
              <a:latin typeface="iCiel Cadena" panose="02000503000000020004" pitchFamily="2" charset="0"/>
              <a:ea typeface="字魂59号-创粗黑" panose="00000500000000000000" pitchFamily="2" charset="-122"/>
              <a:cs typeface="Arial" pitchFamily="34" charset="0"/>
              <a:sym typeface="字魂59号-创粗黑" panose="00000500000000000000" pitchFamily="2" charset="-122"/>
            </a:endParaRPr>
          </a:p>
        </p:txBody>
      </p:sp>
      <p:grpSp>
        <p:nvGrpSpPr>
          <p:cNvPr id="14" name="组合 756"/>
          <p:cNvGrpSpPr/>
          <p:nvPr/>
        </p:nvGrpSpPr>
        <p:grpSpPr>
          <a:xfrm>
            <a:off x="3998802" y="2464271"/>
            <a:ext cx="418183" cy="275899"/>
            <a:chOff x="1421109" y="2518338"/>
            <a:chExt cx="156021" cy="187275"/>
          </a:xfrm>
        </p:grpSpPr>
        <p:sp>
          <p:nvSpPr>
            <p:cNvPr id="28" name="弧形 760"/>
            <p:cNvSpPr/>
            <p:nvPr/>
          </p:nvSpPr>
          <p:spPr>
            <a:xfrm>
              <a:off x="1421109" y="2549592"/>
              <a:ext cx="156021" cy="156021"/>
            </a:xfrm>
            <a:prstGeom prst="arc">
              <a:avLst>
                <a:gd name="adj1" fmla="val 16200000"/>
                <a:gd name="adj2" fmla="val 20666359"/>
              </a:avLst>
            </a:prstGeom>
            <a:ln w="28575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just" defTabSz="1218516">
                <a:lnSpc>
                  <a:spcPct val="150000"/>
                </a:lnSpc>
              </a:pPr>
              <a:endParaRPr lang="zh-CN" altLang="en-US" sz="3733" b="1">
                <a:solidFill>
                  <a:prstClr val="black">
                    <a:lumMod val="75000"/>
                    <a:lumOff val="25000"/>
                  </a:prstClr>
                </a:solidFill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endParaRPr>
            </a:p>
          </p:txBody>
        </p:sp>
        <p:sp>
          <p:nvSpPr>
            <p:cNvPr id="29" name="Oval 5"/>
            <p:cNvSpPr>
              <a:spLocks noChangeArrowheads="1"/>
            </p:cNvSpPr>
            <p:nvPr/>
          </p:nvSpPr>
          <p:spPr bwMode="auto">
            <a:xfrm flipH="1">
              <a:off x="1422312" y="2518338"/>
              <a:ext cx="45719" cy="4735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algn="just" defTabSz="1218516">
                <a:lnSpc>
                  <a:spcPct val="150000"/>
                </a:lnSpc>
              </a:pPr>
              <a:endParaRPr lang="zh-CN" altLang="en-US" sz="3733" b="1">
                <a:solidFill>
                  <a:prstClr val="black">
                    <a:lumMod val="75000"/>
                    <a:lumOff val="25000"/>
                  </a:prstClr>
                </a:solidFill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endParaRPr>
            </a:p>
          </p:txBody>
        </p:sp>
      </p:grpSp>
      <p:sp>
        <p:nvSpPr>
          <p:cNvPr id="20" name="文本框 6"/>
          <p:cNvSpPr txBox="1">
            <a:spLocks noChangeArrowheads="1"/>
          </p:cNvSpPr>
          <p:nvPr/>
        </p:nvSpPr>
        <p:spPr bwMode="auto">
          <a:xfrm>
            <a:off x="2413311" y="3871796"/>
            <a:ext cx="7097965" cy="1241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9pPr>
          </a:lstStyle>
          <a:p>
            <a:pPr algn="just" defTabSz="685783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3733" b="1" dirty="0" smtClean="0">
                <a:solidFill>
                  <a:srgbClr val="FF0000"/>
                </a:solidFill>
                <a:latin typeface="iCiel Cadena" panose="02000503000000020004" pitchFamily="2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Theo </a:t>
            </a:r>
            <a:r>
              <a:rPr lang="en-US" altLang="zh-CN" sz="3733" b="1" dirty="0" err="1" smtClean="0">
                <a:solidFill>
                  <a:srgbClr val="FF0000"/>
                </a:solidFill>
                <a:latin typeface="iCiel Cadena" panose="02000503000000020004" pitchFamily="2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em</a:t>
            </a:r>
            <a:r>
              <a:rPr lang="en-US" altLang="zh-CN" sz="3733" b="1" dirty="0" smtClean="0">
                <a:solidFill>
                  <a:srgbClr val="FF0000"/>
                </a:solidFill>
                <a:latin typeface="iCiel Cadena" panose="02000503000000020004" pitchFamily="2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, </a:t>
            </a:r>
            <a:r>
              <a:rPr lang="en-US" altLang="zh-CN" sz="3733" b="1" dirty="0" err="1" smtClean="0">
                <a:solidFill>
                  <a:srgbClr val="FF0000"/>
                </a:solidFill>
                <a:latin typeface="iCiel Cadena" panose="02000503000000020004" pitchFamily="2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mọi</a:t>
            </a:r>
            <a:r>
              <a:rPr lang="en-US" altLang="zh-CN" sz="3733" b="1" dirty="0" smtClean="0">
                <a:solidFill>
                  <a:srgbClr val="FF0000"/>
                </a:solidFill>
                <a:latin typeface="iCiel Cadena" panose="02000503000000020004" pitchFamily="2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lang="en-US" altLang="zh-CN" sz="3733" b="1" dirty="0" err="1" smtClean="0">
                <a:solidFill>
                  <a:srgbClr val="FF0000"/>
                </a:solidFill>
                <a:latin typeface="iCiel Cadena" panose="02000503000000020004" pitchFamily="2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người</a:t>
            </a:r>
            <a:r>
              <a:rPr lang="en-US" altLang="zh-CN" sz="3733" b="1" dirty="0" smtClean="0">
                <a:solidFill>
                  <a:srgbClr val="FF0000"/>
                </a:solidFill>
                <a:latin typeface="iCiel Cadena" panose="02000503000000020004" pitchFamily="2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, </a:t>
            </a:r>
            <a:r>
              <a:rPr lang="en-US" altLang="zh-CN" sz="3733" b="1" dirty="0" err="1" smtClean="0">
                <a:solidFill>
                  <a:srgbClr val="FF0000"/>
                </a:solidFill>
                <a:latin typeface="iCiel Cadena" panose="02000503000000020004" pitchFamily="2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mọi</a:t>
            </a:r>
            <a:r>
              <a:rPr lang="en-US" altLang="zh-CN" sz="3733" b="1" dirty="0" smtClean="0">
                <a:solidFill>
                  <a:srgbClr val="FF0000"/>
                </a:solidFill>
                <a:latin typeface="iCiel Cadena" panose="02000503000000020004" pitchFamily="2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lang="en-US" altLang="zh-CN" sz="3733" b="1" dirty="0" err="1" smtClean="0">
                <a:solidFill>
                  <a:srgbClr val="FF0000"/>
                </a:solidFill>
                <a:latin typeface="iCiel Cadena" panose="02000503000000020004" pitchFamily="2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vật</a:t>
            </a:r>
            <a:r>
              <a:rPr lang="en-US" altLang="zh-CN" sz="3733" b="1" dirty="0" smtClean="0">
                <a:solidFill>
                  <a:srgbClr val="FF0000"/>
                </a:solidFill>
                <a:latin typeface="iCiel Cadena" panose="02000503000000020004" pitchFamily="2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lang="en-US" altLang="zh-CN" sz="3733" b="1" dirty="0" err="1" smtClean="0">
                <a:solidFill>
                  <a:srgbClr val="FF0000"/>
                </a:solidFill>
                <a:latin typeface="iCiel Cadena" panose="02000503000000020004" pitchFamily="2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làm</a:t>
            </a:r>
            <a:r>
              <a:rPr lang="en-US" altLang="zh-CN" sz="3733" b="1" dirty="0" smtClean="0">
                <a:solidFill>
                  <a:srgbClr val="FF0000"/>
                </a:solidFill>
                <a:latin typeface="iCiel Cadena" panose="02000503000000020004" pitchFamily="2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lang="en-US" altLang="zh-CN" sz="3733" b="1" dirty="0" err="1" smtClean="0">
                <a:solidFill>
                  <a:srgbClr val="FF0000"/>
                </a:solidFill>
                <a:latin typeface="iCiel Cadena" panose="02000503000000020004" pitchFamily="2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việc</a:t>
            </a:r>
            <a:r>
              <a:rPr lang="en-US" altLang="zh-CN" sz="3733" b="1" dirty="0" smtClean="0">
                <a:solidFill>
                  <a:srgbClr val="FF0000"/>
                </a:solidFill>
                <a:latin typeface="iCiel Cadena" panose="02000503000000020004" pitchFamily="2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lang="en-US" altLang="zh-CN" sz="3733" b="1" dirty="0" err="1" smtClean="0">
                <a:solidFill>
                  <a:srgbClr val="FF0000"/>
                </a:solidFill>
                <a:latin typeface="iCiel Cadena" panose="02000503000000020004" pitchFamily="2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như</a:t>
            </a:r>
            <a:r>
              <a:rPr lang="en-US" altLang="zh-CN" sz="3733" b="1" dirty="0" smtClean="0">
                <a:solidFill>
                  <a:srgbClr val="FF0000"/>
                </a:solidFill>
                <a:latin typeface="iCiel Cadena" panose="02000503000000020004" pitchFamily="2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lang="en-US" altLang="zh-CN" sz="3733" b="1" dirty="0" err="1" smtClean="0">
                <a:solidFill>
                  <a:srgbClr val="FF0000"/>
                </a:solidFill>
                <a:latin typeface="iCiel Cadena" panose="02000503000000020004" pitchFamily="2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thế</a:t>
            </a:r>
            <a:r>
              <a:rPr lang="en-US" altLang="zh-CN" sz="3733" b="1" dirty="0" smtClean="0">
                <a:solidFill>
                  <a:srgbClr val="FF0000"/>
                </a:solidFill>
                <a:latin typeface="iCiel Cadena" panose="02000503000000020004" pitchFamily="2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lang="en-US" altLang="zh-CN" sz="3733" b="1" dirty="0" err="1" smtClean="0">
                <a:solidFill>
                  <a:srgbClr val="FF0000"/>
                </a:solidFill>
                <a:latin typeface="iCiel Cadena" panose="02000503000000020004" pitchFamily="2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nào</a:t>
            </a:r>
            <a:r>
              <a:rPr lang="en-US" altLang="zh-CN" sz="3733" b="1" dirty="0">
                <a:solidFill>
                  <a:srgbClr val="FF0000"/>
                </a:solidFill>
                <a:latin typeface="iCiel Cadena" panose="02000503000000020004" pitchFamily="2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?</a:t>
            </a:r>
            <a:endParaRPr lang="zh-CN" altLang="en-US" sz="3733" b="1" dirty="0">
              <a:solidFill>
                <a:srgbClr val="FF0000"/>
              </a:solidFill>
              <a:latin typeface="iCiel Cadena" panose="02000503000000020004" pitchFamily="2" charset="0"/>
              <a:ea typeface="字魂59号-创粗黑" panose="00000500000000000000" pitchFamily="2" charset="-122"/>
              <a:cs typeface="Arial" pitchFamily="34" charset="0"/>
              <a:sym typeface="字魂59号-创粗黑" panose="00000500000000000000" pitchFamily="2" charset="-122"/>
            </a:endParaRPr>
          </a:p>
        </p:txBody>
      </p:sp>
      <p:grpSp>
        <p:nvGrpSpPr>
          <p:cNvPr id="21" name="组合 763"/>
          <p:cNvGrpSpPr/>
          <p:nvPr/>
        </p:nvGrpSpPr>
        <p:grpSpPr>
          <a:xfrm>
            <a:off x="3998802" y="3721249"/>
            <a:ext cx="418183" cy="275899"/>
            <a:chOff x="1421109" y="2518338"/>
            <a:chExt cx="156021" cy="187275"/>
          </a:xfrm>
        </p:grpSpPr>
        <p:sp>
          <p:nvSpPr>
            <p:cNvPr id="26" name="弧形 767"/>
            <p:cNvSpPr/>
            <p:nvPr/>
          </p:nvSpPr>
          <p:spPr>
            <a:xfrm>
              <a:off x="1421109" y="2549592"/>
              <a:ext cx="156021" cy="156021"/>
            </a:xfrm>
            <a:prstGeom prst="arc">
              <a:avLst>
                <a:gd name="adj1" fmla="val 16200000"/>
                <a:gd name="adj2" fmla="val 20666359"/>
              </a:avLst>
            </a:prstGeom>
            <a:ln w="28575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just" defTabSz="1218516">
                <a:lnSpc>
                  <a:spcPct val="150000"/>
                </a:lnSpc>
              </a:pPr>
              <a:endParaRPr lang="zh-CN" altLang="en-US" sz="3733" b="1">
                <a:solidFill>
                  <a:prstClr val="black">
                    <a:lumMod val="75000"/>
                    <a:lumOff val="25000"/>
                  </a:prstClr>
                </a:solidFill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endParaRPr>
            </a:p>
          </p:txBody>
        </p:sp>
        <p:sp>
          <p:nvSpPr>
            <p:cNvPr id="27" name="Oval 5"/>
            <p:cNvSpPr>
              <a:spLocks noChangeArrowheads="1"/>
            </p:cNvSpPr>
            <p:nvPr/>
          </p:nvSpPr>
          <p:spPr bwMode="auto">
            <a:xfrm flipH="1">
              <a:off x="1422312" y="2518338"/>
              <a:ext cx="45719" cy="4735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algn="just" defTabSz="1218516">
                <a:lnSpc>
                  <a:spcPct val="150000"/>
                </a:lnSpc>
              </a:pPr>
              <a:endParaRPr lang="zh-CN" altLang="en-US" sz="3733" b="1">
                <a:solidFill>
                  <a:prstClr val="black">
                    <a:lumMod val="75000"/>
                    <a:lumOff val="25000"/>
                  </a:prstClr>
                </a:solidFill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endParaRPr>
            </a:p>
          </p:txBody>
        </p:sp>
      </p:grpSp>
      <p:grpSp>
        <p:nvGrpSpPr>
          <p:cNvPr id="22" name="组合 770"/>
          <p:cNvGrpSpPr/>
          <p:nvPr/>
        </p:nvGrpSpPr>
        <p:grpSpPr>
          <a:xfrm>
            <a:off x="3955871" y="4978227"/>
            <a:ext cx="418183" cy="275899"/>
            <a:chOff x="1421109" y="2518338"/>
            <a:chExt cx="156021" cy="187275"/>
          </a:xfrm>
        </p:grpSpPr>
        <p:sp>
          <p:nvSpPr>
            <p:cNvPr id="24" name="弧形 774"/>
            <p:cNvSpPr/>
            <p:nvPr/>
          </p:nvSpPr>
          <p:spPr>
            <a:xfrm>
              <a:off x="1421109" y="2549592"/>
              <a:ext cx="156021" cy="156021"/>
            </a:xfrm>
            <a:prstGeom prst="arc">
              <a:avLst>
                <a:gd name="adj1" fmla="val 16200000"/>
                <a:gd name="adj2" fmla="val 20666359"/>
              </a:avLst>
            </a:prstGeom>
            <a:ln w="28575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just" defTabSz="1218516">
                <a:lnSpc>
                  <a:spcPct val="150000"/>
                </a:lnSpc>
              </a:pPr>
              <a:endParaRPr lang="zh-CN" altLang="en-US" sz="3733" b="1">
                <a:solidFill>
                  <a:prstClr val="black">
                    <a:lumMod val="75000"/>
                    <a:lumOff val="25000"/>
                  </a:prstClr>
                </a:solidFill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endParaRPr>
            </a:p>
          </p:txBody>
        </p:sp>
        <p:sp>
          <p:nvSpPr>
            <p:cNvPr id="25" name="Oval 5"/>
            <p:cNvSpPr>
              <a:spLocks noChangeArrowheads="1"/>
            </p:cNvSpPr>
            <p:nvPr/>
          </p:nvSpPr>
          <p:spPr bwMode="auto">
            <a:xfrm flipH="1">
              <a:off x="1422312" y="2518338"/>
              <a:ext cx="45719" cy="4735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algn="just" defTabSz="1218516">
                <a:lnSpc>
                  <a:spcPct val="150000"/>
                </a:lnSpc>
              </a:pPr>
              <a:endParaRPr lang="zh-CN" altLang="en-US" sz="3733" b="1">
                <a:solidFill>
                  <a:prstClr val="black">
                    <a:lumMod val="75000"/>
                    <a:lumOff val="25000"/>
                  </a:prstClr>
                </a:solidFill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endParaRPr>
            </a:p>
          </p:txBody>
        </p:sp>
      </p:grpSp>
      <p:pic>
        <p:nvPicPr>
          <p:cNvPr id="32" name="Picture 3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1230" r="89549">
                        <a14:foregroundMark x1="20902" y1="23925" x2="9836" y2="45968"/>
                        <a14:foregroundMark x1="10861" y1="46774" x2="12705" y2="69892"/>
                        <a14:foregroundMark x1="16189" y1="36290" x2="23361" y2="69086"/>
                        <a14:foregroundMark x1="13934" y1="40860" x2="13320" y2="75538"/>
                        <a14:foregroundMark x1="15779" y1="69892" x2="29918" y2="87634"/>
                        <a14:foregroundMark x1="22336" y1="70699" x2="37500" y2="82527"/>
                        <a14:foregroundMark x1="18033" y1="37097" x2="40164" y2="23387"/>
                        <a14:foregroundMark x1="17418" y1="32796" x2="37705" y2="21774"/>
                        <a14:foregroundMark x1="22131" y1="24194" x2="37500" y2="18548"/>
                        <a14:foregroundMark x1="42828" y1="23118" x2="52869" y2="36290"/>
                        <a14:foregroundMark x1="41189" y1="45699" x2="33402" y2="66129"/>
                        <a14:foregroundMark x1="34631" y1="41667" x2="31762" y2="62097"/>
                        <a14:foregroundMark x1="68443" y1="9140" x2="65984" y2="13172"/>
                        <a14:foregroundMark x1="69467" y1="9409" x2="62090" y2="209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3718" y="1312765"/>
            <a:ext cx="1215648" cy="926817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1230" r="89549">
                        <a14:foregroundMark x1="20902" y1="23925" x2="9836" y2="45968"/>
                        <a14:foregroundMark x1="10861" y1="46774" x2="12705" y2="69892"/>
                        <a14:foregroundMark x1="16189" y1="36290" x2="23361" y2="69086"/>
                        <a14:foregroundMark x1="13934" y1="40860" x2="13320" y2="75538"/>
                        <a14:foregroundMark x1="15779" y1="69892" x2="29918" y2="87634"/>
                        <a14:foregroundMark x1="22336" y1="70699" x2="37500" y2="82527"/>
                        <a14:foregroundMark x1="18033" y1="37097" x2="40164" y2="23387"/>
                        <a14:foregroundMark x1="17418" y1="32796" x2="37705" y2="21774"/>
                        <a14:foregroundMark x1="22131" y1="24194" x2="37500" y2="18548"/>
                        <a14:foregroundMark x1="42828" y1="23118" x2="52869" y2="36290"/>
                        <a14:foregroundMark x1="41189" y1="45699" x2="33402" y2="66129"/>
                        <a14:foregroundMark x1="34631" y1="41667" x2="31762" y2="62097"/>
                        <a14:foregroundMark x1="68443" y1="9140" x2="65984" y2="13172"/>
                        <a14:foregroundMark x1="69467" y1="9409" x2="62090" y2="209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776" y="3783368"/>
            <a:ext cx="1215648" cy="926817"/>
          </a:xfrm>
          <a:prstGeom prst="rect">
            <a:avLst/>
          </a:prstGeom>
        </p:spPr>
      </p:pic>
      <p:pic>
        <p:nvPicPr>
          <p:cNvPr id="36" name="PA_图片 6">
            <a:extLst>
              <a:ext uri="{FF2B5EF4-FFF2-40B4-BE49-F238E27FC236}">
                <a16:creationId xmlns:a16="http://schemas.microsoft.com/office/drawing/2014/main" id="{C378B74D-6369-4A10-A6E5-ABCCDB191583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3397"/>
            <a:ext cx="2743200" cy="1988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0011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23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868AC771-11AC-400E-96E2-B494D9CA0570}"/>
              </a:ext>
            </a:extLst>
          </p:cNvPr>
          <p:cNvGrpSpPr/>
          <p:nvPr/>
        </p:nvGrpSpPr>
        <p:grpSpPr>
          <a:xfrm>
            <a:off x="3049690" y="1854426"/>
            <a:ext cx="5874569" cy="4424361"/>
            <a:chOff x="1417547" y="1264224"/>
            <a:chExt cx="4405927" cy="3318271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CF86228A-6437-445F-B487-0BD01EAFDA1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flipH="1">
              <a:off x="1417547" y="1264224"/>
              <a:ext cx="4405927" cy="3318271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72E96B82-CFE8-4E3D-9861-F35AD32A3F47}"/>
                </a:ext>
              </a:extLst>
            </p:cNvPr>
            <p:cNvSpPr txBox="1"/>
            <p:nvPr/>
          </p:nvSpPr>
          <p:spPr>
            <a:xfrm>
              <a:off x="3064386" y="2987782"/>
              <a:ext cx="2009748" cy="10850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lnSpc>
                  <a:spcPct val="150000"/>
                </a:lnSpc>
                <a:buClr>
                  <a:srgbClr val="000000"/>
                </a:buClr>
              </a:pPr>
              <a:r>
                <a:rPr lang="vi-VN" sz="5867" b="1" kern="0" dirty="0">
                  <a:solidFill>
                    <a:srgbClr val="17479D"/>
                  </a:solidFill>
                  <a:latin typeface="UTM Avo" panose="02040603050506020204" pitchFamily="18" charset="0"/>
                  <a:cs typeface="Arial"/>
                  <a:sym typeface="Arial"/>
                </a:rPr>
                <a:t>ĐỌC</a:t>
              </a:r>
              <a:endParaRPr lang="en-US" sz="5867" b="1" kern="0" dirty="0">
                <a:solidFill>
                  <a:srgbClr val="17479D"/>
                </a:solidFill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47C20E4F-5598-4543-99AA-79D922EC798E}"/>
                </a:ext>
              </a:extLst>
            </p:cNvPr>
            <p:cNvSpPr txBox="1"/>
            <p:nvPr/>
          </p:nvSpPr>
          <p:spPr>
            <a:xfrm>
              <a:off x="2447589" y="2552809"/>
              <a:ext cx="3041009" cy="715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lnSpc>
                  <a:spcPct val="150000"/>
                </a:lnSpc>
                <a:buClr>
                  <a:srgbClr val="000000"/>
                </a:buClr>
              </a:pPr>
              <a:r>
                <a:rPr lang="vi-VN" sz="3733" b="1" kern="0" dirty="0">
                  <a:solidFill>
                    <a:srgbClr val="FFAB40">
                      <a:lumMod val="50000"/>
                    </a:srgbClr>
                  </a:solidFill>
                  <a:latin typeface="UTM Avo" panose="02040603050506020204" pitchFamily="18" charset="0"/>
                  <a:cs typeface="Arial"/>
                  <a:sym typeface="Arial"/>
                </a:rPr>
                <a:t>TIẾT 1 </a:t>
              </a:r>
              <a:endParaRPr lang="en-US" sz="3733" b="1" kern="0" dirty="0">
                <a:solidFill>
                  <a:srgbClr val="FFAB40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</p:grpSp>
      <p:pic>
        <p:nvPicPr>
          <p:cNvPr id="6" name="Picture 4">
            <a:extLst>
              <a:ext uri="{FF2B5EF4-FFF2-40B4-BE49-F238E27FC236}">
                <a16:creationId xmlns:a16="http://schemas.microsoft.com/office/drawing/2014/main" id="{92AC510F-4E04-400B-8C1C-074ABFBB20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1059" y="4358134"/>
            <a:ext cx="2084124" cy="2084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9EBF4D9-7DFC-4360-A7A6-8642B5D8DE7B}"/>
              </a:ext>
            </a:extLst>
          </p:cNvPr>
          <p:cNvSpPr txBox="1"/>
          <p:nvPr/>
        </p:nvSpPr>
        <p:spPr>
          <a:xfrm>
            <a:off x="898161" y="867039"/>
            <a:ext cx="18145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4800" kern="0" dirty="0">
                <a:solidFill>
                  <a:srgbClr val="FFC000"/>
                </a:solidFill>
                <a:latin typeface="UTM Cookies" panose="02040603050506020204" pitchFamily="18" charset="0"/>
                <a:cs typeface="Arial"/>
                <a:sym typeface="Arial"/>
              </a:rPr>
              <a:t>BÀI </a:t>
            </a:r>
            <a:r>
              <a:rPr lang="en-US" sz="4800" kern="0" dirty="0" smtClean="0">
                <a:solidFill>
                  <a:srgbClr val="FFC000"/>
                </a:solidFill>
                <a:latin typeface="UTM Cookies" panose="02040603050506020204" pitchFamily="18" charset="0"/>
                <a:cs typeface="Arial"/>
                <a:sym typeface="Arial"/>
              </a:rPr>
              <a:t>5</a:t>
            </a:r>
            <a:endParaRPr lang="en-US" sz="4800" kern="0" dirty="0">
              <a:solidFill>
                <a:srgbClr val="FFC000"/>
              </a:solidFill>
              <a:latin typeface="UTM Cookies" panose="02040603050506020204" pitchFamily="18" charset="0"/>
              <a:cs typeface="Arial"/>
              <a:sym typeface="Arial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5E32ADA-523D-4ACC-BA1B-20E677F68055}"/>
              </a:ext>
            </a:extLst>
          </p:cNvPr>
          <p:cNvSpPr txBox="1"/>
          <p:nvPr/>
        </p:nvSpPr>
        <p:spPr>
          <a:xfrm>
            <a:off x="4001718" y="579214"/>
            <a:ext cx="7591660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vi-VN" sz="5333" kern="0" dirty="0" smtClean="0">
                <a:solidFill>
                  <a:srgbClr val="FFFFFF"/>
                </a:solidFill>
                <a:latin typeface="UTM Cookies" panose="02040603050506020204" pitchFamily="18" charset="0"/>
                <a:cs typeface="Arial"/>
                <a:sym typeface="Arial"/>
              </a:rPr>
              <a:t>Em có xinh không?</a:t>
            </a:r>
            <a:endParaRPr lang="en-US" sz="5333" kern="0" dirty="0">
              <a:solidFill>
                <a:srgbClr val="FFFFFF"/>
              </a:solidFill>
              <a:latin typeface="UTM Cookies" panose="02040603050506020204" pitchFamily="18" charset="0"/>
              <a:cs typeface="Arial"/>
              <a:sym typeface="Arial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7905136" y="6558118"/>
            <a:ext cx="1936699" cy="16714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BAE5E4"/>
              </a:solidFill>
              <a:latin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58602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图片 3075" descr="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20" y="256973"/>
            <a:ext cx="12192000" cy="672006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93" name="图片 3092" descr="PPT素材-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73363" y="2740947"/>
            <a:ext cx="4631362" cy="441191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8684350" y="2140782"/>
            <a:ext cx="3275402" cy="120032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CN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方正粗圆_GBK" pitchFamily="65" charset="-122"/>
              </a:rPr>
              <a:t>MỤC TIÊU</a:t>
            </a:r>
            <a:endParaRPr lang="zh-CN" altLang="en-US" sz="36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SVN-Gretoon" panose="02040603050506020204" pitchFamily="18" charset="0"/>
              <a:ea typeface="方正粗圆_GBK" pitchFamily="65" charset="-122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871531" y="3413805"/>
            <a:ext cx="4187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dirty="0">
                <a:solidFill>
                  <a:schemeClr val="bg1"/>
                </a:solidFill>
              </a:rPr>
              <a:t>3</a:t>
            </a:r>
            <a:endParaRPr lang="zh-CN" altLang="en-US" sz="3600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125061" y="4764155"/>
            <a:ext cx="4187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dirty="0">
                <a:solidFill>
                  <a:schemeClr val="bg1"/>
                </a:solidFill>
              </a:rPr>
              <a:t>4</a:t>
            </a:r>
            <a:endParaRPr lang="zh-CN" altLang="en-US" sz="3600" dirty="0">
              <a:solidFill>
                <a:schemeClr val="bg1"/>
              </a:solidFill>
            </a:endParaRPr>
          </a:p>
        </p:txBody>
      </p:sp>
      <p:sp>
        <p:nvSpPr>
          <p:cNvPr id="26" name="TextBox 71"/>
          <p:cNvSpPr txBox="1"/>
          <p:nvPr/>
        </p:nvSpPr>
        <p:spPr>
          <a:xfrm>
            <a:off x="2087163" y="1631428"/>
            <a:ext cx="6506382" cy="954107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eaLnBrk="0" hangingPunct="0"/>
            <a:r>
              <a:rPr lang="en-US" altLang="zh-CN" sz="28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</a:t>
            </a:r>
            <a:r>
              <a:rPr lang="en-US" altLang="zh-CN" sz="28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lang="en-US" altLang="zh-CN" sz="28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đúng</a:t>
            </a:r>
            <a:r>
              <a:rPr lang="en-US" altLang="zh-CN" sz="28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altLang="zh-CN" sz="28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phân</a:t>
            </a:r>
            <a:r>
              <a:rPr lang="en-US" altLang="zh-CN" sz="28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biệt</a:t>
            </a:r>
            <a:r>
              <a:rPr lang="en-US" altLang="zh-CN" sz="28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rõ</a:t>
            </a:r>
            <a:r>
              <a:rPr lang="en-US" altLang="zh-CN" sz="28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giọng</a:t>
            </a:r>
            <a:r>
              <a:rPr lang="en-US" altLang="zh-CN" sz="28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nhân</a:t>
            </a:r>
            <a:r>
              <a:rPr lang="en-US" altLang="zh-CN" sz="28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vật</a:t>
            </a:r>
            <a:r>
              <a:rPr lang="en-US" altLang="zh-CN" sz="28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altLang="zh-CN" sz="28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lang="en-US" altLang="zh-CN" sz="28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altLang="zh-CN" sz="28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Biết</a:t>
            </a:r>
            <a:r>
              <a:rPr lang="en-US" altLang="zh-CN" sz="28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ngắt</a:t>
            </a:r>
            <a:r>
              <a:rPr lang="en-US" altLang="zh-CN" sz="28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nghỉ</a:t>
            </a:r>
            <a:r>
              <a:rPr lang="en-US" altLang="zh-CN" sz="28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hơi</a:t>
            </a:r>
            <a:r>
              <a:rPr lang="en-US" altLang="zh-CN" sz="28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đúng</a:t>
            </a:r>
            <a:r>
              <a:rPr lang="en-US" altLang="zh-CN" sz="28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zh-CN" altLang="en-US" sz="2800" b="1" dirty="0">
              <a:solidFill>
                <a:srgbClr val="0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46" name="TextBox 71"/>
          <p:cNvSpPr txBox="1"/>
          <p:nvPr/>
        </p:nvSpPr>
        <p:spPr>
          <a:xfrm>
            <a:off x="1945720" y="3197604"/>
            <a:ext cx="6506382" cy="954107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eaLnBrk="0" hangingPunct="0"/>
            <a:r>
              <a:rPr lang="en-US" altLang="zh-CN" sz="28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</a:t>
            </a:r>
            <a:r>
              <a:rPr lang="en-US" altLang="zh-CN" sz="28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Trả</a:t>
            </a:r>
            <a:r>
              <a:rPr lang="en-US" altLang="zh-CN" sz="28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lời</a:t>
            </a:r>
            <a:r>
              <a:rPr lang="en-US" altLang="zh-CN" sz="28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lang="en-US" altLang="zh-CN" sz="28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altLang="zh-CN" sz="28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altLang="zh-CN" sz="28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hỏi</a:t>
            </a:r>
            <a:r>
              <a:rPr lang="en-US" altLang="zh-CN" sz="28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liên</a:t>
            </a:r>
            <a:r>
              <a:rPr lang="en-US" altLang="zh-CN" sz="28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quan</a:t>
            </a:r>
            <a:r>
              <a:rPr lang="en-US" altLang="zh-CN" sz="28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lang="en-US" altLang="zh-CN" sz="28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lang="en-US" altLang="zh-CN" sz="28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altLang="zh-CN" sz="28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Nêu</a:t>
            </a:r>
            <a:r>
              <a:rPr lang="en-US" altLang="zh-CN" sz="28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lang="en-US" altLang="zh-CN" sz="28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nội</a:t>
            </a:r>
            <a:r>
              <a:rPr lang="en-US" altLang="zh-CN" sz="28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dung </a:t>
            </a:r>
            <a:r>
              <a:rPr lang="en-US" altLang="zh-CN" sz="28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lang="en-US" altLang="zh-CN" sz="28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lang="en-US" altLang="zh-CN" sz="28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zh-CN" altLang="en-US" sz="2800" b="1" dirty="0">
              <a:solidFill>
                <a:srgbClr val="0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710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4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6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1593067" y="1363456"/>
            <a:ext cx="9966092" cy="584711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just"/>
            <a:r>
              <a:rPr lang="en-US" sz="3000" b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0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thích</a:t>
            </a:r>
            <a:r>
              <a:rPr lang="en-US" sz="30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30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khen</a:t>
            </a:r>
            <a:r>
              <a:rPr lang="en-US" sz="30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30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điều</a:t>
            </a:r>
            <a:r>
              <a:rPr lang="en-US" sz="30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30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?</a:t>
            </a:r>
            <a:endParaRPr lang="en-US" sz="30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412381" y="475651"/>
            <a:ext cx="1714770" cy="706589"/>
            <a:chOff x="9566064" y="964372"/>
            <a:chExt cx="5446164" cy="698253"/>
          </a:xfrm>
        </p:grpSpPr>
        <p:sp>
          <p:nvSpPr>
            <p:cNvPr id="7" name="Rectangle 10"/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3999"/>
                <a:gd name="connsiteY0" fmla="*/ 0 h 724766"/>
                <a:gd name="connsiteX1" fmla="*/ 5334000 w 5333999"/>
                <a:gd name="connsiteY1" fmla="*/ 0 h 724766"/>
                <a:gd name="connsiteX2" fmla="*/ 3970191 w 5333999"/>
                <a:gd name="connsiteY2" fmla="*/ 513468 h 724766"/>
                <a:gd name="connsiteX3" fmla="*/ 5334000 w 5333999"/>
                <a:gd name="connsiteY3" fmla="*/ 724766 h 724766"/>
                <a:gd name="connsiteX4" fmla="*/ 0 w 5333999"/>
                <a:gd name="connsiteY4" fmla="*/ 724766 h 724766"/>
                <a:gd name="connsiteX5" fmla="*/ 0 w 5333999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572681 w 5334002"/>
                <a:gd name="connsiteY2" fmla="*/ 409907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649495"/>
                <a:gd name="connsiteY0" fmla="*/ 0 h 724766"/>
                <a:gd name="connsiteX1" fmla="*/ 5649496 w 5649495"/>
                <a:gd name="connsiteY1" fmla="*/ 27302 h 724766"/>
                <a:gd name="connsiteX2" fmla="*/ 4572681 w 5649495"/>
                <a:gd name="connsiteY2" fmla="*/ 409907 h 724766"/>
                <a:gd name="connsiteX3" fmla="*/ 5334000 w 5649495"/>
                <a:gd name="connsiteY3" fmla="*/ 724766 h 724766"/>
                <a:gd name="connsiteX4" fmla="*/ 0 w 5649495"/>
                <a:gd name="connsiteY4" fmla="*/ 724766 h 724766"/>
                <a:gd name="connsiteX5" fmla="*/ 0 w 5649495"/>
                <a:gd name="connsiteY5" fmla="*/ 0 h 724766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24345 w 5673840"/>
                <a:gd name="connsiteY4" fmla="*/ 697464 h 697464"/>
                <a:gd name="connsiteX5" fmla="*/ -1 w 5673840"/>
                <a:gd name="connsiteY5" fmla="*/ 152873 h 697464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6831 w 5673840"/>
                <a:gd name="connsiteY4" fmla="*/ 568730 h 697464"/>
                <a:gd name="connsiteX5" fmla="*/ -1 w 5673840"/>
                <a:gd name="connsiteY5" fmla="*/ 152873 h 697464"/>
                <a:gd name="connsiteX0" fmla="*/ -1 w 5673840"/>
                <a:gd name="connsiteY0" fmla="*/ 152873 h 661803"/>
                <a:gd name="connsiteX1" fmla="*/ 5673841 w 5673840"/>
                <a:gd name="connsiteY1" fmla="*/ 0 h 661803"/>
                <a:gd name="connsiteX2" fmla="*/ 4597026 w 5673840"/>
                <a:gd name="connsiteY2" fmla="*/ 382605 h 661803"/>
                <a:gd name="connsiteX3" fmla="*/ 5253439 w 5673840"/>
                <a:gd name="connsiteY3" fmla="*/ 661803 h 661803"/>
                <a:gd name="connsiteX4" fmla="*/ 6831 w 5673840"/>
                <a:gd name="connsiteY4" fmla="*/ 568730 h 661803"/>
                <a:gd name="connsiteX5" fmla="*/ -1 w 5673840"/>
                <a:gd name="connsiteY5" fmla="*/ 152873 h 661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algn="ctr"/>
              <a:endParaRPr lang="en-US" sz="3200"/>
            </a:p>
          </p:txBody>
        </p:sp>
        <p:sp>
          <p:nvSpPr>
            <p:cNvPr id="8" name="Rectangle 10"/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algn="ctr"/>
              <a:endParaRPr lang="en-US" sz="3200"/>
            </a:p>
          </p:txBody>
        </p:sp>
        <p:sp>
          <p:nvSpPr>
            <p:cNvPr id="9" name="Rectangle 10"/>
            <p:cNvSpPr/>
            <p:nvPr/>
          </p:nvSpPr>
          <p:spPr>
            <a:xfrm>
              <a:off x="9616287" y="1021956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algn="ctr"/>
              <a:r>
                <a:rPr lang="en-US" sz="3200" dirty="0" err="1" smtClean="0">
                  <a:solidFill>
                    <a:srgbClr val="0070C0"/>
                  </a:solidFill>
                  <a:latin typeface="iCiel Cadena" panose="02000503000000020004" pitchFamily="2" charset="0"/>
                </a:rPr>
                <a:t>Đ</a:t>
              </a:r>
              <a:r>
                <a:rPr lang="en-US" sz="3200" dirty="0" err="1" smtClean="0">
                  <a:solidFill>
                    <a:srgbClr val="0070C0"/>
                  </a:solidFill>
                  <a:latin typeface="HP001 5 hàng" panose="020B0603050302020204" pitchFamily="34" charset="-93"/>
                </a:rPr>
                <a:t>ọc</a:t>
              </a:r>
              <a:endParaRPr lang="en-US" sz="3200" dirty="0">
                <a:solidFill>
                  <a:srgbClr val="0070C0"/>
                </a:solidFill>
                <a:latin typeface="iCiel Cadena" panose="02000503000000020004" pitchFamily="2" charset="0"/>
              </a:endParaRPr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0253" b="57367" l="20008" r="26232"/>
                    </a14:imgEffect>
                  </a14:imgLayer>
                </a14:imgProps>
              </a:ext>
            </a:extLst>
          </a:blip>
          <a:srcRect l="19230" t="49364" r="72990" b="41744"/>
          <a:stretch/>
        </p:blipFill>
        <p:spPr>
          <a:xfrm>
            <a:off x="201589" y="1333042"/>
            <a:ext cx="1391479" cy="89452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/>
          <a:srcRect l="36855" t="40313" r="29654" b="23627"/>
          <a:stretch/>
        </p:blipFill>
        <p:spPr>
          <a:xfrm>
            <a:off x="2573078" y="2010891"/>
            <a:ext cx="6662577" cy="4035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4392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6572" t="35451" r="24277" b="32851"/>
          <a:stretch/>
        </p:blipFill>
        <p:spPr>
          <a:xfrm>
            <a:off x="293297" y="1293961"/>
            <a:ext cx="11652046" cy="4226943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4001055" y="5520904"/>
            <a:ext cx="4780635" cy="740481"/>
          </a:xfrm>
          <a:prstGeom prst="roundRect">
            <a:avLst/>
          </a:prstGeom>
          <a:solidFill>
            <a:srgbClr val="33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3600" dirty="0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r>
              <a:rPr lang="en-US" sz="3600" dirty="0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vẽ</a:t>
            </a:r>
            <a:r>
              <a:rPr lang="en-US" sz="3600" dirty="0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3600" dirty="0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?</a:t>
            </a:r>
            <a:endParaRPr lang="en-US" sz="3600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8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0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575813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21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-91935" y="311698"/>
            <a:ext cx="11799176" cy="507783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ctr"/>
            <a:r>
              <a:rPr lang="en-US" sz="2700" b="1" dirty="0">
                <a:solidFill>
                  <a:srgbClr val="FF66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	</a:t>
            </a:r>
            <a:r>
              <a:rPr lang="en-US" sz="2700" b="1" dirty="0" err="1">
                <a:solidFill>
                  <a:srgbClr val="FF66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lang="en-US" sz="2700" b="1" dirty="0">
                <a:solidFill>
                  <a:srgbClr val="FF66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smtClean="0">
                <a:solidFill>
                  <a:srgbClr val="FF66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5: EM CÓ XINH KHÔNG?</a:t>
            </a:r>
            <a:endParaRPr lang="en-US" sz="2700" b="1" dirty="0">
              <a:solidFill>
                <a:srgbClr val="FF66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92824" y="819481"/>
            <a:ext cx="11799176" cy="6210113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indent="463550"/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Voi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thích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mặc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đẹp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thích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khen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xinh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Ở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nhà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voi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luôn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hỏi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anh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“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xinh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?”.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Voi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anh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bao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giờ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cũng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khen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“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xinh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lắm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!”.</a:t>
            </a:r>
          </a:p>
          <a:p>
            <a:pPr indent="463550"/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hôm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gặp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hươu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voi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hỏi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</a:p>
          <a:p>
            <a:pPr marL="342900" indent="-342900">
              <a:buFontTx/>
              <a:buChar char="-"/>
            </a:pP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xinh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  <a:p>
            <a:pPr indent="463550"/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Hươu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ngắm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voi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rồi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lắc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đầu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</a:p>
          <a:p>
            <a:pPr marL="342900" indent="-342900">
              <a:buFontTx/>
              <a:buChar char="-"/>
            </a:pP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Chưa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xinh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lắm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vì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đôi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sừng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giống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anh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indent="463550"/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Nghe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vậy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voi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nhặt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vài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cành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gài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lên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đầu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rồi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tiếp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indent="463550"/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Gặp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dê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voi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hỏi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</a:p>
          <a:p>
            <a:pPr marL="342900" indent="-342900">
              <a:buFontTx/>
              <a:buChar char="-"/>
            </a:pP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xinh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  <a:p>
            <a:pPr marL="342900" indent="-342900">
              <a:buFontTx/>
              <a:buChar char="-"/>
            </a:pP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vì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cậu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bộ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râu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giống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indent="463550"/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Voi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liền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nhổ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khóm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cỏ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dại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bên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đường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gắn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vào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cằm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rồi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nhà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indent="463550"/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nhà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với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đôi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sừng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bộ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râu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giả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voi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hớn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hở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hỏi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anh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</a:p>
          <a:p>
            <a:pPr marL="342900" indent="-342900">
              <a:buFontTx/>
              <a:buChar char="-"/>
            </a:pP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xinh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Voi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anh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</a:p>
          <a:p>
            <a:pPr marL="342900" indent="-342900">
              <a:buFontTx/>
              <a:buChar char="-"/>
            </a:pP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Trời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ơi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sao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lại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thêm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sừng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râu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thế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này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Xấu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lắm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</a:t>
            </a:r>
          </a:p>
          <a:p>
            <a:pPr indent="395288"/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Voi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ngắm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gương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thấy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xấu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thật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Sau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khi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bỏ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sừng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râu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voi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thấy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xinh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đẹp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hẳn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lên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Giờ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đây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voi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hiểu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rằng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chỉ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xinh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đẹp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khi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đúng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voi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indent="347663">
              <a:lnSpc>
                <a:spcPct val="120000"/>
              </a:lnSpc>
            </a:pPr>
            <a:endParaRPr lang="en-US" sz="22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Cloud 1"/>
          <p:cNvSpPr/>
          <p:nvPr/>
        </p:nvSpPr>
        <p:spPr>
          <a:xfrm>
            <a:off x="8727439" y="2590800"/>
            <a:ext cx="2979801" cy="159512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/>
              <a:t>Bài</a:t>
            </a:r>
            <a:r>
              <a:rPr lang="en-US" sz="2800" dirty="0" smtClean="0"/>
              <a:t> </a:t>
            </a:r>
            <a:r>
              <a:rPr lang="en-US" sz="2800" dirty="0" err="1" smtClean="0"/>
              <a:t>có</a:t>
            </a:r>
            <a:r>
              <a:rPr lang="en-US" sz="2800" dirty="0" smtClean="0"/>
              <a:t> </a:t>
            </a:r>
            <a:r>
              <a:rPr lang="en-US" sz="2800" dirty="0" err="1" smtClean="0"/>
              <a:t>mấy</a:t>
            </a:r>
            <a:r>
              <a:rPr lang="en-US" sz="2800" dirty="0" smtClean="0"/>
              <a:t> </a:t>
            </a:r>
            <a:r>
              <a:rPr lang="en-US" sz="2800" dirty="0" err="1" smtClean="0"/>
              <a:t>đoạn</a:t>
            </a:r>
            <a:r>
              <a:rPr lang="en-US" sz="2800" dirty="0" smtClean="0"/>
              <a:t>?</a:t>
            </a:r>
            <a:endParaRPr lang="vi-VN" sz="2800" dirty="0"/>
          </a:p>
        </p:txBody>
      </p:sp>
    </p:spTree>
    <p:extLst>
      <p:ext uri="{BB962C8B-B14F-4D97-AF65-F5344CB8AC3E}">
        <p14:creationId xmlns:p14="http://schemas.microsoft.com/office/powerpoint/2010/main" val="2800980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-376415" y="256086"/>
            <a:ext cx="11799176" cy="507783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ctr"/>
            <a:r>
              <a:rPr lang="en-US" sz="2700" b="1" dirty="0" smtClean="0">
                <a:solidFill>
                  <a:srgbClr val="FF66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EM CÓ XINH KHÔNG?</a:t>
            </a:r>
            <a:endParaRPr lang="en-US" sz="2700" b="1" dirty="0">
              <a:solidFill>
                <a:srgbClr val="FF66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92824" y="1020037"/>
            <a:ext cx="11799176" cy="6210113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indent="463550"/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Voi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thích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mặc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đẹp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thích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khen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xinh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Ở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nhà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voi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luôn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hỏi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anh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“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xinh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?”.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Voi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anh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bao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giờ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cũng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khen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“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xinh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lắm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!”.</a:t>
            </a:r>
          </a:p>
          <a:p>
            <a:pPr indent="463550"/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hôm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gặp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hươu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voi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hỏi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</a:p>
          <a:p>
            <a:pPr marL="342900" indent="-342900">
              <a:buFontTx/>
              <a:buChar char="-"/>
            </a:pP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xinh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  <a:p>
            <a:pPr indent="463550"/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Hươu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ngắm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voi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rồi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lắc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đầu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</a:p>
          <a:p>
            <a:pPr marL="342900" indent="-342900">
              <a:buFontTx/>
              <a:buChar char="-"/>
            </a:pP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Chưa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xinh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lắm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vì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đôi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sừng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giống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anh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indent="463550"/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Nghe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vậy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voi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nhặt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vài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cành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gài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lên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đầu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rồi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tiếp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indent="463550"/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Gặp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dê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voi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hỏi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</a:p>
          <a:p>
            <a:pPr marL="342900" indent="-342900">
              <a:buFontTx/>
              <a:buChar char="-"/>
            </a:pP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xinh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  <a:p>
            <a:pPr marL="342900" indent="-342900">
              <a:buFontTx/>
              <a:buChar char="-"/>
            </a:pP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vì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cậu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bộ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râu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giống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indent="463550"/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Voi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liền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nhổ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khóm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cỏ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dại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bên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đường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gắn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vào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cằm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rồi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nhà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indent="463550"/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nhà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với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đôi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sừng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bộ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râu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giả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voi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hớn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hở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hỏi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anh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</a:p>
          <a:p>
            <a:pPr marL="342900" indent="-342900">
              <a:buFontTx/>
              <a:buChar char="-"/>
            </a:pP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xinh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Voi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anh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</a:p>
          <a:p>
            <a:pPr marL="342900" indent="-342900">
              <a:buFontTx/>
              <a:buChar char="-"/>
            </a:pP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Trời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ơi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sao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lại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thêm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sừng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râu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thế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này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Xấu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lắm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</a:t>
            </a:r>
          </a:p>
          <a:p>
            <a:pPr indent="395288"/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Voi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ngắm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gương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thấy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xấu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thật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Sau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khi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bỏ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sừng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râu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voi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thấy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xinh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đẹp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hẳn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lên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Giờ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đây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voi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hiểu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rằng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chỉ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xinh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đẹp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khi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đúng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voi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indent="347663">
              <a:lnSpc>
                <a:spcPct val="120000"/>
              </a:lnSpc>
            </a:pPr>
            <a:endParaRPr lang="en-US" sz="22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8829814" y="112148"/>
            <a:ext cx="3161682" cy="630014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err="1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lang="en-US" sz="3000" b="1" dirty="0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3000" b="1" dirty="0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endParaRPr lang="en-US" sz="3000" b="1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646309" y="1065979"/>
            <a:ext cx="290356" cy="319412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</a:p>
        </p:txBody>
      </p:sp>
      <p:sp>
        <p:nvSpPr>
          <p:cNvPr id="14" name="Oval 13"/>
          <p:cNvSpPr/>
          <p:nvPr/>
        </p:nvSpPr>
        <p:spPr>
          <a:xfrm>
            <a:off x="646309" y="4479739"/>
            <a:ext cx="290356" cy="319412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598746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 animBg="1"/>
      <p:bldP spid="12" grpId="0" animBg="1"/>
      <p:bldP spid="14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4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5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Doodle Sketchbook by Slidesgo">
  <a:themeElements>
    <a:clrScheme name="Simple Light">
      <a:dk1>
        <a:srgbClr val="213054"/>
      </a:dk1>
      <a:lt1>
        <a:srgbClr val="BAE5E4"/>
      </a:lt1>
      <a:dk2>
        <a:srgbClr val="A889CC"/>
      </a:dk2>
      <a:lt2>
        <a:srgbClr val="FC7D77"/>
      </a:lt2>
      <a:accent1>
        <a:srgbClr val="FFAB40"/>
      </a:accent1>
      <a:accent2>
        <a:srgbClr val="FFFFFF"/>
      </a:accent2>
      <a:accent3>
        <a:srgbClr val="213054"/>
      </a:accent3>
      <a:accent4>
        <a:srgbClr val="BAE5E4"/>
      </a:accent4>
      <a:accent5>
        <a:srgbClr val="A889CC"/>
      </a:accent5>
      <a:accent6>
        <a:srgbClr val="FC7D77"/>
      </a:accent6>
      <a:hlink>
        <a:srgbClr val="21305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2067</TotalTime>
  <Words>1321</Words>
  <Application>Microsoft Office PowerPoint</Application>
  <PresentationFormat>Widescreen</PresentationFormat>
  <Paragraphs>132</Paragraphs>
  <Slides>27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19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27</vt:i4>
      </vt:variant>
    </vt:vector>
  </HeadingPairs>
  <TitlesOfParts>
    <vt:vector size="53" baseType="lpstr">
      <vt:lpstr>DFPOP1-W9</vt:lpstr>
      <vt:lpstr>微软雅黑</vt:lpstr>
      <vt:lpstr>Arial</vt:lpstr>
      <vt:lpstr>Arial-Rounded</vt:lpstr>
      <vt:lpstr>Calibri</vt:lpstr>
      <vt:lpstr>Calibri Light</vt:lpstr>
      <vt:lpstr>等线</vt:lpstr>
      <vt:lpstr>HP001 5 hàng</vt:lpstr>
      <vt:lpstr>iCiel Cadena</vt:lpstr>
      <vt:lpstr>iCiel Crocante</vt:lpstr>
      <vt:lpstr>Kalam</vt:lpstr>
      <vt:lpstr>Montserrat</vt:lpstr>
      <vt:lpstr>SVN-Gretoon</vt:lpstr>
      <vt:lpstr>Times New Roman</vt:lpstr>
      <vt:lpstr>UTM Avo</vt:lpstr>
      <vt:lpstr>UTM Cookies</vt:lpstr>
      <vt:lpstr>华康少女文字W5</vt:lpstr>
      <vt:lpstr>字魂59号-创粗黑</vt:lpstr>
      <vt:lpstr>方正粗圆_GBK</vt:lpstr>
      <vt:lpstr>Office Theme</vt:lpstr>
      <vt:lpstr>1_Office Theme</vt:lpstr>
      <vt:lpstr>3_Office Theme</vt:lpstr>
      <vt:lpstr>4_Office Theme</vt:lpstr>
      <vt:lpstr>5_Office Theme</vt:lpstr>
      <vt:lpstr>Office 主题</vt:lpstr>
      <vt:lpstr>Doodle Sketchbook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HP</dc:creator>
  <cp:lastModifiedBy>Windows User</cp:lastModifiedBy>
  <cp:revision>59</cp:revision>
  <dcterms:created xsi:type="dcterms:W3CDTF">2021-06-17T09:40:01Z</dcterms:created>
  <dcterms:modified xsi:type="dcterms:W3CDTF">2021-09-23T04:18:55Z</dcterms:modified>
</cp:coreProperties>
</file>