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359" r:id="rId2"/>
    <p:sldId id="367" r:id="rId3"/>
    <p:sldId id="360" r:id="rId4"/>
    <p:sldId id="256" r:id="rId5"/>
    <p:sldId id="368" r:id="rId6"/>
    <p:sldId id="330" r:id="rId7"/>
    <p:sldId id="334" r:id="rId8"/>
    <p:sldId id="351" r:id="rId9"/>
    <p:sldId id="352" r:id="rId10"/>
    <p:sldId id="353" r:id="rId11"/>
    <p:sldId id="355" r:id="rId12"/>
    <p:sldId id="362" r:id="rId13"/>
    <p:sldId id="363" r:id="rId14"/>
    <p:sldId id="354" r:id="rId15"/>
    <p:sldId id="357" r:id="rId16"/>
    <p:sldId id="358" r:id="rId17"/>
    <p:sldId id="356" r:id="rId18"/>
    <p:sldId id="365" r:id="rId19"/>
    <p:sldId id="364" r:id="rId20"/>
    <p:sldId id="366" r:id="rId21"/>
    <p:sldId id="309" r:id="rId22"/>
    <p:sldId id="344" r:id="rId23"/>
    <p:sldId id="345" r:id="rId24"/>
    <p:sldId id="346" r:id="rId25"/>
    <p:sldId id="347" r:id="rId26"/>
    <p:sldId id="348" r:id="rId27"/>
    <p:sldId id="350" r:id="rId2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宋体" panose="02010600030101010101" pitchFamily="2" charset="-122"/>
      <p:regular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00CC"/>
    <a:srgbClr val="006600"/>
    <a:srgbClr val="00CCFF"/>
    <a:srgbClr val="FF66FF"/>
    <a:srgbClr val="FFFF99"/>
    <a:srgbClr val="FFCCFF"/>
    <a:srgbClr val="99FF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116" d="100"/>
          <a:sy n="116" d="100"/>
        </p:scale>
        <p:origin x="1132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1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7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1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4.gif"/><Relationship Id="rId17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3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19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1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gif"/><Relationship Id="rId17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6.png"/><Relationship Id="rId1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17" Type="http://schemas.openxmlformats.org/officeDocument/2006/relationships/image" Target="../media/image43.jpeg"/><Relationship Id="rId2" Type="http://schemas.openxmlformats.org/officeDocument/2006/relationships/audio" Target="../media/audio1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gif"/><Relationship Id="rId5" Type="http://schemas.openxmlformats.org/officeDocument/2006/relationships/image" Target="../media/image38.jpeg"/><Relationship Id="rId15" Type="http://schemas.openxmlformats.org/officeDocument/2006/relationships/image" Target="../media/image25.png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7.wmf"/><Relationship Id="rId5" Type="http://schemas.openxmlformats.org/officeDocument/2006/relationships/image" Target="../media/image46.gif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1542572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65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600" y="3311637"/>
            <a:ext cx="878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822" y="317281"/>
            <a:ext cx="341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914" y="2526808"/>
            <a:ext cx="6822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Các em giơ 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ngón tay và </a:t>
            </a:r>
            <a:r>
              <a:rPr lang="vi-VN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cùng 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đếm.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6918" y="1449590"/>
            <a:ext cx="8259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Các em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856" y="3268095"/>
            <a:ext cx="7947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Các em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vỗ tay 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588" y="155561"/>
            <a:ext cx="2055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7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ập viết số 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70" y="870858"/>
            <a:ext cx="8084457" cy="42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5588" y="155561"/>
            <a:ext cx="2055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2" name="Tập viết số 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703" y="754744"/>
            <a:ext cx="8389257" cy="42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130" y="82991"/>
            <a:ext cx="2055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9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Tập viết số 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116" y="754749"/>
            <a:ext cx="8011886" cy="42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802166"/>
            <a:ext cx="8602889" cy="270764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8907" y="3889832"/>
            <a:ext cx="6921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9942" y="2979335"/>
            <a:ext cx="38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5631" y="2979335"/>
            <a:ext cx="38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7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1916" y="2979335"/>
            <a:ext cx="38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9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827" y="114094"/>
            <a:ext cx="341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914401"/>
            <a:ext cx="8157029" cy="20810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3863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4008" y="3264397"/>
            <a:ext cx="8850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 tiên có mấy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 hình đầu tiên ghi số mấy?</a:t>
            </a:r>
          </a:p>
          <a:p>
            <a:pPr algn="just"/>
            <a:endParaRPr lang="en-US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 đọc số ở dưới hình thứ 2, hình thứ 3 và hình thứ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15775" y="1313538"/>
            <a:ext cx="1139367" cy="769251"/>
            <a:chOff x="2975429" y="1211940"/>
            <a:chExt cx="1139367" cy="769251"/>
          </a:xfrm>
        </p:grpSpPr>
        <p:sp>
          <p:nvSpPr>
            <p:cNvPr id="10" name="Isosceles Triangle 9"/>
            <p:cNvSpPr/>
            <p:nvPr/>
          </p:nvSpPr>
          <p:spPr>
            <a:xfrm>
              <a:off x="2975429" y="1219199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3381827" y="1211940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3817251" y="1240967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2997203" y="1792505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3403601" y="1785246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3824511" y="1785245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3403594" y="1487710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87256" y="1168399"/>
            <a:ext cx="1139367" cy="957933"/>
            <a:chOff x="5043714" y="1139371"/>
            <a:chExt cx="1139367" cy="957933"/>
          </a:xfrm>
        </p:grpSpPr>
        <p:sp>
          <p:nvSpPr>
            <p:cNvPr id="36" name="Isosceles Triangle 35"/>
            <p:cNvSpPr/>
            <p:nvPr/>
          </p:nvSpPr>
          <p:spPr>
            <a:xfrm>
              <a:off x="5043714" y="1146630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5450112" y="1139371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5885536" y="116839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5065488" y="190861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5471886" y="1901359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5892796" y="190135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5471879" y="1502225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5043719" y="1509485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5878277" y="1502231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84570" y="1197426"/>
            <a:ext cx="1139367" cy="957933"/>
            <a:chOff x="5043714" y="1139371"/>
            <a:chExt cx="1139367" cy="957933"/>
          </a:xfrm>
        </p:grpSpPr>
        <p:sp>
          <p:nvSpPr>
            <p:cNvPr id="46" name="Isosceles Triangle 45"/>
            <p:cNvSpPr/>
            <p:nvPr/>
          </p:nvSpPr>
          <p:spPr>
            <a:xfrm>
              <a:off x="5043714" y="1146630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5450112" y="1139371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5885536" y="116839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5065488" y="190861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5471886" y="1901359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5892796" y="1901358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5196113" y="1502225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5689595" y="1502231"/>
              <a:ext cx="290285" cy="1886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0445" y="114085"/>
            <a:ext cx="78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6606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246" y="2970486"/>
            <a:ext cx="86036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 quan sát và điền số tương ứng vào các hình tròn còn thiếu.</a:t>
            </a:r>
          </a:p>
          <a:p>
            <a:pPr algn="just"/>
            <a:endParaRPr lang="vi-VN" sz="1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 các số vừa tìm được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đọc từ 1 đến 9 và ngược lại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6" y="986968"/>
            <a:ext cx="8859097" cy="144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80291">
            <a:off x="2478655" y="13604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74576" y="16528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12230" y="10776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06340" y="15805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539" y="10099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53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77" y="599347"/>
            <a:ext cx="6825569" cy="4165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626" y="41515"/>
            <a:ext cx="341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74" y="4765218"/>
            <a:ext cx="885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Đếm xem trên kệ của bạn nhỏ có mấy quyển sách, mấy hộp quà, mấy quả bóng? Em hãy điền vào ô trống.</a:t>
            </a:r>
          </a:p>
        </p:txBody>
      </p:sp>
    </p:spTree>
    <p:extLst>
      <p:ext uri="{BB962C8B-B14F-4D97-AF65-F5344CB8AC3E}">
        <p14:creationId xmlns:p14="http://schemas.microsoft.com/office/powerpoint/2010/main" val="2286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628374"/>
            <a:ext cx="7779657" cy="4872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710" y="41515"/>
            <a:ext cx="2931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51758" y="4323580"/>
            <a:ext cx="40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37377" y="2825603"/>
            <a:ext cx="40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22863" y="1509088"/>
            <a:ext cx="40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DẠY TRỰC TUYẾN(2021-2022)\chữ số\z2751307964074_66ff12d1118397a06b9d8a91c98d6c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175981" y="1626245"/>
            <a:ext cx="7000102" cy="95779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2400" b="1" dirty="0" smtClean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  <a:endParaRPr lang="en-US" sz="2400" b="1" dirty="0" smtClean="0">
              <a:solidFill>
                <a:srgbClr val="00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12241">
              <a:defRPr/>
            </a:pPr>
            <a:r>
              <a:rPr lang="en-US" sz="3200" b="1" dirty="0" smtClean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1A5</a:t>
            </a:r>
            <a:endParaRPr lang="en-US" sz="3200" b="1" dirty="0">
              <a:solidFill>
                <a:srgbClr val="00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214088" y="-53770"/>
            <a:ext cx="602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TRƯỜNG TIỂU HỌC ĐOÀN KẾT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623" y="2610927"/>
            <a:ext cx="462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endParaRPr lang="en-US" sz="3200" dirty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" y="0"/>
            <a:ext cx="1675487" cy="16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T\Desktop\DẠY TRỰC TUYẾN(2021-2022)\chữ số\z2751307890871_6d509b8870649a197b1ad3898e7e6d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B 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68162" y="1208264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2366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29715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66872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210074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54998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253616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58167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71811" y="4195560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61644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8440312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A                   B                   C                   D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787544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7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7023284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1770369" y="220295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6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7033945" y="229485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9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29" y="1103086"/>
            <a:ext cx="3091707" cy="210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607553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552609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552609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607554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326721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55489" y="4239102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552610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271777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880" y="4239102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584360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584359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303527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98681" y="4181045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430741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43218" y="4239102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                   B                   C                   D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31473" y="108029"/>
            <a:ext cx="7293214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69489" y="148167"/>
            <a:ext cx="7197141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9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7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2034104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6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35" y="1161069"/>
            <a:ext cx="2492617" cy="172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656929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625179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544141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538136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680123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625179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680124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195560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499491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195560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195560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195560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33314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                   B                   C                   D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40292" y="108029"/>
            <a:ext cx="7518116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07466" y="148167"/>
            <a:ext cx="7347347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1761276" y="1219910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9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858573" y="1219911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1761276" y="2043468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7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Bevel 42"/>
          <p:cNvSpPr/>
          <p:nvPr/>
        </p:nvSpPr>
        <p:spPr>
          <a:xfrm>
            <a:off x="6883594" y="2057584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43086" y="1069285"/>
            <a:ext cx="3060529" cy="2163846"/>
            <a:chOff x="3843511" y="1069285"/>
            <a:chExt cx="2555486" cy="1788215"/>
          </a:xfrm>
        </p:grpSpPr>
        <p:pic>
          <p:nvPicPr>
            <p:cNvPr id="2050" name="Picture 2" descr="Set 7 kẹp tóc trẻ em hình bông hoa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0"/>
            <a:stretch/>
          </p:blipFill>
          <p:spPr bwMode="auto">
            <a:xfrm>
              <a:off x="3843511" y="1069285"/>
              <a:ext cx="2555486" cy="178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878" y="1763642"/>
              <a:ext cx="574466" cy="39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49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04800" y="2282372"/>
            <a:ext cx="86214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6;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6772" y="609599"/>
            <a:ext cx="43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72343" y="1074057"/>
            <a:ext cx="5892799" cy="2031999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5</a:t>
            </a:r>
            <a:endParaRPr lang="en-US" sz="72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CÁC SỐ 7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8, 9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r>
              <a:rPr lang="en-US" sz="28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7, 8, 9</a:t>
            </a:r>
            <a:endParaRPr lang="en-US" sz="28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7, 8, 9.</a:t>
            </a:r>
            <a:endParaRPr lang="en-US" sz="28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7, 8, 9</a:t>
            </a:r>
            <a:r>
              <a:rPr lang="en-US" sz="2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4514" y="4470400"/>
            <a:ext cx="9144000" cy="121557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Sau khi quan sát tranh, em hãy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bay?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2" y="1"/>
            <a:ext cx="6066974" cy="447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14" y="42928"/>
            <a:ext cx="296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93" y="3253321"/>
            <a:ext cx="772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510620"/>
            <a:ext cx="8853716" cy="150835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57199" y="358940"/>
            <a:ext cx="587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7943" y="3236678"/>
            <a:ext cx="66586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bay?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1286548"/>
            <a:ext cx="8998857" cy="1616309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86227" y="358941"/>
            <a:ext cx="587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6475" y="3004460"/>
            <a:ext cx="6076279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1233713"/>
            <a:ext cx="8810175" cy="152400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631370" y="358941"/>
            <a:ext cx="587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2835</TotalTime>
  <Words>648</Words>
  <Application>Microsoft Office PowerPoint</Application>
  <PresentationFormat>On-screen Show (16:10)</PresentationFormat>
  <Paragraphs>91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Tahoma</vt:lpstr>
      <vt:lpstr>Arial</vt:lpstr>
      <vt:lpstr>Times New Roman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248</cp:revision>
  <dcterms:created xsi:type="dcterms:W3CDTF">2020-02-10T09:35:50Z</dcterms:created>
  <dcterms:modified xsi:type="dcterms:W3CDTF">2021-09-23T09:33:58Z</dcterms:modified>
</cp:coreProperties>
</file>