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8"/>
  </p:notesMasterIdLst>
  <p:sldIdLst>
    <p:sldId id="306" r:id="rId2"/>
    <p:sldId id="307" r:id="rId3"/>
    <p:sldId id="308" r:id="rId4"/>
    <p:sldId id="286" r:id="rId5"/>
    <p:sldId id="287" r:id="rId6"/>
    <p:sldId id="288" r:id="rId7"/>
    <p:sldId id="289" r:id="rId8"/>
    <p:sldId id="290" r:id="rId9"/>
    <p:sldId id="291" r:id="rId10"/>
    <p:sldId id="293" r:id="rId11"/>
    <p:sldId id="311" r:id="rId12"/>
    <p:sldId id="279" r:id="rId13"/>
    <p:sldId id="276" r:id="rId14"/>
    <p:sldId id="277" r:id="rId15"/>
    <p:sldId id="278" r:id="rId16"/>
    <p:sldId id="298" r:id="rId17"/>
    <p:sldId id="295" r:id="rId18"/>
    <p:sldId id="282" r:id="rId19"/>
    <p:sldId id="303" r:id="rId20"/>
    <p:sldId id="256" r:id="rId21"/>
    <p:sldId id="257" r:id="rId22"/>
    <p:sldId id="258" r:id="rId23"/>
    <p:sldId id="259" r:id="rId24"/>
    <p:sldId id="305" r:id="rId25"/>
    <p:sldId id="266" r:id="rId26"/>
    <p:sldId id="312" r:id="rId27"/>
    <p:sldId id="313" r:id="rId28"/>
    <p:sldId id="314" r:id="rId29"/>
    <p:sldId id="315" r:id="rId30"/>
    <p:sldId id="316" r:id="rId31"/>
    <p:sldId id="297" r:id="rId32"/>
    <p:sldId id="283" r:id="rId33"/>
    <p:sldId id="299" r:id="rId34"/>
    <p:sldId id="300" r:id="rId35"/>
    <p:sldId id="309" r:id="rId36"/>
    <p:sldId id="310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CC00"/>
    <a:srgbClr val="FFFF66"/>
    <a:srgbClr val="009999"/>
    <a:srgbClr val="F5F3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94" d="100"/>
          <a:sy n="94" d="100"/>
        </p:scale>
        <p:origin x="-72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2EA176-9A2F-43B2-B552-B8DF2E66A2DE}" type="datetimeFigureOut">
              <a:rPr lang="en-US" smtClean="0"/>
              <a:t>08/10/2021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6ADDDA-BFEF-4C30-BB6B-0C62F4474E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98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B279A-D454-406E-A0DD-490F1F308CA9}" type="slidenum">
              <a:rPr lang="zh-CN" altLang="en-US" smtClean="0"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4825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08/10/2021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7578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08/10/2021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8740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08/10/2021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2432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08/10/2021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6862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08/10/2021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3863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08/10/2021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7056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08/10/2021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620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08/10/2021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301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08/10/2021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1955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08/10/2021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101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08/10/2021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9310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F608A5-0B36-41BD-BAAA-D068409D1047}" type="datetimeFigureOut">
              <a:rPr lang="en-US" smtClean="0"/>
              <a:t>08/10/2021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777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7" Type="http://schemas.microsoft.com/office/2007/relationships/hdphoto" Target="../media/hdphoto7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slide" Target="slide6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7" Type="http://schemas.openxmlformats.org/officeDocument/2006/relationships/image" Target="../media/image37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7" Type="http://schemas.openxmlformats.org/officeDocument/2006/relationships/image" Target="../media/image37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25.xml"/><Relationship Id="rId3" Type="http://schemas.openxmlformats.org/officeDocument/2006/relationships/image" Target="../media/image40.png"/><Relationship Id="rId7" Type="http://schemas.openxmlformats.org/officeDocument/2006/relationships/slide" Target="slide23.xml"/><Relationship Id="rId12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1.xml"/><Relationship Id="rId11" Type="http://schemas.openxmlformats.org/officeDocument/2006/relationships/image" Target="../media/image43.png"/><Relationship Id="rId5" Type="http://schemas.openxmlformats.org/officeDocument/2006/relationships/image" Target="../media/image42.png"/><Relationship Id="rId10" Type="http://schemas.openxmlformats.org/officeDocument/2006/relationships/slide" Target="slide22.xml"/><Relationship Id="rId4" Type="http://schemas.openxmlformats.org/officeDocument/2006/relationships/image" Target="../media/image41.png"/><Relationship Id="rId9" Type="http://schemas.openxmlformats.org/officeDocument/2006/relationships/slide" Target="slide2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7" Type="http://schemas.openxmlformats.org/officeDocument/2006/relationships/image" Target="../media/image37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" Target="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slide" Target="slide20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0.png"/><Relationship Id="rId18" Type="http://schemas.openxmlformats.org/officeDocument/2006/relationships/image" Target="../media/image14.png"/><Relationship Id="rId3" Type="http://schemas.microsoft.com/office/2007/relationships/hdphoto" Target="../media/hdphoto1.wdp"/><Relationship Id="rId21" Type="http://schemas.openxmlformats.org/officeDocument/2006/relationships/slide" Target="slide6.xml"/><Relationship Id="rId7" Type="http://schemas.openxmlformats.org/officeDocument/2006/relationships/image" Target="../media/image7.png"/><Relationship Id="rId12" Type="http://schemas.microsoft.com/office/2007/relationships/hdphoto" Target="../media/hdphoto5.wdp"/><Relationship Id="rId17" Type="http://schemas.openxmlformats.org/officeDocument/2006/relationships/image" Target="../media/image13.png"/><Relationship Id="rId2" Type="http://schemas.openxmlformats.org/officeDocument/2006/relationships/image" Target="../media/image4.png"/><Relationship Id="rId16" Type="http://schemas.openxmlformats.org/officeDocument/2006/relationships/image" Target="../media/image12.png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9.png"/><Relationship Id="rId5" Type="http://schemas.openxmlformats.org/officeDocument/2006/relationships/image" Target="../media/image6.png"/><Relationship Id="rId15" Type="http://schemas.openxmlformats.org/officeDocument/2006/relationships/image" Target="../media/image11.png"/><Relationship Id="rId10" Type="http://schemas.microsoft.com/office/2007/relationships/hdphoto" Target="../media/hdphoto4.wdp"/><Relationship Id="rId19" Type="http://schemas.openxmlformats.org/officeDocument/2006/relationships/image" Target="../media/image15.png"/><Relationship Id="rId4" Type="http://schemas.openxmlformats.org/officeDocument/2006/relationships/image" Target="../media/image5.jpg"/><Relationship Id="rId9" Type="http://schemas.openxmlformats.org/officeDocument/2006/relationships/image" Target="../media/image8.png"/><Relationship Id="rId14" Type="http://schemas.microsoft.com/office/2007/relationships/hdphoto" Target="../media/hdphoto6.wdp"/><Relationship Id="rId22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0.png"/><Relationship Id="rId18" Type="http://schemas.openxmlformats.org/officeDocument/2006/relationships/image" Target="../media/image14.png"/><Relationship Id="rId3" Type="http://schemas.microsoft.com/office/2007/relationships/hdphoto" Target="../media/hdphoto1.wdp"/><Relationship Id="rId21" Type="http://schemas.openxmlformats.org/officeDocument/2006/relationships/image" Target="../media/image18.png"/><Relationship Id="rId7" Type="http://schemas.openxmlformats.org/officeDocument/2006/relationships/image" Target="../media/image7.png"/><Relationship Id="rId12" Type="http://schemas.microsoft.com/office/2007/relationships/hdphoto" Target="../media/hdphoto5.wdp"/><Relationship Id="rId17" Type="http://schemas.openxmlformats.org/officeDocument/2006/relationships/image" Target="../media/image13.png"/><Relationship Id="rId2" Type="http://schemas.openxmlformats.org/officeDocument/2006/relationships/image" Target="../media/image4.png"/><Relationship Id="rId16" Type="http://schemas.openxmlformats.org/officeDocument/2006/relationships/image" Target="../media/image12.png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9.png"/><Relationship Id="rId24" Type="http://schemas.microsoft.com/office/2007/relationships/hdphoto" Target="../media/hdphoto7.wdp"/><Relationship Id="rId5" Type="http://schemas.openxmlformats.org/officeDocument/2006/relationships/image" Target="../media/image6.png"/><Relationship Id="rId15" Type="http://schemas.openxmlformats.org/officeDocument/2006/relationships/image" Target="../media/image11.png"/><Relationship Id="rId23" Type="http://schemas.openxmlformats.org/officeDocument/2006/relationships/image" Target="../media/image19.png"/><Relationship Id="rId10" Type="http://schemas.microsoft.com/office/2007/relationships/hdphoto" Target="../media/hdphoto4.wdp"/><Relationship Id="rId19" Type="http://schemas.openxmlformats.org/officeDocument/2006/relationships/image" Target="../media/image15.png"/><Relationship Id="rId4" Type="http://schemas.openxmlformats.org/officeDocument/2006/relationships/image" Target="../media/image5.jpg"/><Relationship Id="rId9" Type="http://schemas.openxmlformats.org/officeDocument/2006/relationships/image" Target="../media/image8.png"/><Relationship Id="rId14" Type="http://schemas.microsoft.com/office/2007/relationships/hdphoto" Target="../media/hdphoto6.wdp"/><Relationship Id="rId22" Type="http://schemas.openxmlformats.org/officeDocument/2006/relationships/slide" Target="slide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13" Type="http://schemas.openxmlformats.org/officeDocument/2006/relationships/slide" Target="slide8.xml"/><Relationship Id="rId18" Type="http://schemas.microsoft.com/office/2007/relationships/hdphoto" Target="../media/hdphoto3.wdp"/><Relationship Id="rId26" Type="http://schemas.openxmlformats.org/officeDocument/2006/relationships/image" Target="../media/image13.png"/><Relationship Id="rId3" Type="http://schemas.openxmlformats.org/officeDocument/2006/relationships/audio" Target="NULL" TargetMode="External"/><Relationship Id="rId21" Type="http://schemas.openxmlformats.org/officeDocument/2006/relationships/image" Target="../media/image9.png"/><Relationship Id="rId7" Type="http://schemas.microsoft.com/office/2007/relationships/hdphoto" Target="../media/hdphoto1.wdp"/><Relationship Id="rId12" Type="http://schemas.openxmlformats.org/officeDocument/2006/relationships/slide" Target="slide9.xml"/><Relationship Id="rId17" Type="http://schemas.openxmlformats.org/officeDocument/2006/relationships/image" Target="../media/image7.png"/><Relationship Id="rId25" Type="http://schemas.openxmlformats.org/officeDocument/2006/relationships/image" Target="../media/image11.png"/><Relationship Id="rId2" Type="http://schemas.openxmlformats.org/officeDocument/2006/relationships/audio" Target="../media/media1.mp3"/><Relationship Id="rId16" Type="http://schemas.microsoft.com/office/2007/relationships/hdphoto" Target="../media/hdphoto2.wdp"/><Relationship Id="rId20" Type="http://schemas.microsoft.com/office/2007/relationships/hdphoto" Target="../media/hdphoto4.wdp"/><Relationship Id="rId29" Type="http://schemas.openxmlformats.org/officeDocument/2006/relationships/image" Target="../media/image16.png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11" Type="http://schemas.openxmlformats.org/officeDocument/2006/relationships/slide" Target="slide7.xml"/><Relationship Id="rId24" Type="http://schemas.microsoft.com/office/2007/relationships/hdphoto" Target="../media/hdphoto6.wdp"/><Relationship Id="rId32" Type="http://schemas.openxmlformats.org/officeDocument/2006/relationships/image" Target="../media/image23.gif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6.png"/><Relationship Id="rId23" Type="http://schemas.openxmlformats.org/officeDocument/2006/relationships/image" Target="../media/image10.png"/><Relationship Id="rId28" Type="http://schemas.openxmlformats.org/officeDocument/2006/relationships/image" Target="../media/image15.png"/><Relationship Id="rId10" Type="http://schemas.microsoft.com/office/2007/relationships/hdphoto" Target="../media/hdphoto8.wdp"/><Relationship Id="rId19" Type="http://schemas.openxmlformats.org/officeDocument/2006/relationships/image" Target="../media/image8.png"/><Relationship Id="rId31" Type="http://schemas.openxmlformats.org/officeDocument/2006/relationships/image" Target="../media/image22.gif"/><Relationship Id="rId4" Type="http://schemas.microsoft.com/office/2007/relationships/media" Target="../media/media2.mp3"/><Relationship Id="rId9" Type="http://schemas.openxmlformats.org/officeDocument/2006/relationships/image" Target="../media/image20.png"/><Relationship Id="rId14" Type="http://schemas.openxmlformats.org/officeDocument/2006/relationships/slide" Target="slide10.xml"/><Relationship Id="rId22" Type="http://schemas.microsoft.com/office/2007/relationships/hdphoto" Target="../media/hdphoto5.wdp"/><Relationship Id="rId27" Type="http://schemas.openxmlformats.org/officeDocument/2006/relationships/image" Target="../media/image14.png"/><Relationship Id="rId30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7" Type="http://schemas.openxmlformats.org/officeDocument/2006/relationships/image" Target="../media/image1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7.wdp"/><Relationship Id="rId5" Type="http://schemas.openxmlformats.org/officeDocument/2006/relationships/image" Target="../media/image19.png"/><Relationship Id="rId4" Type="http://schemas.openxmlformats.org/officeDocument/2006/relationships/slide" Target="slide6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7" Type="http://schemas.microsoft.com/office/2007/relationships/hdphoto" Target="../media/hdphoto7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slide" Target="slide6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7" Type="http://schemas.microsoft.com/office/2007/relationships/hdphoto" Target="../media/hdphoto7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slide" Target="slide6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6" descr="5Bwallcoo5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6917" y="-77788"/>
            <a:ext cx="12528551" cy="704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WordArt 7"/>
          <p:cNvSpPr>
            <a:spLocks noChangeArrowheads="1" noChangeShapeType="1" noTextEdit="1"/>
          </p:cNvSpPr>
          <p:nvPr/>
        </p:nvSpPr>
        <p:spPr bwMode="auto">
          <a:xfrm>
            <a:off x="1117600" y="228601"/>
            <a:ext cx="10322984" cy="7731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+mj-lt"/>
                <a:ea typeface="+mj-lt"/>
                <a:cs typeface="+mj-lt"/>
              </a:rPr>
              <a:t>Trường Tiểu học Đoàn Kết</a:t>
            </a:r>
            <a:endParaRPr lang="en-US" sz="3600" b="1" kern="1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  <a:latin typeface="+mj-lt"/>
              <a:ea typeface="+mj-lt"/>
              <a:cs typeface="+mj-lt"/>
            </a:endParaRPr>
          </a:p>
        </p:txBody>
      </p:sp>
      <p:sp>
        <p:nvSpPr>
          <p:cNvPr id="2053" name="Text Box 9"/>
          <p:cNvSpPr txBox="1">
            <a:spLocks noChangeArrowheads="1"/>
          </p:cNvSpPr>
          <p:nvPr/>
        </p:nvSpPr>
        <p:spPr bwMode="auto">
          <a:xfrm>
            <a:off x="-216093" y="762001"/>
            <a:ext cx="11952817" cy="4970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5400">
                <a:solidFill>
                  <a:schemeClr val="tx1"/>
                </a:solidFill>
                <a:latin typeface=".VnArial" pitchFamily="34" charset="0"/>
              </a:defRPr>
            </a:lvl1pPr>
            <a:lvl2pPr marL="742950" indent="-285750" eaLnBrk="0" hangingPunct="0">
              <a:defRPr sz="5400">
                <a:solidFill>
                  <a:schemeClr val="tx1"/>
                </a:solidFill>
                <a:latin typeface=".VnArial" pitchFamily="34" charset="0"/>
              </a:defRPr>
            </a:lvl2pPr>
            <a:lvl3pPr marL="1143000" indent="-228600" eaLnBrk="0" hangingPunct="0">
              <a:defRPr sz="5400">
                <a:solidFill>
                  <a:schemeClr val="tx1"/>
                </a:solidFill>
                <a:latin typeface=".VnArial" pitchFamily="34" charset="0"/>
              </a:defRPr>
            </a:lvl3pPr>
            <a:lvl4pPr marL="1600200" indent="-228600" eaLnBrk="0" hangingPunct="0">
              <a:defRPr sz="5400">
                <a:solidFill>
                  <a:schemeClr val="tx1"/>
                </a:solidFill>
                <a:latin typeface=".VnArial" pitchFamily="34" charset="0"/>
              </a:defRPr>
            </a:lvl4pPr>
            <a:lvl5pPr marL="2057400" indent="-228600" eaLnBrk="0" hangingPunct="0">
              <a:defRPr sz="5400">
                <a:solidFill>
                  <a:schemeClr val="tx1"/>
                </a:solidFill>
                <a:latin typeface=".Vn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en-US" altLang="en-US" sz="4400" b="1" dirty="0">
              <a:solidFill>
                <a:srgbClr val="FF3300"/>
              </a:solidFill>
              <a:latin typeface="Arial" pitchFamily="34" charset="0"/>
              <a:cs typeface="Arial" pitchFamily="34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4400" b="1" dirty="0" err="1">
                <a:solidFill>
                  <a:srgbClr val="0000FF"/>
                </a:solidFill>
                <a:latin typeface="UNI Chu truyen thong"/>
                <a:cs typeface="Arial" pitchFamily="34" charset="0"/>
              </a:rPr>
              <a:t>Môn</a:t>
            </a:r>
            <a:r>
              <a:rPr lang="en-US" altLang="en-US" sz="4400" b="1" dirty="0">
                <a:solidFill>
                  <a:srgbClr val="0000FF"/>
                </a:solidFill>
                <a:latin typeface="UNI Chu truyen thong"/>
                <a:cs typeface="Arial" pitchFamily="34" charset="0"/>
              </a:rPr>
              <a:t>: </a:t>
            </a:r>
            <a:r>
              <a:rPr lang="en-US" altLang="en-US" sz="4400" b="1" dirty="0" err="1">
                <a:solidFill>
                  <a:srgbClr val="0000FF"/>
                </a:solidFill>
                <a:latin typeface="UNI Chu truyen thong"/>
                <a:cs typeface="Arial" pitchFamily="34" charset="0"/>
              </a:rPr>
              <a:t>Học</a:t>
            </a:r>
            <a:r>
              <a:rPr lang="en-US" altLang="en-US" sz="4400" b="1" dirty="0">
                <a:solidFill>
                  <a:srgbClr val="0000FF"/>
                </a:solidFill>
                <a:latin typeface="UNI Chu truyen thong"/>
                <a:cs typeface="Arial" pitchFamily="34" charset="0"/>
              </a:rPr>
              <a:t> </a:t>
            </a:r>
            <a:r>
              <a:rPr lang="en-US" altLang="en-US" sz="4400" b="1" dirty="0" err="1" smtClean="0">
                <a:solidFill>
                  <a:srgbClr val="0000FF"/>
                </a:solidFill>
                <a:latin typeface="UNI Chu truyen thong"/>
                <a:cs typeface="Arial" pitchFamily="34" charset="0"/>
              </a:rPr>
              <a:t>vần</a:t>
            </a:r>
            <a:endParaRPr lang="en-US" altLang="en-US" sz="4400" b="1" dirty="0" smtClean="0">
              <a:solidFill>
                <a:srgbClr val="0000FF"/>
              </a:solidFill>
              <a:latin typeface="UNI Chu truyen thong"/>
              <a:cs typeface="Arial" pitchFamily="34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6600" b="1" dirty="0" err="1" smtClean="0">
                <a:solidFill>
                  <a:srgbClr val="0000FF"/>
                </a:solidFill>
                <a:latin typeface="UNI Chu truyen thong"/>
                <a:cs typeface="Arial" pitchFamily="34" charset="0"/>
              </a:rPr>
              <a:t>Bài</a:t>
            </a:r>
            <a:r>
              <a:rPr lang="en-US" altLang="en-US" sz="6600" b="1" dirty="0" smtClean="0">
                <a:solidFill>
                  <a:srgbClr val="0000FF"/>
                </a:solidFill>
                <a:latin typeface="UNI Chu truyen thong"/>
                <a:cs typeface="Arial" pitchFamily="34" charset="0"/>
              </a:rPr>
              <a:t> </a:t>
            </a:r>
            <a:r>
              <a:rPr lang="en-US" altLang="en-US" sz="6600" b="1" dirty="0" smtClean="0">
                <a:solidFill>
                  <a:srgbClr val="0000FF"/>
                </a:solidFill>
                <a:latin typeface="UNI Chu truyen thong"/>
                <a:cs typeface="Arial" pitchFamily="34" charset="0"/>
              </a:rPr>
              <a:t>30: u- ư</a:t>
            </a:r>
            <a:endParaRPr lang="en-US" altLang="en-US" sz="6600" b="1" dirty="0">
              <a:solidFill>
                <a:srgbClr val="0000FF"/>
              </a:solidFill>
              <a:latin typeface="UNI Chu truyen thong"/>
              <a:cs typeface="Arial" pitchFamily="34" charset="0"/>
            </a:endParaRPr>
          </a:p>
          <a:p>
            <a:pPr algn="ctr" eaLnBrk="1" hangingPunct="1">
              <a:spcBef>
                <a:spcPct val="50000"/>
              </a:spcBef>
            </a:pPr>
            <a:endParaRPr lang="en-US" altLang="en-US" sz="4000" b="1" dirty="0" smtClean="0">
              <a:latin typeface="UNI Chu truyen thong"/>
              <a:cs typeface="Arial" pitchFamily="34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3200" b="1" dirty="0" err="1" smtClean="0">
                <a:solidFill>
                  <a:srgbClr val="002060"/>
                </a:solidFill>
                <a:latin typeface="UNI Chu truyen thong"/>
                <a:cs typeface="Arial" pitchFamily="34" charset="0"/>
              </a:rPr>
              <a:t>Giáo</a:t>
            </a:r>
            <a:r>
              <a:rPr lang="en-US" altLang="en-US" sz="3200" b="1" dirty="0" smtClean="0">
                <a:solidFill>
                  <a:srgbClr val="002060"/>
                </a:solidFill>
                <a:latin typeface="UNI Chu truyen thong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UNI Chu truyen thong"/>
                <a:cs typeface="Arial" pitchFamily="34" charset="0"/>
              </a:rPr>
              <a:t>viên</a:t>
            </a:r>
            <a:r>
              <a:rPr lang="en-US" altLang="en-US" sz="3200" b="1" dirty="0">
                <a:solidFill>
                  <a:srgbClr val="002060"/>
                </a:solidFill>
                <a:latin typeface="UNI Chu truyen thong"/>
                <a:cs typeface="Arial" pitchFamily="34" charset="0"/>
              </a:rPr>
              <a:t>:  </a:t>
            </a:r>
            <a:r>
              <a:rPr lang="en-US" altLang="en-US" sz="3200" b="1" dirty="0" err="1">
                <a:solidFill>
                  <a:srgbClr val="002060"/>
                </a:solidFill>
                <a:latin typeface="UNI Chu truyen thong"/>
                <a:cs typeface="Arial" pitchFamily="34" charset="0"/>
              </a:rPr>
              <a:t>Chử</a:t>
            </a:r>
            <a:r>
              <a:rPr lang="en-US" altLang="en-US" sz="3200" b="1" dirty="0">
                <a:solidFill>
                  <a:srgbClr val="002060"/>
                </a:solidFill>
                <a:latin typeface="UNI Chu truyen thong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UNI Chu truyen thong"/>
                <a:cs typeface="Arial" pitchFamily="34" charset="0"/>
              </a:rPr>
              <a:t>Thị</a:t>
            </a:r>
            <a:r>
              <a:rPr lang="en-US" altLang="en-US" sz="3200" b="1" dirty="0">
                <a:solidFill>
                  <a:srgbClr val="002060"/>
                </a:solidFill>
                <a:latin typeface="UNI Chu truyen thong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UNI Chu truyen thong"/>
                <a:cs typeface="Arial" pitchFamily="34" charset="0"/>
              </a:rPr>
              <a:t>Vui</a:t>
            </a:r>
            <a:endParaRPr lang="vi-VN" altLang="en-US" sz="3200" b="1" dirty="0">
              <a:solidFill>
                <a:srgbClr val="002060"/>
              </a:solidFill>
              <a:latin typeface="UNI Chu truyen thong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0487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990"/>
            <a:ext cx="12192000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01" y="212035"/>
            <a:ext cx="11000073" cy="5777947"/>
          </a:xfrm>
          <a:prstGeom prst="rect">
            <a:avLst/>
          </a:prstGeom>
        </p:spPr>
      </p:pic>
      <p:pic>
        <p:nvPicPr>
          <p:cNvPr id="31" name="Picture 30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897376" y="6157835"/>
            <a:ext cx="1165944" cy="6381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14231" y="637405"/>
            <a:ext cx="100186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latin typeface="UTM Avo" panose="02040603050506020204" pitchFamily="18" charset="0"/>
              </a:rPr>
              <a:t>Đọc</a:t>
            </a:r>
            <a:r>
              <a:rPr lang="en-US" sz="3600" b="1" dirty="0" smtClean="0">
                <a:latin typeface="UTM Avo" panose="02040603050506020204" pitchFamily="18" charset="0"/>
              </a:rPr>
              <a:t> to </a:t>
            </a:r>
            <a:r>
              <a:rPr lang="en-US" sz="3600" b="1" dirty="0" err="1" smtClean="0">
                <a:latin typeface="UTM Avo" panose="02040603050506020204" pitchFamily="18" charset="0"/>
              </a:rPr>
              <a:t>đọc</a:t>
            </a:r>
            <a:r>
              <a:rPr lang="en-US" sz="3600" b="1" dirty="0" smtClean="0">
                <a:latin typeface="UTM Avo" panose="020406030505060202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</a:rPr>
              <a:t>văn</a:t>
            </a:r>
            <a:r>
              <a:rPr lang="en-US" sz="3600" b="1" dirty="0" smtClean="0">
                <a:latin typeface="UTM Avo" panose="020406030505060202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</a:rPr>
              <a:t>sau</a:t>
            </a:r>
            <a:r>
              <a:rPr lang="en-US" sz="3600" b="1" dirty="0" smtClean="0">
                <a:latin typeface="UTM Avo" panose="02040603050506020204" pitchFamily="18" charset="0"/>
              </a:rPr>
              <a:t>:</a:t>
            </a:r>
          </a:p>
          <a:p>
            <a:endParaRPr lang="en-US" sz="3600" b="1" dirty="0" smtClean="0">
              <a:latin typeface="UTM Avo" panose="0204060305050602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06957" y="1234932"/>
            <a:ext cx="3064520" cy="733924"/>
          </a:xfrm>
          <a:prstGeom prst="rect">
            <a:avLst/>
          </a:prstGeom>
          <a:noFill/>
        </p:spPr>
        <p:txBody>
          <a:bodyPr wrap="square" lIns="117226" tIns="58613" rIns="117226" bIns="58613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00FF"/>
                </a:solidFill>
                <a:latin typeface=".VnAvant" pitchFamily="34" charset="0"/>
              </a:rPr>
              <a:t>§i </a:t>
            </a:r>
            <a:r>
              <a:rPr lang="en-US" sz="4000" b="1" dirty="0" err="1">
                <a:solidFill>
                  <a:srgbClr val="0000FF"/>
                </a:solidFill>
                <a:latin typeface=".VnAvant" pitchFamily="34" charset="0"/>
              </a:rPr>
              <a:t>nh</a:t>
            </a:r>
            <a:r>
              <a:rPr lang="en-US" sz="4000" b="1" dirty="0">
                <a:solidFill>
                  <a:srgbClr val="0000FF"/>
                </a:solidFill>
                <a:latin typeface=".VnAvant" pitchFamily="34" charset="0"/>
              </a:rPr>
              <a:t>µ </a:t>
            </a:r>
            <a:r>
              <a:rPr lang="en-US" sz="4000" b="1" dirty="0" err="1">
                <a:solidFill>
                  <a:srgbClr val="0000FF"/>
                </a:solidFill>
                <a:latin typeface=".VnAvant" pitchFamily="34" charset="0"/>
              </a:rPr>
              <a:t>trÎ</a:t>
            </a:r>
            <a:endParaRPr lang="en-US" sz="4000" b="1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14229" y="1707911"/>
            <a:ext cx="10018613" cy="3811690"/>
          </a:xfrm>
          <a:prstGeom prst="rect">
            <a:avLst/>
          </a:prstGeom>
          <a:noFill/>
        </p:spPr>
        <p:txBody>
          <a:bodyPr wrap="square" lIns="117226" tIns="58613" rIns="117226" bIns="58613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>
                <a:latin typeface=".VnAvant" pitchFamily="34" charset="0"/>
              </a:rPr>
              <a:t>       </a:t>
            </a:r>
            <a:r>
              <a:rPr lang="en-US" sz="4000" dirty="0" err="1">
                <a:latin typeface=".VnAvant" pitchFamily="34" charset="0"/>
              </a:rPr>
              <a:t>ChÞ</a:t>
            </a:r>
            <a:r>
              <a:rPr lang="en-US" sz="4000" dirty="0">
                <a:latin typeface=".VnAvant" pitchFamily="34" charset="0"/>
              </a:rPr>
              <a:t> </a:t>
            </a:r>
            <a:r>
              <a:rPr lang="en-US" sz="4000" dirty="0" err="1">
                <a:latin typeface=".VnAvant" pitchFamily="34" charset="0"/>
              </a:rPr>
              <a:t>T</a:t>
            </a:r>
            <a:r>
              <a:rPr lang="en-US" sz="4000" dirty="0" err="1" smtClean="0">
                <a:latin typeface=".VnAvant" pitchFamily="34" charset="0"/>
              </a:rPr>
              <a:t>r</a:t>
            </a:r>
            <a:r>
              <a:rPr lang="en-US" sz="4000" dirty="0" smtClean="0">
                <a:latin typeface=".VnAvant" pitchFamily="34" charset="0"/>
              </a:rPr>
              <a:t>µ </a:t>
            </a:r>
            <a:r>
              <a:rPr lang="en-US" sz="4000" dirty="0" err="1">
                <a:latin typeface=".VnAvant" pitchFamily="34" charset="0"/>
              </a:rPr>
              <a:t>cho</a:t>
            </a:r>
            <a:r>
              <a:rPr lang="en-US" sz="4000" dirty="0">
                <a:latin typeface=".VnAvant" pitchFamily="34" charset="0"/>
              </a:rPr>
              <a:t> </a:t>
            </a:r>
            <a:r>
              <a:rPr lang="en-US" sz="4000" dirty="0" err="1">
                <a:latin typeface=".VnAvant" pitchFamily="34" charset="0"/>
              </a:rPr>
              <a:t>bÐ</a:t>
            </a:r>
            <a:r>
              <a:rPr lang="en-US" sz="4000" dirty="0">
                <a:latin typeface=".VnAvant" pitchFamily="34" charset="0"/>
              </a:rPr>
              <a:t> Chi ®i </a:t>
            </a:r>
            <a:r>
              <a:rPr lang="en-US" sz="4000" dirty="0" err="1">
                <a:latin typeface=".VnAvant" pitchFamily="34" charset="0"/>
              </a:rPr>
              <a:t>nh</a:t>
            </a:r>
            <a:r>
              <a:rPr lang="en-US" sz="4000" dirty="0">
                <a:latin typeface=".VnAvant" pitchFamily="34" charset="0"/>
              </a:rPr>
              <a:t>µ </a:t>
            </a:r>
            <a:r>
              <a:rPr lang="en-US" sz="4000" dirty="0" err="1">
                <a:latin typeface=".VnAvant" pitchFamily="34" charset="0"/>
              </a:rPr>
              <a:t>trÎ</a:t>
            </a:r>
            <a:r>
              <a:rPr lang="en-US" sz="4000" dirty="0">
                <a:latin typeface=".VnAvant" pitchFamily="34" charset="0"/>
              </a:rPr>
              <a:t>. Qua </a:t>
            </a:r>
            <a:r>
              <a:rPr lang="en-US" sz="4000" dirty="0" err="1" smtClean="0">
                <a:latin typeface=".VnAvant" pitchFamily="34" charset="0"/>
              </a:rPr>
              <a:t>chî</a:t>
            </a:r>
            <a:r>
              <a:rPr lang="en-US" sz="4000" dirty="0" smtClean="0">
                <a:latin typeface=".VnAvant" pitchFamily="34" charset="0"/>
              </a:rPr>
              <a:t>, </a:t>
            </a:r>
            <a:r>
              <a:rPr lang="en-US" sz="4000" dirty="0" err="1">
                <a:latin typeface=".VnAvant" pitchFamily="34" charset="0"/>
              </a:rPr>
              <a:t>chÞ</a:t>
            </a:r>
            <a:r>
              <a:rPr lang="en-US" sz="4000" dirty="0">
                <a:latin typeface=".VnAvant" pitchFamily="34" charset="0"/>
              </a:rPr>
              <a:t> </a:t>
            </a:r>
            <a:r>
              <a:rPr lang="en-US" sz="4000" dirty="0" err="1">
                <a:latin typeface=".VnAvant" pitchFamily="34" charset="0"/>
              </a:rPr>
              <a:t>chØ</a:t>
            </a:r>
            <a:r>
              <a:rPr lang="en-US" sz="4000" dirty="0">
                <a:latin typeface=".VnAvant" pitchFamily="34" charset="0"/>
              </a:rPr>
              <a:t> </a:t>
            </a:r>
            <a:r>
              <a:rPr lang="en-US" sz="4000" dirty="0" err="1">
                <a:latin typeface=".VnAvant" pitchFamily="34" charset="0"/>
              </a:rPr>
              <a:t>cho</a:t>
            </a:r>
            <a:r>
              <a:rPr lang="en-US" sz="4000" dirty="0">
                <a:latin typeface=".VnAvant" pitchFamily="34" charset="0"/>
              </a:rPr>
              <a:t> </a:t>
            </a:r>
            <a:r>
              <a:rPr lang="en-US" sz="4000" dirty="0" err="1">
                <a:latin typeface=".VnAvant" pitchFamily="34" charset="0"/>
              </a:rPr>
              <a:t>bÐ</a:t>
            </a:r>
            <a:r>
              <a:rPr lang="en-US" sz="4000" dirty="0">
                <a:latin typeface=".VnAvant" pitchFamily="34" charset="0"/>
              </a:rPr>
              <a:t> c¸ </a:t>
            </a:r>
            <a:r>
              <a:rPr lang="en-US" sz="4000" dirty="0" err="1">
                <a:latin typeface=".VnAvant" pitchFamily="34" charset="0"/>
              </a:rPr>
              <a:t>tr</a:t>
            </a:r>
            <a:r>
              <a:rPr lang="en-US" sz="4000" dirty="0">
                <a:latin typeface=".VnAvant" pitchFamily="34" charset="0"/>
              </a:rPr>
              <a:t>ª, c¸ </a:t>
            </a:r>
            <a:r>
              <a:rPr lang="en-US" sz="4000" dirty="0" err="1">
                <a:latin typeface=".VnAvant" pitchFamily="34" charset="0"/>
              </a:rPr>
              <a:t>mÌ</a:t>
            </a:r>
            <a:r>
              <a:rPr lang="en-US" sz="4000" dirty="0">
                <a:latin typeface=".VnAvant" pitchFamily="34" charset="0"/>
              </a:rPr>
              <a:t>…</a:t>
            </a:r>
          </a:p>
          <a:p>
            <a:pPr algn="just">
              <a:lnSpc>
                <a:spcPct val="150000"/>
              </a:lnSpc>
            </a:pPr>
            <a:r>
              <a:rPr lang="en-US" sz="4000" dirty="0">
                <a:latin typeface=".VnAvant" pitchFamily="34" charset="0"/>
              </a:rPr>
              <a:t>      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Ở </a:t>
            </a:r>
            <a:r>
              <a:rPr lang="en-US" sz="4000" dirty="0" err="1" smtClean="0">
                <a:latin typeface=".VnAvant" pitchFamily="34" charset="0"/>
              </a:rPr>
              <a:t>nh</a:t>
            </a:r>
            <a:r>
              <a:rPr lang="en-US" sz="4000" dirty="0" smtClean="0">
                <a:latin typeface=".VnAvant" pitchFamily="34" charset="0"/>
              </a:rPr>
              <a:t>µ </a:t>
            </a:r>
            <a:r>
              <a:rPr lang="en-US" sz="4000" dirty="0" err="1" smtClean="0">
                <a:latin typeface=".VnAvant" pitchFamily="34" charset="0"/>
              </a:rPr>
              <a:t>trÎ</a:t>
            </a:r>
            <a:r>
              <a:rPr lang="en-US" sz="4000" dirty="0">
                <a:latin typeface=".VnAvant" pitchFamily="34" charset="0"/>
              </a:rPr>
              <a:t>,</a:t>
            </a:r>
            <a:r>
              <a:rPr lang="en-US" sz="4000" dirty="0" smtClean="0">
                <a:latin typeface=".VnAvant" pitchFamily="34" charset="0"/>
              </a:rPr>
              <a:t> </a:t>
            </a:r>
            <a:r>
              <a:rPr lang="en-US" sz="4000" dirty="0">
                <a:latin typeface=".VnAvant" pitchFamily="34" charset="0"/>
              </a:rPr>
              <a:t>C</a:t>
            </a:r>
            <a:r>
              <a:rPr lang="en-US" sz="4000" dirty="0" smtClean="0">
                <a:latin typeface=".VnAvant" pitchFamily="34" charset="0"/>
              </a:rPr>
              <a:t>hi </a:t>
            </a:r>
            <a:r>
              <a:rPr lang="en-US" sz="4000" dirty="0" err="1">
                <a:latin typeface=".VnAvant" pitchFamily="34" charset="0"/>
              </a:rPr>
              <a:t>nhí</a:t>
            </a:r>
            <a:r>
              <a:rPr lang="en-US" sz="4000" dirty="0">
                <a:latin typeface=".VnAvant" pitchFamily="34" charset="0"/>
              </a:rPr>
              <a:t> </a:t>
            </a:r>
            <a:r>
              <a:rPr lang="en-US" sz="4000" dirty="0" err="1">
                <a:latin typeface=".VnAvant" pitchFamily="34" charset="0"/>
              </a:rPr>
              <a:t>mÑ</a:t>
            </a:r>
            <a:r>
              <a:rPr lang="en-US" sz="4000" dirty="0">
                <a:latin typeface=".VnAvant" pitchFamily="34" charset="0"/>
              </a:rPr>
              <a:t>. </a:t>
            </a:r>
            <a:r>
              <a:rPr lang="en-US" sz="4000" dirty="0" err="1">
                <a:latin typeface=".VnAvant" pitchFamily="34" charset="0"/>
              </a:rPr>
              <a:t>ChÞ</a:t>
            </a:r>
            <a:r>
              <a:rPr lang="en-US" sz="4000" dirty="0">
                <a:latin typeface=".VnAvant" pitchFamily="34" charset="0"/>
              </a:rPr>
              <a:t> </a:t>
            </a:r>
            <a:r>
              <a:rPr lang="en-US" sz="4000" dirty="0" err="1">
                <a:latin typeface=".VnAvant" pitchFamily="34" charset="0"/>
              </a:rPr>
              <a:t>Tr</a:t>
            </a:r>
            <a:r>
              <a:rPr lang="en-US" sz="4000" dirty="0">
                <a:latin typeface=".VnAvant" pitchFamily="34" charset="0"/>
              </a:rPr>
              <a:t>µ </a:t>
            </a:r>
            <a:r>
              <a:rPr lang="en-US" sz="4000" dirty="0" err="1" smtClean="0">
                <a:latin typeface=".VnAvant" pitchFamily="34" charset="0"/>
              </a:rPr>
              <a:t>dç</a:t>
            </a:r>
            <a:r>
              <a:rPr lang="en-US" sz="4000" dirty="0" smtClean="0">
                <a:latin typeface=".VnAvant" pitchFamily="34" charset="0"/>
              </a:rPr>
              <a:t>: </a:t>
            </a:r>
            <a:r>
              <a:rPr lang="en-US" sz="4000" dirty="0">
                <a:latin typeface=".VnAvant" pitchFamily="34" charset="0"/>
              </a:rPr>
              <a:t>“BÐ </a:t>
            </a:r>
            <a:r>
              <a:rPr lang="en-US" sz="4000" dirty="0" err="1">
                <a:latin typeface=".VnAvant" pitchFamily="34" charset="0"/>
              </a:rPr>
              <a:t>nhÌ</a:t>
            </a:r>
            <a:r>
              <a:rPr lang="en-US" sz="4000" dirty="0">
                <a:latin typeface=".VnAvant" pitchFamily="34" charset="0"/>
              </a:rPr>
              <a:t> lµ c« </a:t>
            </a:r>
            <a:r>
              <a:rPr lang="en-US" sz="4000" dirty="0" err="1">
                <a:latin typeface=".VnAvant" pitchFamily="34" charset="0"/>
              </a:rPr>
              <a:t>ch</a:t>
            </a:r>
            <a:r>
              <a:rPr lang="en-US" sz="4000" dirty="0">
                <a:latin typeface=".VnAvant" pitchFamily="34" charset="0"/>
              </a:rPr>
              <a:t>ª ®ã”. BÐ </a:t>
            </a:r>
            <a:r>
              <a:rPr lang="en-US" sz="4000" dirty="0" err="1">
                <a:latin typeface=".VnAvant" pitchFamily="34" charset="0"/>
              </a:rPr>
              <a:t>nghe</a:t>
            </a:r>
            <a:r>
              <a:rPr lang="en-US" sz="4000" dirty="0">
                <a:latin typeface=".VnAvant" pitchFamily="34" charset="0"/>
              </a:rPr>
              <a:t> </a:t>
            </a:r>
            <a:r>
              <a:rPr lang="en-US" sz="4000" dirty="0" err="1">
                <a:latin typeface=".VnAvant" pitchFamily="34" charset="0"/>
              </a:rPr>
              <a:t>chÞ</a:t>
            </a:r>
            <a:r>
              <a:rPr lang="en-US" sz="4000" dirty="0">
                <a:latin typeface=".VnAvant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11688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722365" y="574769"/>
            <a:ext cx="9443961" cy="1689463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226" tIns="58613" rIns="117226" bIns="58613" rtlCol="0" anchor="ctr"/>
          <a:lstStyle/>
          <a:p>
            <a:pPr algn="ctr"/>
            <a:endParaRPr lang="en-US" sz="3600" b="1" dirty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en-US" sz="3600" b="1" dirty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en-US" sz="3600" b="1" dirty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en-US" sz="3600" b="1" dirty="0" err="1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3600" b="1" dirty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30</a:t>
            </a:r>
          </a:p>
          <a:p>
            <a:pPr algn="ctr"/>
            <a:r>
              <a:rPr lang="en-US" sz="8500" b="1" dirty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u – </a:t>
            </a:r>
            <a:r>
              <a:rPr lang="en-US" sz="8500" b="1" dirty="0">
                <a:solidFill>
                  <a:srgbClr val="0000CC"/>
                </a:solidFill>
                <a:latin typeface=".VnAvant" pitchFamily="34" charset="0"/>
              </a:rPr>
              <a:t>ư</a:t>
            </a:r>
            <a:r>
              <a:rPr lang="en-US" sz="8500" b="1" dirty="0">
                <a:solidFill>
                  <a:srgbClr val="FF0000"/>
                </a:solidFill>
                <a:latin typeface=".VnAvant" pitchFamily="34" charset="0"/>
              </a:rPr>
              <a:t>­</a:t>
            </a:r>
          </a:p>
          <a:p>
            <a:pPr algn="ctr"/>
            <a:r>
              <a:rPr lang="en-US" sz="8500" b="1" dirty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 ­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6921" y="2922816"/>
            <a:ext cx="5372100" cy="2788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0875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1828800" y="2641705"/>
            <a:ext cx="4038600" cy="3682896"/>
          </a:xfrm>
          <a:prstGeom prst="ellipse">
            <a:avLst/>
          </a:prstGeom>
          <a:solidFill>
            <a:srgbClr val="FFFF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780732" y="3436716"/>
            <a:ext cx="1905000" cy="2092873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13000" dirty="0" smtClean="0">
                <a:solidFill>
                  <a:srgbClr val="0000FF"/>
                </a:solidFill>
                <a:latin typeface=".VnAvant" panose="020B7200000000000000" pitchFamily="34" charset="0"/>
              </a:rPr>
              <a:t>u</a:t>
            </a:r>
            <a:endParaRPr lang="en-US" sz="13000" dirty="0">
              <a:solidFill>
                <a:srgbClr val="0000FF"/>
              </a:solidFill>
              <a:latin typeface=".VnAvant" panose="020B7200000000000000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6400800" y="2743200"/>
            <a:ext cx="4038600" cy="3682896"/>
          </a:xfrm>
          <a:prstGeom prst="ellipse">
            <a:avLst/>
          </a:prstGeom>
          <a:solidFill>
            <a:srgbClr val="FFFF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467600" y="3236661"/>
            <a:ext cx="1905000" cy="2492982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15600" dirty="0" smtClean="0">
                <a:solidFill>
                  <a:srgbClr val="0000FF"/>
                </a:solidFill>
                <a:latin typeface=".VnAvant" panose="020B7200000000000000" pitchFamily="34" charset="0"/>
              </a:rPr>
              <a:t>ư</a:t>
            </a:r>
            <a:endParaRPr lang="en-US" sz="15600" dirty="0">
              <a:solidFill>
                <a:srgbClr val="0000FF"/>
              </a:solidFill>
              <a:latin typeface=".VnAvant" panose="020B7200000000000000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38965" y="647684"/>
            <a:ext cx="298030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b="1" dirty="0" err="1" smtClean="0">
                <a:solidFill>
                  <a:srgbClr val="FF0000"/>
                </a:solidFill>
                <a:latin typeface="UTM Avo" pitchFamily="18" charset="0"/>
              </a:rPr>
              <a:t>Bài</a:t>
            </a:r>
            <a:r>
              <a:rPr lang="en-US" sz="7200" b="1" dirty="0" smtClean="0">
                <a:solidFill>
                  <a:srgbClr val="FF0000"/>
                </a:solidFill>
                <a:latin typeface="UTM Avo" pitchFamily="18" charset="0"/>
              </a:rPr>
              <a:t> 30:</a:t>
            </a:r>
            <a:endParaRPr lang="en-US" sz="7200" b="1" dirty="0">
              <a:solidFill>
                <a:srgbClr val="FF0000"/>
              </a:solidFill>
              <a:latin typeface="UTM Av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3260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4" grpId="0"/>
      <p:bldP spid="4" grpId="1"/>
      <p:bldP spid="11" grpId="0" animBg="1"/>
      <p:bldP spid="11" grpId="1" animBg="1"/>
      <p:bldP spid="12" grpId="0"/>
      <p:bldP spid="12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1" y="990600"/>
            <a:ext cx="12188759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990600"/>
            <a:ext cx="12192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7221" tIns="58610" rIns="117221" bIns="58610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74172" y="106017"/>
            <a:ext cx="11824304" cy="6582166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 lIns="117226" tIns="58613" rIns="117226" bIns="58613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72914" y="687537"/>
            <a:ext cx="4622924" cy="1303311"/>
          </a:xfrm>
          <a:prstGeom prst="rect">
            <a:avLst/>
          </a:prstGeom>
          <a:noFill/>
        </p:spPr>
        <p:txBody>
          <a:bodyPr wrap="square" lIns="117226" tIns="58613" rIns="117226" bIns="58613" rtlCol="0">
            <a:spAutoFit/>
          </a:bodyPr>
          <a:lstStyle/>
          <a:p>
            <a:pPr algn="ctr"/>
            <a:r>
              <a:rPr lang="en-US" sz="7700" b="1" dirty="0" err="1">
                <a:solidFill>
                  <a:srgbClr val="0000FF"/>
                </a:solidFill>
                <a:latin typeface=".VnAvant" pitchFamily="34" charset="0"/>
              </a:rPr>
              <a:t>t</a:t>
            </a:r>
            <a:r>
              <a:rPr lang="en-US" sz="7700" b="1" dirty="0" err="1">
                <a:solidFill>
                  <a:srgbClr val="FF0000"/>
                </a:solidFill>
                <a:latin typeface=".VnAvant" pitchFamily="34" charset="0"/>
              </a:rPr>
              <a:t>ñ</a:t>
            </a:r>
            <a:endParaRPr lang="en-US" sz="77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254" y="795130"/>
            <a:ext cx="3492500" cy="3608970"/>
          </a:xfrm>
          <a:prstGeom prst="rect">
            <a:avLst/>
          </a:prstGeom>
        </p:spPr>
      </p:pic>
      <p:sp>
        <p:nvSpPr>
          <p:cNvPr id="13" name="Flowchart: Terminator 12"/>
          <p:cNvSpPr/>
          <p:nvPr/>
        </p:nvSpPr>
        <p:spPr>
          <a:xfrm>
            <a:off x="6940784" y="2552703"/>
            <a:ext cx="2148114" cy="914398"/>
          </a:xfrm>
          <a:prstGeom prst="flowChartTerminator">
            <a:avLst/>
          </a:prstGeom>
          <a:solidFill>
            <a:srgbClr val="FFFF66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solidFill>
                  <a:srgbClr val="FF0000"/>
                </a:solidFill>
                <a:latin typeface=".VnAvant" pitchFamily="34" charset="0"/>
              </a:rPr>
              <a:t>u</a:t>
            </a:r>
            <a:endParaRPr lang="en-US" sz="7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4" name="Flowchart: Terminator 13"/>
          <p:cNvSpPr/>
          <p:nvPr/>
        </p:nvSpPr>
        <p:spPr>
          <a:xfrm>
            <a:off x="6940784" y="4572004"/>
            <a:ext cx="2148114" cy="914398"/>
          </a:xfrm>
          <a:prstGeom prst="flowChartTerminator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solidFill>
                  <a:srgbClr val="FF0000"/>
                </a:solidFill>
                <a:latin typeface=".VnAvant" pitchFamily="34" charset="0"/>
              </a:rPr>
              <a:t>U</a:t>
            </a:r>
            <a:endParaRPr lang="en-US" sz="72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0093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1" y="990600"/>
            <a:ext cx="12188759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990600"/>
            <a:ext cx="12192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7221" tIns="58610" rIns="117221" bIns="58610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219602" y="236377"/>
            <a:ext cx="11824304" cy="6515905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 lIns="117226" tIns="58613" rIns="117226" bIns="58613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04702" y="277389"/>
            <a:ext cx="4622924" cy="1426421"/>
          </a:xfrm>
          <a:prstGeom prst="rect">
            <a:avLst/>
          </a:prstGeom>
          <a:noFill/>
        </p:spPr>
        <p:txBody>
          <a:bodyPr wrap="square" lIns="117226" tIns="58613" rIns="117226" bIns="58613" rtlCol="0">
            <a:spAutoFit/>
          </a:bodyPr>
          <a:lstStyle/>
          <a:p>
            <a:pPr algn="ctr"/>
            <a:r>
              <a:rPr lang="en-US" sz="8500" b="1" dirty="0" err="1">
                <a:solidFill>
                  <a:srgbClr val="00B050"/>
                </a:solidFill>
                <a:latin typeface=".VnAvant" pitchFamily="34" charset="0"/>
              </a:rPr>
              <a:t>s</a:t>
            </a:r>
            <a:r>
              <a:rPr lang="en-US" sz="8500" b="1" dirty="0" err="1">
                <a:solidFill>
                  <a:srgbClr val="FF0000"/>
                </a:solidFill>
                <a:latin typeface=".VnAvant" pitchFamily="34" charset="0"/>
              </a:rPr>
              <a:t>ư</a:t>
            </a:r>
            <a:r>
              <a:rPr lang="en-US" sz="8500" b="1" dirty="0">
                <a:solidFill>
                  <a:srgbClr val="00B050"/>
                </a:solidFill>
                <a:latin typeface=".VnAvant" pitchFamily="34" charset="0"/>
              </a:rPr>
              <a:t>­</a:t>
            </a:r>
            <a:r>
              <a:rPr lang="en-US" sz="7700" b="1" dirty="0">
                <a:solidFill>
                  <a:srgbClr val="00B050"/>
                </a:solidFill>
                <a:latin typeface=".VnAvant" pitchFamily="34" charset="0"/>
              </a:rPr>
              <a:t> </a:t>
            </a:r>
            <a:r>
              <a:rPr lang="en-US" sz="7700" b="1" dirty="0" err="1">
                <a:solidFill>
                  <a:srgbClr val="00B050"/>
                </a:solidFill>
                <a:latin typeface=".VnAvant" pitchFamily="34" charset="0"/>
              </a:rPr>
              <a:t>t</a:t>
            </a:r>
            <a:r>
              <a:rPr lang="en-US" sz="7700" b="1" dirty="0" err="1">
                <a:solidFill>
                  <a:srgbClr val="FF0000"/>
                </a:solidFill>
                <a:latin typeface=".VnAvant" pitchFamily="34" charset="0"/>
              </a:rPr>
              <a:t>ö</a:t>
            </a:r>
            <a:endParaRPr lang="en-US" sz="77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13" y="755372"/>
            <a:ext cx="5779341" cy="3483523"/>
          </a:xfrm>
          <a:prstGeom prst="rect">
            <a:avLst/>
          </a:prstGeom>
        </p:spPr>
      </p:pic>
      <p:sp>
        <p:nvSpPr>
          <p:cNvPr id="12" name="Flowchart: Terminator 11"/>
          <p:cNvSpPr/>
          <p:nvPr/>
        </p:nvSpPr>
        <p:spPr>
          <a:xfrm>
            <a:off x="7490463" y="2234829"/>
            <a:ext cx="2148114" cy="914398"/>
          </a:xfrm>
          <a:prstGeom prst="flowChartTerminator">
            <a:avLst/>
          </a:prstGeom>
          <a:solidFill>
            <a:srgbClr val="FFFF0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rgbClr val="FF0000"/>
                </a:solidFill>
                <a:latin typeface=".VnAvant" pitchFamily="34" charset="0"/>
              </a:rPr>
              <a:t>ư</a:t>
            </a:r>
          </a:p>
        </p:txBody>
      </p:sp>
      <p:sp>
        <p:nvSpPr>
          <p:cNvPr id="14" name="Flowchart: Terminator 13"/>
          <p:cNvSpPr/>
          <p:nvPr/>
        </p:nvSpPr>
        <p:spPr>
          <a:xfrm>
            <a:off x="7490463" y="4414235"/>
            <a:ext cx="2148114" cy="914398"/>
          </a:xfrm>
          <a:prstGeom prst="flowChartTerminator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  <a:latin typeface=".VnAvant" pitchFamily="34" charset="0"/>
              </a:rPr>
              <a:t>Ư</a:t>
            </a:r>
          </a:p>
        </p:txBody>
      </p:sp>
    </p:spTree>
    <p:extLst>
      <p:ext uri="{BB962C8B-B14F-4D97-AF65-F5344CB8AC3E}">
        <p14:creationId xmlns:p14="http://schemas.microsoft.com/office/powerpoint/2010/main" val="3161506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82050"/>
            <a:ext cx="10515600" cy="509491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48593" y="4749281"/>
            <a:ext cx="4622924" cy="1303311"/>
          </a:xfrm>
          <a:prstGeom prst="rect">
            <a:avLst/>
          </a:prstGeom>
          <a:noFill/>
        </p:spPr>
        <p:txBody>
          <a:bodyPr wrap="square" lIns="117226" tIns="58613" rIns="117226" bIns="58613" rtlCol="0">
            <a:spAutoFit/>
          </a:bodyPr>
          <a:lstStyle/>
          <a:p>
            <a:pPr algn="ctr"/>
            <a:r>
              <a:rPr lang="en-US" sz="7700" b="1" dirty="0" err="1">
                <a:solidFill>
                  <a:srgbClr val="00B050"/>
                </a:solidFill>
                <a:latin typeface=".VnAvant" pitchFamily="34" charset="0"/>
              </a:rPr>
              <a:t>t</a:t>
            </a:r>
            <a:r>
              <a:rPr lang="en-US" sz="7700" b="1" dirty="0" err="1">
                <a:solidFill>
                  <a:srgbClr val="FF0000"/>
                </a:solidFill>
                <a:latin typeface=".VnAvant" pitchFamily="34" charset="0"/>
              </a:rPr>
              <a:t>ñ</a:t>
            </a:r>
            <a:endParaRPr lang="en-US" sz="77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011" y="1082051"/>
            <a:ext cx="3492500" cy="366723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86042" y="4611756"/>
            <a:ext cx="4622924" cy="1426421"/>
          </a:xfrm>
          <a:prstGeom prst="rect">
            <a:avLst/>
          </a:prstGeom>
          <a:noFill/>
        </p:spPr>
        <p:txBody>
          <a:bodyPr wrap="square" lIns="117226" tIns="58613" rIns="117226" bIns="58613" rtlCol="0">
            <a:spAutoFit/>
          </a:bodyPr>
          <a:lstStyle/>
          <a:p>
            <a:pPr algn="ctr"/>
            <a:r>
              <a:rPr lang="en-US" sz="8500" b="1" dirty="0" err="1">
                <a:solidFill>
                  <a:srgbClr val="00B050"/>
                </a:solidFill>
                <a:latin typeface=".VnAvant" pitchFamily="34" charset="0"/>
              </a:rPr>
              <a:t>s</a:t>
            </a:r>
            <a:r>
              <a:rPr lang="en-US" sz="8500" b="1" dirty="0" err="1">
                <a:solidFill>
                  <a:srgbClr val="FF0000"/>
                </a:solidFill>
                <a:latin typeface=".VnAvant" pitchFamily="34" charset="0"/>
              </a:rPr>
              <a:t>ư</a:t>
            </a:r>
            <a:r>
              <a:rPr lang="en-US" sz="8500" b="1" dirty="0">
                <a:solidFill>
                  <a:srgbClr val="00B050"/>
                </a:solidFill>
                <a:latin typeface=".VnAvant" pitchFamily="34" charset="0"/>
              </a:rPr>
              <a:t>­</a:t>
            </a:r>
            <a:r>
              <a:rPr lang="en-US" sz="7700" b="1" dirty="0">
                <a:solidFill>
                  <a:srgbClr val="00B050"/>
                </a:solidFill>
                <a:latin typeface=".VnAvant" pitchFamily="34" charset="0"/>
              </a:rPr>
              <a:t> </a:t>
            </a:r>
            <a:r>
              <a:rPr lang="en-US" sz="7700" b="1" dirty="0" err="1">
                <a:solidFill>
                  <a:srgbClr val="00B050"/>
                </a:solidFill>
                <a:latin typeface=".VnAvant" pitchFamily="34" charset="0"/>
              </a:rPr>
              <a:t>t</a:t>
            </a:r>
            <a:r>
              <a:rPr lang="en-US" sz="7700" b="1" dirty="0" err="1">
                <a:solidFill>
                  <a:srgbClr val="FF0000"/>
                </a:solidFill>
                <a:latin typeface=".VnAvant" pitchFamily="34" charset="0"/>
              </a:rPr>
              <a:t>ö</a:t>
            </a:r>
            <a:endParaRPr lang="en-US" sz="77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0850" y="1276171"/>
            <a:ext cx="5372100" cy="333558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634261" y="127954"/>
            <a:ext cx="6096000" cy="857035"/>
          </a:xfrm>
          <a:prstGeom prst="rect">
            <a:avLst/>
          </a:prstGeom>
        </p:spPr>
        <p:txBody>
          <a:bodyPr lIns="117226" tIns="58613" rIns="117226" bIns="58613">
            <a:spAutoFit/>
          </a:bodyPr>
          <a:lstStyle/>
          <a:p>
            <a:pPr algn="ctr"/>
            <a:r>
              <a:rPr lang="en-US" sz="4100" b="1" dirty="0" err="1">
                <a:solidFill>
                  <a:srgbClr val="0000FF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4100" b="1" dirty="0">
                <a:solidFill>
                  <a:srgbClr val="0000FF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30: u – </a:t>
            </a:r>
            <a:r>
              <a:rPr lang="en-US" sz="4800" b="1" dirty="0">
                <a:solidFill>
                  <a:srgbClr val="0000FF"/>
                </a:solidFill>
                <a:latin typeface=".VnAvant" pitchFamily="34" charset="0"/>
              </a:rPr>
              <a:t>ư­</a:t>
            </a:r>
          </a:p>
        </p:txBody>
      </p:sp>
    </p:spTree>
    <p:extLst>
      <p:ext uri="{BB962C8B-B14F-4D97-AF65-F5344CB8AC3E}">
        <p14:creationId xmlns:p14="http://schemas.microsoft.com/office/powerpoint/2010/main" val="1548783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xmlns="" id="{7D0D70D4-3184-49A2-9EC4-D678994009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/>
        </p:blipFill>
        <p:spPr>
          <a:xfrm flipH="1">
            <a:off x="-658317" y="2462792"/>
            <a:ext cx="4823514" cy="3352731"/>
          </a:xfrm>
          <a:prstGeom prst="rect">
            <a:avLst/>
          </a:prstGeom>
        </p:spPr>
      </p:pic>
      <p:pic>
        <p:nvPicPr>
          <p:cNvPr id="6" name="图片 2">
            <a:extLst>
              <a:ext uri="{FF2B5EF4-FFF2-40B4-BE49-F238E27FC236}">
                <a16:creationId xmlns:a16="http://schemas.microsoft.com/office/drawing/2014/main" xmlns="" id="{1FBAA8D8-C721-4080-BCFD-4CC7D0124A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552" y="243879"/>
            <a:ext cx="9321674" cy="618368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233953" y="3094206"/>
            <a:ext cx="45901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6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6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endParaRPr lang="en-US" sz="6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4366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467" y="326784"/>
            <a:ext cx="2933239" cy="2785231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3963" y="326784"/>
            <a:ext cx="3780917" cy="2778576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002" y="326785"/>
            <a:ext cx="3484903" cy="2726327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249" y="3385205"/>
            <a:ext cx="3048000" cy="3028950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430" y="3385204"/>
            <a:ext cx="2725131" cy="2904664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8461" y="3385205"/>
            <a:ext cx="3645556" cy="2825976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686053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2622454"/>
            <a:ext cx="3676952" cy="980145"/>
          </a:xfrm>
          <a:prstGeom prst="rect">
            <a:avLst/>
          </a:prstGeom>
          <a:noFill/>
        </p:spPr>
        <p:txBody>
          <a:bodyPr wrap="square" lIns="117226" tIns="58613" rIns="117226" bIns="58613" rtlCol="0">
            <a:spAutoFit/>
          </a:bodyPr>
          <a:lstStyle/>
          <a:p>
            <a:pPr algn="ctr"/>
            <a:r>
              <a:rPr lang="en-US" sz="5600" b="1" dirty="0">
                <a:solidFill>
                  <a:srgbClr val="006600"/>
                </a:solidFill>
                <a:latin typeface=".VnAvant" pitchFamily="34" charset="0"/>
              </a:rPr>
              <a:t>®u ®ñ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073891" y="2553360"/>
            <a:ext cx="3676952" cy="980145"/>
          </a:xfrm>
          <a:prstGeom prst="rect">
            <a:avLst/>
          </a:prstGeom>
          <a:noFill/>
        </p:spPr>
        <p:txBody>
          <a:bodyPr wrap="square" lIns="117226" tIns="58613" rIns="117226" bIns="58613" rtlCol="0">
            <a:spAutoFit/>
          </a:bodyPr>
          <a:lstStyle/>
          <a:p>
            <a:pPr algn="ctr"/>
            <a:r>
              <a:rPr lang="en-US" sz="5600" b="1" dirty="0">
                <a:solidFill>
                  <a:srgbClr val="006600"/>
                </a:solidFill>
                <a:latin typeface=".VnAvant" pitchFamily="34" charset="0"/>
              </a:rPr>
              <a:t>c¸ </a:t>
            </a:r>
            <a:r>
              <a:rPr lang="en-US" sz="5600" b="1" dirty="0" err="1">
                <a:solidFill>
                  <a:srgbClr val="006600"/>
                </a:solidFill>
                <a:latin typeface=".VnAvant" pitchFamily="34" charset="0"/>
              </a:rPr>
              <a:t>thu</a:t>
            </a:r>
            <a:endParaRPr lang="en-US" sz="56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472692" y="2514308"/>
            <a:ext cx="3676952" cy="980145"/>
          </a:xfrm>
          <a:prstGeom prst="rect">
            <a:avLst/>
          </a:prstGeom>
          <a:noFill/>
        </p:spPr>
        <p:txBody>
          <a:bodyPr wrap="square" lIns="117226" tIns="58613" rIns="117226" bIns="58613" rtlCol="0">
            <a:spAutoFit/>
          </a:bodyPr>
          <a:lstStyle/>
          <a:p>
            <a:pPr algn="ctr"/>
            <a:r>
              <a:rPr lang="en-US" sz="5600" b="1" dirty="0" err="1">
                <a:solidFill>
                  <a:srgbClr val="006600"/>
                </a:solidFill>
                <a:latin typeface=".VnAvant" pitchFamily="34" charset="0"/>
              </a:rPr>
              <a:t>cñ</a:t>
            </a:r>
            <a:r>
              <a:rPr lang="en-US" sz="56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5600" b="1" dirty="0" err="1">
                <a:solidFill>
                  <a:srgbClr val="006600"/>
                </a:solidFill>
                <a:latin typeface=".VnAvant" pitchFamily="34" charset="0"/>
              </a:rPr>
              <a:t>tõ</a:t>
            </a:r>
            <a:endParaRPr lang="en-US" sz="56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415" y="231432"/>
            <a:ext cx="2407143" cy="2285681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0975" y="236894"/>
            <a:ext cx="3102784" cy="2280220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2236" y="282698"/>
            <a:ext cx="2859861" cy="2237341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27" name="TextBox 26"/>
          <p:cNvSpPr txBox="1"/>
          <p:nvPr/>
        </p:nvSpPr>
        <p:spPr>
          <a:xfrm>
            <a:off x="110811" y="5870012"/>
            <a:ext cx="3676952" cy="1072478"/>
          </a:xfrm>
          <a:prstGeom prst="rect">
            <a:avLst/>
          </a:prstGeom>
          <a:noFill/>
        </p:spPr>
        <p:txBody>
          <a:bodyPr wrap="square" lIns="117226" tIns="58613" rIns="117226" bIns="58613" rtlCol="0">
            <a:spAutoFit/>
          </a:bodyPr>
          <a:lstStyle/>
          <a:p>
            <a:pPr algn="ctr"/>
            <a:r>
              <a:rPr lang="en-US" sz="6200" b="1" dirty="0" err="1">
                <a:solidFill>
                  <a:srgbClr val="006600"/>
                </a:solidFill>
                <a:latin typeface=".VnAvant" pitchFamily="34" charset="0"/>
              </a:rPr>
              <a:t>có</a:t>
            </a:r>
            <a:endParaRPr lang="en-US" sz="62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360975" y="5815296"/>
            <a:ext cx="3676952" cy="1072478"/>
          </a:xfrm>
          <a:prstGeom prst="rect">
            <a:avLst/>
          </a:prstGeom>
          <a:noFill/>
        </p:spPr>
        <p:txBody>
          <a:bodyPr wrap="square" lIns="117226" tIns="58613" rIns="117226" bIns="58613" rtlCol="0">
            <a:spAutoFit/>
          </a:bodyPr>
          <a:lstStyle/>
          <a:p>
            <a:pPr algn="ctr"/>
            <a:r>
              <a:rPr lang="en-US" sz="6200" b="1" dirty="0">
                <a:solidFill>
                  <a:srgbClr val="006600"/>
                </a:solidFill>
                <a:latin typeface=".VnAvant" pitchFamily="34" charset="0"/>
              </a:rPr>
              <a:t>l¸ </a:t>
            </a:r>
            <a:r>
              <a:rPr lang="en-US" sz="6200" b="1" dirty="0" err="1">
                <a:solidFill>
                  <a:srgbClr val="006600"/>
                </a:solidFill>
                <a:latin typeface=".VnAvant" pitchFamily="34" charset="0"/>
              </a:rPr>
              <a:t>th­ư</a:t>
            </a:r>
            <a:endParaRPr lang="en-US" sz="62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417956" y="5813848"/>
            <a:ext cx="3676952" cy="1072478"/>
          </a:xfrm>
          <a:prstGeom prst="rect">
            <a:avLst/>
          </a:prstGeom>
          <a:noFill/>
        </p:spPr>
        <p:txBody>
          <a:bodyPr wrap="square" lIns="117226" tIns="58613" rIns="117226" bIns="58613" rtlCol="0">
            <a:spAutoFit/>
          </a:bodyPr>
          <a:lstStyle/>
          <a:p>
            <a:pPr algn="ctr"/>
            <a:r>
              <a:rPr lang="en-US" sz="6200" b="1" dirty="0" err="1">
                <a:solidFill>
                  <a:srgbClr val="006600"/>
                </a:solidFill>
                <a:latin typeface=".VnAvant" pitchFamily="34" charset="0"/>
              </a:rPr>
              <a:t>cö</a:t>
            </a:r>
            <a:r>
              <a:rPr lang="en-US" sz="6200" b="1" dirty="0">
                <a:solidFill>
                  <a:srgbClr val="006600"/>
                </a:solidFill>
                <a:latin typeface=".VnAvant" pitchFamily="34" charset="0"/>
              </a:rPr>
              <a:t> t¹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945" y="3673924"/>
            <a:ext cx="2872683" cy="2035434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6010" y="3652346"/>
            <a:ext cx="2725131" cy="2078590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9388" y="3621564"/>
            <a:ext cx="3645556" cy="2246530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869749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27" grpId="0"/>
      <p:bldP spid="28" grpId="0"/>
      <p:bldP spid="2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819675"/>
            <a:ext cx="10016727" cy="45037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58012" y="4553995"/>
            <a:ext cx="42732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7167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fbb63f59c772f80c241f5a32592359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211" y="0"/>
            <a:ext cx="13680440" cy="682371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8000" y="416005"/>
            <a:ext cx="9550400" cy="1107988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r>
              <a:rPr lang="en-US" sz="6600" b="1">
                <a:solidFill>
                  <a:srgbClr val="FF0000"/>
                </a:solidFill>
                <a:latin typeface="HP001 4 hàng" pitchFamily="34" charset="0"/>
              </a:rPr>
              <a:t>Xin chào các em!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400" y="1461135"/>
            <a:ext cx="3708400" cy="390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063933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215C920-E7CC-4251-AD4D-7E453E0D962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67" t="23681" r="40756" b="5"/>
          <a:stretch/>
        </p:blipFill>
        <p:spPr>
          <a:xfrm>
            <a:off x="6155371" y="2302756"/>
            <a:ext cx="1857008" cy="39616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2DAC7FD-8FB8-49DD-B342-C8B77D15087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3" t="9362" r="25839" b="3404"/>
          <a:stretch/>
        </p:blipFill>
        <p:spPr>
          <a:xfrm>
            <a:off x="6712173" y="3500955"/>
            <a:ext cx="850086" cy="15470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6224719-70B3-4072-96C9-3538BA4E2B4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47" t="10936" r="26374" b="51454"/>
          <a:stretch/>
        </p:blipFill>
        <p:spPr>
          <a:xfrm>
            <a:off x="7190225" y="3806235"/>
            <a:ext cx="400034" cy="3221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D9F2F3E-C5BC-4030-B320-6CF302B32A4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62" t="12468" r="28259" b="54155"/>
          <a:stretch/>
        </p:blipFill>
        <p:spPr>
          <a:xfrm>
            <a:off x="6731191" y="3822551"/>
            <a:ext cx="419292" cy="2895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6591FDB-5154-4F26-BD39-0B6AE1E5A03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47" t="10936" r="26374" b="51454"/>
          <a:stretch/>
        </p:blipFill>
        <p:spPr>
          <a:xfrm>
            <a:off x="7080072" y="3961431"/>
            <a:ext cx="414056" cy="32214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D0502F8-71AB-4519-A1CA-3F79AF5472A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47" t="10936" r="26374" b="51454"/>
          <a:stretch/>
        </p:blipFill>
        <p:spPr>
          <a:xfrm>
            <a:off x="6951006" y="3733537"/>
            <a:ext cx="398954" cy="31039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34CDF91-D025-4C2A-8AC2-1866701AC84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47" t="10936" r="26374" b="51454"/>
          <a:stretch/>
        </p:blipFill>
        <p:spPr>
          <a:xfrm>
            <a:off x="6825519" y="3945333"/>
            <a:ext cx="398954" cy="310394"/>
          </a:xfrm>
          <a:prstGeom prst="rect">
            <a:avLst/>
          </a:prstGeom>
        </p:spPr>
      </p:pic>
      <p:sp>
        <p:nvSpPr>
          <p:cNvPr id="24" name="Star: 5 Points 23">
            <a:hlinkClick r:id="rId6" action="ppaction://hlinksldjump"/>
            <a:extLst>
              <a:ext uri="{FF2B5EF4-FFF2-40B4-BE49-F238E27FC236}">
                <a16:creationId xmlns:a16="http://schemas.microsoft.com/office/drawing/2014/main" xmlns="" id="{89631B0C-B32B-4D64-9290-74F39788162A}"/>
              </a:ext>
            </a:extLst>
          </p:cNvPr>
          <p:cNvSpPr/>
          <p:nvPr/>
        </p:nvSpPr>
        <p:spPr>
          <a:xfrm>
            <a:off x="3657601" y="390614"/>
            <a:ext cx="600648" cy="514524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5" name="Star: 5 Points 24">
            <a:hlinkClick r:id="rId7" action="ppaction://hlinksldjump"/>
            <a:extLst>
              <a:ext uri="{FF2B5EF4-FFF2-40B4-BE49-F238E27FC236}">
                <a16:creationId xmlns:a16="http://schemas.microsoft.com/office/drawing/2014/main" xmlns="" id="{B040CFC4-06E9-4F14-BF94-036FE30D758E}"/>
              </a:ext>
            </a:extLst>
          </p:cNvPr>
          <p:cNvSpPr/>
          <p:nvPr/>
        </p:nvSpPr>
        <p:spPr>
          <a:xfrm>
            <a:off x="5313716" y="439422"/>
            <a:ext cx="595636" cy="46078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6" name="Star: 5 Points 25">
            <a:hlinkClick r:id="rId8" action="ppaction://hlinksldjump"/>
            <a:extLst>
              <a:ext uri="{FF2B5EF4-FFF2-40B4-BE49-F238E27FC236}">
                <a16:creationId xmlns:a16="http://schemas.microsoft.com/office/drawing/2014/main" xmlns="" id="{BAD3D421-BFC5-408A-BA51-26EDA47AF19F}"/>
              </a:ext>
            </a:extLst>
          </p:cNvPr>
          <p:cNvSpPr/>
          <p:nvPr/>
        </p:nvSpPr>
        <p:spPr>
          <a:xfrm>
            <a:off x="6077222" y="419946"/>
            <a:ext cx="595637" cy="48519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7" name="Star: 5 Points 26">
            <a:hlinkClick r:id="rId9" action="ppaction://hlinksldjump"/>
            <a:extLst>
              <a:ext uri="{FF2B5EF4-FFF2-40B4-BE49-F238E27FC236}">
                <a16:creationId xmlns:a16="http://schemas.microsoft.com/office/drawing/2014/main" xmlns="" id="{BDA2A006-47B8-45BC-AB89-75786AC976FF}"/>
              </a:ext>
            </a:extLst>
          </p:cNvPr>
          <p:cNvSpPr/>
          <p:nvPr/>
        </p:nvSpPr>
        <p:spPr>
          <a:xfrm>
            <a:off x="6951006" y="419946"/>
            <a:ext cx="595637" cy="48519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28" name="Star: 5 Points 27">
            <a:hlinkClick r:id="rId10" action="ppaction://hlinksldjump"/>
            <a:extLst>
              <a:ext uri="{FF2B5EF4-FFF2-40B4-BE49-F238E27FC236}">
                <a16:creationId xmlns:a16="http://schemas.microsoft.com/office/drawing/2014/main" xmlns="" id="{1E6BB9EC-57BF-475D-AD69-2F01D61592CD}"/>
              </a:ext>
            </a:extLst>
          </p:cNvPr>
          <p:cNvSpPr/>
          <p:nvPr/>
        </p:nvSpPr>
        <p:spPr>
          <a:xfrm>
            <a:off x="4536396" y="415018"/>
            <a:ext cx="595637" cy="48519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054C4A4-5939-4567-946F-D38BFC7B790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720" y="2896953"/>
            <a:ext cx="1279732" cy="271754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5587E0F4-7F1C-4347-A039-59017F37BC6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22217" y="3733537"/>
            <a:ext cx="1123197" cy="2527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729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D35480B-A736-4A8F-B646-82AB7FAD745C}"/>
              </a:ext>
            </a:extLst>
          </p:cNvPr>
          <p:cNvSpPr txBox="1"/>
          <p:nvPr/>
        </p:nvSpPr>
        <p:spPr>
          <a:xfrm>
            <a:off x="2483538" y="430365"/>
            <a:ext cx="69003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Tiếng</a:t>
            </a:r>
            <a:r>
              <a:rPr lang="en-US" sz="40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chứa</a:t>
            </a:r>
            <a:r>
              <a:rPr lang="en-US" sz="4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âm</a:t>
            </a:r>
            <a:r>
              <a:rPr lang="en-US" sz="4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u</a:t>
            </a:r>
            <a:r>
              <a:rPr lang="en-US" sz="40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  <a:endParaRPr lang="en-US" sz="4000" b="1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Arrow: Right 6">
            <a:hlinkClick r:id="rId3" action="ppaction://hlinksldjump"/>
            <a:extLst>
              <a:ext uri="{FF2B5EF4-FFF2-40B4-BE49-F238E27FC236}">
                <a16:creationId xmlns:a16="http://schemas.microsoft.com/office/drawing/2014/main" xmlns="" id="{FD0E78BB-993F-405F-8699-630F35270019}"/>
              </a:ext>
            </a:extLst>
          </p:cNvPr>
          <p:cNvSpPr/>
          <p:nvPr/>
        </p:nvSpPr>
        <p:spPr>
          <a:xfrm>
            <a:off x="11846257" y="6400800"/>
            <a:ext cx="345743" cy="4572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2175" y="1078672"/>
            <a:ext cx="10043027" cy="5649203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3684760" y="2996697"/>
            <a:ext cx="1790095" cy="80452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3779520" y="4216781"/>
            <a:ext cx="1695335" cy="228561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6875914" y="3239240"/>
            <a:ext cx="2224897" cy="49726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6280877" y="3096285"/>
            <a:ext cx="210458" cy="39158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6244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D35480B-A736-4A8F-B646-82AB7FAD745C}"/>
              </a:ext>
            </a:extLst>
          </p:cNvPr>
          <p:cNvSpPr txBox="1"/>
          <p:nvPr/>
        </p:nvSpPr>
        <p:spPr>
          <a:xfrm>
            <a:off x="2800748" y="209862"/>
            <a:ext cx="6510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chứa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âm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ư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Arrow: Right 6">
            <a:hlinkClick r:id="rId3" action="ppaction://hlinksldjump"/>
            <a:extLst>
              <a:ext uri="{FF2B5EF4-FFF2-40B4-BE49-F238E27FC236}">
                <a16:creationId xmlns:a16="http://schemas.microsoft.com/office/drawing/2014/main" xmlns="" id="{FD0E78BB-993F-405F-8699-630F35270019}"/>
              </a:ext>
            </a:extLst>
          </p:cNvPr>
          <p:cNvSpPr/>
          <p:nvPr/>
        </p:nvSpPr>
        <p:spPr>
          <a:xfrm>
            <a:off x="11846257" y="6400800"/>
            <a:ext cx="345743" cy="4572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unnamed">
            <a:extLst>
              <a:ext uri="{FF2B5EF4-FFF2-40B4-BE49-F238E27FC236}">
                <a16:creationId xmlns:a16="http://schemas.microsoft.com/office/drawing/2014/main" xmlns="" id="{D62AAFD5-1AC2-4A49-AC06-4036F532F6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5" y="56147"/>
            <a:ext cx="1728097" cy="10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8597" y="-94608"/>
            <a:ext cx="12087725" cy="7026681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5972062" y="3990507"/>
            <a:ext cx="224529" cy="94363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6524150" y="3864770"/>
            <a:ext cx="2863690" cy="263763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6862844" y="2544024"/>
            <a:ext cx="2448464" cy="74886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5446861" y="2849107"/>
            <a:ext cx="785742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.VnArial" pitchFamily="34" charset="0"/>
              </a:rPr>
              <a:t>ư</a:t>
            </a:r>
          </a:p>
        </p:txBody>
      </p:sp>
    </p:spTree>
    <p:extLst>
      <p:ext uri="{BB962C8B-B14F-4D97-AF65-F5344CB8AC3E}">
        <p14:creationId xmlns:p14="http://schemas.microsoft.com/office/powerpoint/2010/main" val="2684189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D35480B-A736-4A8F-B646-82AB7FAD745C}"/>
              </a:ext>
            </a:extLst>
          </p:cNvPr>
          <p:cNvSpPr txBox="1"/>
          <p:nvPr/>
        </p:nvSpPr>
        <p:spPr>
          <a:xfrm>
            <a:off x="2543500" y="174146"/>
            <a:ext cx="7035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cả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âm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u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ư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Arrow: Right 6">
            <a:hlinkClick r:id="rId3" action="ppaction://hlinksldjump"/>
            <a:extLst>
              <a:ext uri="{FF2B5EF4-FFF2-40B4-BE49-F238E27FC236}">
                <a16:creationId xmlns:a16="http://schemas.microsoft.com/office/drawing/2014/main" xmlns="" id="{FD0E78BB-993F-405F-8699-630F35270019}"/>
              </a:ext>
            </a:extLst>
          </p:cNvPr>
          <p:cNvSpPr/>
          <p:nvPr/>
        </p:nvSpPr>
        <p:spPr>
          <a:xfrm>
            <a:off x="11846257" y="6400800"/>
            <a:ext cx="345743" cy="4572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9154" y="1004341"/>
            <a:ext cx="9788577" cy="5853659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flipV="1">
            <a:off x="6970426" y="3051018"/>
            <a:ext cx="1874810" cy="77147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3739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2622454"/>
            <a:ext cx="3676952" cy="980145"/>
          </a:xfrm>
          <a:prstGeom prst="rect">
            <a:avLst/>
          </a:prstGeom>
          <a:noFill/>
        </p:spPr>
        <p:txBody>
          <a:bodyPr wrap="square" lIns="117226" tIns="58613" rIns="117226" bIns="58613" rtlCol="0">
            <a:spAutoFit/>
          </a:bodyPr>
          <a:lstStyle/>
          <a:p>
            <a:pPr algn="ctr"/>
            <a:r>
              <a:rPr lang="en-US" sz="5600" b="1" dirty="0">
                <a:solidFill>
                  <a:srgbClr val="006600"/>
                </a:solidFill>
                <a:latin typeface=".VnAvant" pitchFamily="34" charset="0"/>
              </a:rPr>
              <a:t>®u ®ñ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073891" y="2641419"/>
            <a:ext cx="3676952" cy="980145"/>
          </a:xfrm>
          <a:prstGeom prst="rect">
            <a:avLst/>
          </a:prstGeom>
          <a:noFill/>
        </p:spPr>
        <p:txBody>
          <a:bodyPr wrap="square" lIns="117226" tIns="58613" rIns="117226" bIns="58613" rtlCol="0">
            <a:spAutoFit/>
          </a:bodyPr>
          <a:lstStyle/>
          <a:p>
            <a:pPr algn="ctr"/>
            <a:r>
              <a:rPr lang="en-US" sz="5600" b="1" dirty="0">
                <a:solidFill>
                  <a:srgbClr val="006600"/>
                </a:solidFill>
                <a:latin typeface=".VnAvant" pitchFamily="34" charset="0"/>
              </a:rPr>
              <a:t>c¸ </a:t>
            </a:r>
            <a:r>
              <a:rPr lang="en-US" sz="5600" b="1" dirty="0" err="1">
                <a:solidFill>
                  <a:srgbClr val="006600"/>
                </a:solidFill>
                <a:latin typeface=".VnAvant" pitchFamily="34" charset="0"/>
              </a:rPr>
              <a:t>thu</a:t>
            </a:r>
            <a:endParaRPr lang="en-US" sz="56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472692" y="2514308"/>
            <a:ext cx="3676952" cy="980145"/>
          </a:xfrm>
          <a:prstGeom prst="rect">
            <a:avLst/>
          </a:prstGeom>
          <a:noFill/>
        </p:spPr>
        <p:txBody>
          <a:bodyPr wrap="square" lIns="117226" tIns="58613" rIns="117226" bIns="58613" rtlCol="0">
            <a:spAutoFit/>
          </a:bodyPr>
          <a:lstStyle/>
          <a:p>
            <a:pPr algn="ctr"/>
            <a:r>
              <a:rPr lang="en-US" sz="5600" b="1" dirty="0" err="1">
                <a:solidFill>
                  <a:srgbClr val="006600"/>
                </a:solidFill>
                <a:latin typeface=".VnAvant" pitchFamily="34" charset="0"/>
              </a:rPr>
              <a:t>cñ</a:t>
            </a:r>
            <a:r>
              <a:rPr lang="en-US" sz="56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5600" b="1" dirty="0" err="1">
                <a:solidFill>
                  <a:srgbClr val="006600"/>
                </a:solidFill>
                <a:latin typeface=".VnAvant" pitchFamily="34" charset="0"/>
              </a:rPr>
              <a:t>tõ</a:t>
            </a:r>
            <a:endParaRPr lang="en-US" sz="56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415" y="231432"/>
            <a:ext cx="2407143" cy="2285681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0975" y="236894"/>
            <a:ext cx="3102784" cy="2280220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2236" y="282698"/>
            <a:ext cx="2859861" cy="2237341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12" name="TextBox 11"/>
          <p:cNvSpPr txBox="1"/>
          <p:nvPr/>
        </p:nvSpPr>
        <p:spPr>
          <a:xfrm>
            <a:off x="0" y="2641419"/>
            <a:ext cx="3676952" cy="980145"/>
          </a:xfrm>
          <a:prstGeom prst="rect">
            <a:avLst/>
          </a:prstGeom>
          <a:noFill/>
        </p:spPr>
        <p:txBody>
          <a:bodyPr wrap="square" lIns="117226" tIns="58613" rIns="117226" bIns="58613" rtlCol="0">
            <a:spAutoFit/>
          </a:bodyPr>
          <a:lstStyle/>
          <a:p>
            <a:pPr algn="ctr"/>
            <a:r>
              <a:rPr lang="en-US" sz="5600" b="1" dirty="0">
                <a:latin typeface=".VnAvant" pitchFamily="34" charset="0"/>
              </a:rPr>
              <a:t>®</a:t>
            </a:r>
            <a:r>
              <a:rPr lang="en-US" sz="5600" b="1" dirty="0">
                <a:solidFill>
                  <a:srgbClr val="FF0000"/>
                </a:solidFill>
                <a:latin typeface=".VnAvant" pitchFamily="34" charset="0"/>
              </a:rPr>
              <a:t>u</a:t>
            </a:r>
            <a:r>
              <a:rPr lang="en-US" sz="5600" b="1" dirty="0">
                <a:latin typeface=".VnAvant" pitchFamily="34" charset="0"/>
              </a:rPr>
              <a:t> ®</a:t>
            </a:r>
            <a:r>
              <a:rPr lang="en-US" sz="5600" b="1" dirty="0">
                <a:solidFill>
                  <a:srgbClr val="FF0000"/>
                </a:solidFill>
                <a:latin typeface=".VnAvant" pitchFamily="34" charset="0"/>
              </a:rPr>
              <a:t>ñ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073893" y="2641418"/>
            <a:ext cx="3676952" cy="980145"/>
          </a:xfrm>
          <a:prstGeom prst="rect">
            <a:avLst/>
          </a:prstGeom>
          <a:noFill/>
        </p:spPr>
        <p:txBody>
          <a:bodyPr wrap="square" lIns="117226" tIns="58613" rIns="117226" bIns="58613" rtlCol="0">
            <a:spAutoFit/>
          </a:bodyPr>
          <a:lstStyle/>
          <a:p>
            <a:pPr algn="ctr"/>
            <a:r>
              <a:rPr lang="en-US" sz="5600" b="1" dirty="0">
                <a:latin typeface=".VnAvant" pitchFamily="34" charset="0"/>
              </a:rPr>
              <a:t>c¸ </a:t>
            </a:r>
            <a:r>
              <a:rPr lang="en-US" sz="5600" b="1" dirty="0" err="1">
                <a:latin typeface=".VnAvant" pitchFamily="34" charset="0"/>
              </a:rPr>
              <a:t>th</a:t>
            </a:r>
            <a:r>
              <a:rPr lang="en-US" sz="5600" b="1" dirty="0" err="1">
                <a:solidFill>
                  <a:srgbClr val="FF0000"/>
                </a:solidFill>
                <a:latin typeface=".VnAvant" pitchFamily="34" charset="0"/>
              </a:rPr>
              <a:t>u</a:t>
            </a:r>
            <a:endParaRPr lang="en-US" sz="56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479259" y="2520039"/>
            <a:ext cx="3676952" cy="980145"/>
          </a:xfrm>
          <a:prstGeom prst="rect">
            <a:avLst/>
          </a:prstGeom>
          <a:noFill/>
        </p:spPr>
        <p:txBody>
          <a:bodyPr wrap="square" lIns="117226" tIns="58613" rIns="117226" bIns="58613" rtlCol="0">
            <a:spAutoFit/>
          </a:bodyPr>
          <a:lstStyle/>
          <a:p>
            <a:pPr algn="ctr"/>
            <a:r>
              <a:rPr lang="en-US" sz="5600" b="1" dirty="0" err="1">
                <a:latin typeface=".VnAvant" pitchFamily="34" charset="0"/>
              </a:rPr>
              <a:t>c</a:t>
            </a:r>
            <a:r>
              <a:rPr lang="en-US" sz="5600" b="1" dirty="0" err="1">
                <a:solidFill>
                  <a:srgbClr val="FF0000"/>
                </a:solidFill>
                <a:latin typeface=".VnAvant" pitchFamily="34" charset="0"/>
              </a:rPr>
              <a:t>ñ</a:t>
            </a:r>
            <a:r>
              <a:rPr lang="en-US" sz="5600" b="1" dirty="0">
                <a:latin typeface=".VnAvant" pitchFamily="34" charset="0"/>
              </a:rPr>
              <a:t> </a:t>
            </a:r>
            <a:r>
              <a:rPr lang="en-US" sz="5600" b="1" dirty="0" err="1">
                <a:latin typeface=".VnAvant" pitchFamily="34" charset="0"/>
              </a:rPr>
              <a:t>t</a:t>
            </a:r>
            <a:r>
              <a:rPr lang="en-US" sz="5600" b="1" dirty="0" err="1">
                <a:solidFill>
                  <a:srgbClr val="FF0000"/>
                </a:solidFill>
                <a:latin typeface=".VnAvant" pitchFamily="34" charset="0"/>
              </a:rPr>
              <a:t>õ</a:t>
            </a:r>
            <a:endParaRPr lang="en-US" sz="56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10811" y="5870012"/>
            <a:ext cx="3676952" cy="1072478"/>
          </a:xfrm>
          <a:prstGeom prst="rect">
            <a:avLst/>
          </a:prstGeom>
          <a:noFill/>
        </p:spPr>
        <p:txBody>
          <a:bodyPr wrap="square" lIns="117226" tIns="58613" rIns="117226" bIns="58613" rtlCol="0">
            <a:spAutoFit/>
          </a:bodyPr>
          <a:lstStyle/>
          <a:p>
            <a:pPr algn="ctr"/>
            <a:r>
              <a:rPr lang="en-US" sz="6200" b="1" dirty="0" err="1">
                <a:solidFill>
                  <a:srgbClr val="006600"/>
                </a:solidFill>
                <a:latin typeface=".VnAvant" pitchFamily="34" charset="0"/>
              </a:rPr>
              <a:t>có</a:t>
            </a:r>
            <a:endParaRPr lang="en-US" sz="62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467145" y="5870008"/>
            <a:ext cx="3676952" cy="1072478"/>
          </a:xfrm>
          <a:prstGeom prst="rect">
            <a:avLst/>
          </a:prstGeom>
          <a:noFill/>
        </p:spPr>
        <p:txBody>
          <a:bodyPr wrap="square" lIns="117226" tIns="58613" rIns="117226" bIns="58613" rtlCol="0">
            <a:spAutoFit/>
          </a:bodyPr>
          <a:lstStyle/>
          <a:p>
            <a:pPr algn="ctr"/>
            <a:r>
              <a:rPr lang="en-US" sz="6200" b="1" dirty="0">
                <a:solidFill>
                  <a:srgbClr val="006600"/>
                </a:solidFill>
                <a:latin typeface=".VnAvant" pitchFamily="34" charset="0"/>
              </a:rPr>
              <a:t>l¸ </a:t>
            </a:r>
            <a:r>
              <a:rPr lang="en-US" sz="6200" b="1" dirty="0" err="1">
                <a:solidFill>
                  <a:srgbClr val="006600"/>
                </a:solidFill>
                <a:latin typeface=".VnAvant" pitchFamily="34" charset="0"/>
              </a:rPr>
              <a:t>th­ư</a:t>
            </a:r>
            <a:endParaRPr lang="en-US" sz="62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709047" y="5870010"/>
            <a:ext cx="3676952" cy="1072478"/>
          </a:xfrm>
          <a:prstGeom prst="rect">
            <a:avLst/>
          </a:prstGeom>
          <a:noFill/>
        </p:spPr>
        <p:txBody>
          <a:bodyPr wrap="square" lIns="117226" tIns="58613" rIns="117226" bIns="58613" rtlCol="0">
            <a:spAutoFit/>
          </a:bodyPr>
          <a:lstStyle/>
          <a:p>
            <a:pPr algn="ctr"/>
            <a:r>
              <a:rPr lang="en-US" sz="6200" b="1" dirty="0" err="1">
                <a:solidFill>
                  <a:srgbClr val="006600"/>
                </a:solidFill>
                <a:latin typeface=".VnAvant" pitchFamily="34" charset="0"/>
              </a:rPr>
              <a:t>cö</a:t>
            </a:r>
            <a:r>
              <a:rPr lang="en-US" sz="6200" b="1" dirty="0">
                <a:solidFill>
                  <a:srgbClr val="006600"/>
                </a:solidFill>
                <a:latin typeface=".VnAvant" pitchFamily="34" charset="0"/>
              </a:rPr>
              <a:t> t¹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945" y="3673924"/>
            <a:ext cx="2872683" cy="2035434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535" y="3779473"/>
            <a:ext cx="2725131" cy="1952555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9259" y="3673923"/>
            <a:ext cx="3645556" cy="2246530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33" name="TextBox 32"/>
          <p:cNvSpPr txBox="1"/>
          <p:nvPr/>
        </p:nvSpPr>
        <p:spPr>
          <a:xfrm>
            <a:off x="110811" y="5860804"/>
            <a:ext cx="3676952" cy="1072478"/>
          </a:xfrm>
          <a:prstGeom prst="rect">
            <a:avLst/>
          </a:prstGeom>
          <a:noFill/>
        </p:spPr>
        <p:txBody>
          <a:bodyPr wrap="square" lIns="117226" tIns="58613" rIns="117226" bIns="58613" rtlCol="0">
            <a:spAutoFit/>
          </a:bodyPr>
          <a:lstStyle/>
          <a:p>
            <a:pPr algn="ctr"/>
            <a:r>
              <a:rPr lang="en-US" sz="6200" b="1" dirty="0" err="1">
                <a:latin typeface=".VnAvant" pitchFamily="34" charset="0"/>
              </a:rPr>
              <a:t>c</a:t>
            </a:r>
            <a:r>
              <a:rPr lang="en-US" sz="6200" b="1" dirty="0" err="1">
                <a:solidFill>
                  <a:srgbClr val="FF0000"/>
                </a:solidFill>
                <a:latin typeface=".VnAvant" pitchFamily="34" charset="0"/>
              </a:rPr>
              <a:t>ó</a:t>
            </a:r>
            <a:endParaRPr lang="en-US" sz="6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467145" y="5860803"/>
            <a:ext cx="3676952" cy="1072478"/>
          </a:xfrm>
          <a:prstGeom prst="rect">
            <a:avLst/>
          </a:prstGeom>
          <a:noFill/>
        </p:spPr>
        <p:txBody>
          <a:bodyPr wrap="square" lIns="117226" tIns="58613" rIns="117226" bIns="58613" rtlCol="0">
            <a:spAutoFit/>
          </a:bodyPr>
          <a:lstStyle/>
          <a:p>
            <a:pPr algn="ctr"/>
            <a:r>
              <a:rPr lang="en-US" sz="6200" b="1" dirty="0">
                <a:latin typeface=".VnAvant" pitchFamily="34" charset="0"/>
              </a:rPr>
              <a:t>l¸ </a:t>
            </a:r>
            <a:r>
              <a:rPr lang="en-US" sz="6200" b="1" dirty="0" err="1">
                <a:latin typeface=".VnAvant" pitchFamily="34" charset="0"/>
              </a:rPr>
              <a:t>th­</a:t>
            </a:r>
            <a:r>
              <a:rPr lang="en-US" sz="6200" b="1" dirty="0" err="1">
                <a:solidFill>
                  <a:srgbClr val="FF0000"/>
                </a:solidFill>
                <a:latin typeface=".VnAvant" pitchFamily="34" charset="0"/>
              </a:rPr>
              <a:t>ư</a:t>
            </a:r>
            <a:endParaRPr lang="en-US" sz="6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8722236" y="5870011"/>
            <a:ext cx="3676952" cy="1072478"/>
          </a:xfrm>
          <a:prstGeom prst="rect">
            <a:avLst/>
          </a:prstGeom>
          <a:noFill/>
        </p:spPr>
        <p:txBody>
          <a:bodyPr wrap="square" lIns="117226" tIns="58613" rIns="117226" bIns="58613" rtlCol="0">
            <a:spAutoFit/>
          </a:bodyPr>
          <a:lstStyle/>
          <a:p>
            <a:pPr algn="ctr"/>
            <a:r>
              <a:rPr lang="en-US" sz="6200" b="1" dirty="0" err="1">
                <a:latin typeface=".VnAvant" pitchFamily="34" charset="0"/>
              </a:rPr>
              <a:t>c</a:t>
            </a:r>
            <a:r>
              <a:rPr lang="en-US" sz="6200" b="1" dirty="0" err="1">
                <a:solidFill>
                  <a:srgbClr val="FF0000"/>
                </a:solidFill>
                <a:latin typeface=".VnAvant" pitchFamily="34" charset="0"/>
              </a:rPr>
              <a:t>ö</a:t>
            </a:r>
            <a:r>
              <a:rPr lang="en-US" sz="6200" b="1" dirty="0">
                <a:latin typeface=".VnAvant" pitchFamily="34" charset="0"/>
              </a:rPr>
              <a:t> t¹</a:t>
            </a:r>
            <a:endParaRPr lang="en-US" sz="62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8899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3" grpId="0"/>
      <p:bldP spid="13" grpId="1"/>
      <p:bldP spid="14" grpId="0"/>
      <p:bldP spid="14" grpId="1"/>
      <p:bldP spid="33" grpId="0"/>
      <p:bldP spid="33" grpId="1"/>
      <p:bldP spid="34" grpId="0"/>
      <p:bldP spid="34" grpId="1"/>
      <p:bldP spid="35" grpId="0"/>
      <p:bldP spid="35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9735" t="19293" r="26856" b="25758"/>
          <a:stretch/>
        </p:blipFill>
        <p:spPr>
          <a:xfrm>
            <a:off x="0" y="81280"/>
            <a:ext cx="12192000" cy="67767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  <p:cxnSp>
        <p:nvCxnSpPr>
          <p:cNvPr id="5" name="Straight Connector 4"/>
          <p:cNvCxnSpPr/>
          <p:nvPr/>
        </p:nvCxnSpPr>
        <p:spPr>
          <a:xfrm>
            <a:off x="1186004" y="1203001"/>
            <a:ext cx="1186004" cy="1056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2562131" y="1203001"/>
            <a:ext cx="760491" cy="1056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616574" y="1183143"/>
            <a:ext cx="760491" cy="1056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8643243" y="1203057"/>
            <a:ext cx="760491" cy="1056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280780" y="1689679"/>
            <a:ext cx="760491" cy="1056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678317" y="2618867"/>
            <a:ext cx="1124139" cy="1056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5996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" y="0"/>
            <a:ext cx="3676952" cy="672369"/>
          </a:xfrm>
          <a:prstGeom prst="rect">
            <a:avLst/>
          </a:prstGeom>
          <a:noFill/>
        </p:spPr>
        <p:txBody>
          <a:bodyPr wrap="square" lIns="117226" tIns="58613" rIns="117226" bIns="58613" rtlCol="0">
            <a:spAutoFit/>
          </a:bodyPr>
          <a:lstStyle/>
          <a:p>
            <a:r>
              <a:rPr lang="en-US" sz="3600" b="1" dirty="0">
                <a:solidFill>
                  <a:srgbClr val="0000CC"/>
                </a:solidFill>
                <a:latin typeface=".VnAvant" pitchFamily="34" charset="0"/>
              </a:rPr>
              <a:t>3. </a:t>
            </a:r>
            <a:r>
              <a:rPr lang="en-US" sz="3600" b="1" dirty="0" err="1">
                <a:solidFill>
                  <a:srgbClr val="0000CC"/>
                </a:solidFill>
                <a:latin typeface=".VnAvant" pitchFamily="34" charset="0"/>
              </a:rPr>
              <a:t>TËp</a:t>
            </a:r>
            <a:r>
              <a:rPr lang="en-US" sz="3600" b="1" dirty="0">
                <a:solidFill>
                  <a:srgbClr val="0000CC"/>
                </a:solidFill>
                <a:latin typeface=".VnAvant" pitchFamily="34" charset="0"/>
              </a:rPr>
              <a:t> ®</a:t>
            </a:r>
            <a:r>
              <a:rPr lang="en-US" sz="3600" b="1" dirty="0" err="1">
                <a:solidFill>
                  <a:srgbClr val="0000CC"/>
                </a:solidFill>
                <a:latin typeface=".VnAvant" pitchFamily="34" charset="0"/>
              </a:rPr>
              <a:t>äc</a:t>
            </a:r>
            <a:r>
              <a:rPr lang="en-US" sz="3600" b="1" dirty="0">
                <a:solidFill>
                  <a:srgbClr val="0000CC"/>
                </a:solidFill>
                <a:latin typeface=".VnAvant" pitchFamily="34" charset="0"/>
              </a:rPr>
              <a:t>:</a:t>
            </a:r>
            <a:endParaRPr lang="en-US" sz="36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6800" y="0"/>
            <a:ext cx="3064520" cy="857035"/>
          </a:xfrm>
          <a:prstGeom prst="rect">
            <a:avLst/>
          </a:prstGeom>
          <a:noFill/>
        </p:spPr>
        <p:txBody>
          <a:bodyPr wrap="square" lIns="117226" tIns="58613" rIns="117226" bIns="58613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.VnAvant" pitchFamily="34" charset="0"/>
              </a:rPr>
              <a:t>Chã</a:t>
            </a:r>
            <a:r>
              <a:rPr lang="en-US" sz="4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.VnAvant" pitchFamily="34" charset="0"/>
              </a:rPr>
              <a:t>xï</a:t>
            </a:r>
            <a:endParaRPr lang="en-US" sz="4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0852" y="693273"/>
            <a:ext cx="10960291" cy="4181021"/>
          </a:xfrm>
          <a:prstGeom prst="rect">
            <a:avLst/>
          </a:prstGeom>
          <a:noFill/>
        </p:spPr>
        <p:txBody>
          <a:bodyPr wrap="square" lIns="117226" tIns="58613" rIns="117226" bIns="58613" rtlCol="0">
            <a:spAutoFit/>
          </a:bodyPr>
          <a:lstStyle/>
          <a:p>
            <a:pPr algn="just"/>
            <a:r>
              <a:rPr lang="en-US" sz="4400" dirty="0" smtClean="0">
                <a:latin typeface=".VnAvant" pitchFamily="34" charset="0"/>
              </a:rPr>
              <a:t>     </a:t>
            </a:r>
            <a:r>
              <a:rPr lang="en-US" sz="4400" dirty="0" err="1" smtClean="0">
                <a:latin typeface=".VnAvant" pitchFamily="34" charset="0"/>
              </a:rPr>
              <a:t>Chã</a:t>
            </a:r>
            <a:r>
              <a:rPr lang="en-US" sz="4400" dirty="0" smtClean="0">
                <a:latin typeface=".VnAvant" pitchFamily="34" charset="0"/>
              </a:rPr>
              <a:t> </a:t>
            </a:r>
            <a:r>
              <a:rPr lang="en-US" sz="4400" dirty="0" err="1">
                <a:latin typeface=".VnAvant" pitchFamily="34" charset="0"/>
              </a:rPr>
              <a:t>xï</a:t>
            </a:r>
            <a:r>
              <a:rPr lang="en-US" sz="4400" dirty="0">
                <a:latin typeface=".VnAvant" pitchFamily="34" charset="0"/>
              </a:rPr>
              <a:t> </a:t>
            </a:r>
            <a:r>
              <a:rPr lang="en-US" sz="4400" dirty="0" err="1">
                <a:latin typeface=".VnAvant" pitchFamily="34" charset="0"/>
              </a:rPr>
              <a:t>lï</a:t>
            </a:r>
            <a:r>
              <a:rPr lang="en-US" sz="4400" dirty="0">
                <a:latin typeface=".VnAvant" pitchFamily="34" charset="0"/>
              </a:rPr>
              <a:t> </a:t>
            </a:r>
            <a:r>
              <a:rPr lang="en-US" sz="4400" dirty="0" err="1">
                <a:latin typeface=".VnAvant" pitchFamily="34" charset="0"/>
              </a:rPr>
              <a:t>lï</a:t>
            </a:r>
            <a:r>
              <a:rPr lang="en-US" sz="4400" dirty="0">
                <a:latin typeface=".VnAvant" pitchFamily="34" charset="0"/>
              </a:rPr>
              <a:t> ®i </a:t>
            </a:r>
            <a:r>
              <a:rPr lang="en-US" sz="4400" dirty="0" err="1">
                <a:latin typeface=".VnAvant" pitchFamily="34" charset="0"/>
              </a:rPr>
              <a:t>ra</a:t>
            </a:r>
            <a:r>
              <a:rPr lang="en-US" sz="4400" dirty="0">
                <a:latin typeface=".VnAvant" pitchFamily="34" charset="0"/>
              </a:rPr>
              <a:t> </a:t>
            </a:r>
            <a:r>
              <a:rPr lang="en-US" sz="4400" dirty="0" err="1">
                <a:latin typeface=".VnAvant" pitchFamily="34" charset="0"/>
              </a:rPr>
              <a:t>ngâ</a:t>
            </a:r>
            <a:r>
              <a:rPr lang="en-US" sz="4400" dirty="0">
                <a:latin typeface=".VnAvant" pitchFamily="34" charset="0"/>
              </a:rPr>
              <a:t>. </a:t>
            </a:r>
            <a:r>
              <a:rPr lang="en-US" sz="4400" dirty="0" smtClean="0">
                <a:latin typeface=".VnAvant" pitchFamily="34" charset="0"/>
              </a:rPr>
              <a:t>  </a:t>
            </a:r>
            <a:r>
              <a:rPr lang="en-US" sz="4400" dirty="0" err="1" smtClean="0">
                <a:latin typeface=".VnAvant" pitchFamily="34" charset="0"/>
              </a:rPr>
              <a:t>Lò</a:t>
            </a:r>
            <a:r>
              <a:rPr lang="en-US" sz="4400" dirty="0" smtClean="0">
                <a:latin typeface=".VnAvant" pitchFamily="34" charset="0"/>
              </a:rPr>
              <a:t> </a:t>
            </a:r>
            <a:r>
              <a:rPr lang="en-US" sz="4400" dirty="0">
                <a:latin typeface=".VnAvant" pitchFamily="34" charset="0"/>
              </a:rPr>
              <a:t>gµ </a:t>
            </a:r>
            <a:r>
              <a:rPr lang="en-US" sz="4400" dirty="0" err="1">
                <a:latin typeface=".VnAvant" pitchFamily="34" charset="0"/>
              </a:rPr>
              <a:t>ngì</a:t>
            </a:r>
            <a:r>
              <a:rPr lang="en-US" sz="4400" dirty="0">
                <a:latin typeface=".VnAvant" pitchFamily="34" charset="0"/>
              </a:rPr>
              <a:t> </a:t>
            </a:r>
            <a:r>
              <a:rPr lang="en-US" sz="4400" dirty="0" err="1">
                <a:latin typeface=".VnAvant" pitchFamily="34" charset="0"/>
              </a:rPr>
              <a:t>nã</a:t>
            </a:r>
            <a:r>
              <a:rPr lang="en-US" sz="4400" dirty="0">
                <a:latin typeface=".VnAvant" pitchFamily="34" charset="0"/>
              </a:rPr>
              <a:t> lµ </a:t>
            </a:r>
            <a:r>
              <a:rPr lang="en-US" sz="4400" dirty="0" err="1">
                <a:latin typeface=".VnAvant" pitchFamily="34" charset="0"/>
              </a:rPr>
              <a:t>s</a:t>
            </a:r>
            <a:r>
              <a:rPr lang="en-US" sz="4400" dirty="0" err="1" smtClean="0">
                <a:latin typeface=".VnAvant" pitchFamily="34" charset="0"/>
              </a:rPr>
              <a:t>­ư</a:t>
            </a:r>
            <a:r>
              <a:rPr lang="en-US" sz="4400" dirty="0" smtClean="0">
                <a:latin typeface=".VnAvant" pitchFamily="34" charset="0"/>
              </a:rPr>
              <a:t> </a:t>
            </a:r>
            <a:r>
              <a:rPr lang="en-US" sz="4400" dirty="0" err="1" smtClean="0">
                <a:latin typeface=".VnAvant" pitchFamily="34" charset="0"/>
              </a:rPr>
              <a:t>tö</a:t>
            </a:r>
            <a:r>
              <a:rPr lang="en-US" sz="4400" dirty="0" smtClean="0">
                <a:latin typeface=".VnAvant" pitchFamily="34" charset="0"/>
              </a:rPr>
              <a:t>, </a:t>
            </a:r>
            <a:r>
              <a:rPr lang="en-US" sz="4400" dirty="0" err="1">
                <a:latin typeface=".VnAvant" pitchFamily="34" charset="0"/>
              </a:rPr>
              <a:t>s</a:t>
            </a:r>
            <a:r>
              <a:rPr lang="en-US" sz="4400" dirty="0" err="1" smtClean="0">
                <a:latin typeface=".VnAvant" pitchFamily="34" charset="0"/>
              </a:rPr>
              <a:t>î</a:t>
            </a:r>
            <a:r>
              <a:rPr lang="en-US" sz="4400" dirty="0" smtClean="0">
                <a:latin typeface=".VnAvant" pitchFamily="34" charset="0"/>
              </a:rPr>
              <a:t> </a:t>
            </a:r>
            <a:r>
              <a:rPr lang="en-US" sz="4400" dirty="0" err="1" smtClean="0">
                <a:latin typeface=".VnAvant" pitchFamily="34" charset="0"/>
              </a:rPr>
              <a:t>qu</a:t>
            </a:r>
            <a:r>
              <a:rPr lang="en-US" sz="4400" dirty="0" smtClean="0">
                <a:latin typeface=".VnAvant" pitchFamily="34" charset="0"/>
              </a:rPr>
              <a:t>¸.   </a:t>
            </a:r>
            <a:r>
              <a:rPr lang="en-US" sz="4400" dirty="0" err="1" smtClean="0">
                <a:latin typeface=".VnAvant" pitchFamily="34" charset="0"/>
              </a:rPr>
              <a:t>Sư</a:t>
            </a:r>
            <a:r>
              <a:rPr lang="en-US" sz="4400" dirty="0" smtClean="0">
                <a:latin typeface=".VnAvant" pitchFamily="34" charset="0"/>
              </a:rPr>
              <a:t> </a:t>
            </a:r>
            <a:r>
              <a:rPr lang="en-US" sz="4400" dirty="0" err="1">
                <a:latin typeface=".VnAvant" pitchFamily="34" charset="0"/>
              </a:rPr>
              <a:t>tö</a:t>
            </a:r>
            <a:r>
              <a:rPr lang="en-US" sz="4400" dirty="0">
                <a:latin typeface=".VnAvant" pitchFamily="34" charset="0"/>
              </a:rPr>
              <a:t> ®i</a:t>
            </a:r>
            <a:r>
              <a:rPr lang="en-US" sz="4400" dirty="0">
                <a:latin typeface=".VnAvant" pitchFamily="34" charset="0"/>
              </a:rPr>
              <a:t> qua. </a:t>
            </a:r>
            <a:r>
              <a:rPr lang="en-US" sz="4400" dirty="0" smtClean="0">
                <a:latin typeface=".VnAvant" pitchFamily="34" charset="0"/>
              </a:rPr>
              <a:t> </a:t>
            </a:r>
            <a:r>
              <a:rPr lang="en-US" sz="4400" dirty="0" err="1" smtClean="0">
                <a:latin typeface=".VnAvant" pitchFamily="34" charset="0"/>
              </a:rPr>
              <a:t>Nã</a:t>
            </a:r>
            <a:r>
              <a:rPr lang="en-US" sz="4400" dirty="0" smtClean="0">
                <a:latin typeface=".VnAvant" pitchFamily="34" charset="0"/>
              </a:rPr>
              <a:t> </a:t>
            </a:r>
            <a:r>
              <a:rPr lang="en-US" sz="4400" dirty="0" err="1">
                <a:latin typeface=".VnAvant" pitchFamily="34" charset="0"/>
              </a:rPr>
              <a:t>ngã</a:t>
            </a:r>
            <a:r>
              <a:rPr lang="en-US" sz="4400" dirty="0">
                <a:latin typeface=".VnAvant" pitchFamily="34" charset="0"/>
              </a:rPr>
              <a:t> </a:t>
            </a:r>
            <a:r>
              <a:rPr lang="en-US" sz="4400" dirty="0" err="1">
                <a:latin typeface=".VnAvant" pitchFamily="34" charset="0"/>
              </a:rPr>
              <a:t>chã</a:t>
            </a:r>
            <a:r>
              <a:rPr lang="en-US" sz="4400" dirty="0">
                <a:latin typeface=".VnAvant" pitchFamily="34" charset="0"/>
              </a:rPr>
              <a:t> </a:t>
            </a:r>
            <a:r>
              <a:rPr lang="en-US" sz="4400" dirty="0" err="1" smtClean="0">
                <a:latin typeface=".VnAvant" pitchFamily="34" charset="0"/>
              </a:rPr>
              <a:t>xï</a:t>
            </a:r>
            <a:r>
              <a:rPr lang="en-US" sz="4400" dirty="0">
                <a:latin typeface=".VnAvant" pitchFamily="34" charset="0"/>
              </a:rPr>
              <a:t>:</a:t>
            </a:r>
            <a:endParaRPr lang="en-US" sz="4400" dirty="0">
              <a:latin typeface=".VnAvant" pitchFamily="34" charset="0"/>
            </a:endParaRPr>
          </a:p>
          <a:p>
            <a:pPr algn="just"/>
            <a:r>
              <a:rPr lang="en-US" sz="4400" dirty="0" smtClean="0">
                <a:latin typeface=".VnAvant" pitchFamily="34" charset="0"/>
              </a:rPr>
              <a:t>   - </a:t>
            </a:r>
            <a:r>
              <a:rPr lang="en-US" sz="4400" dirty="0" err="1">
                <a:latin typeface=".VnAvant" pitchFamily="34" charset="0"/>
              </a:rPr>
              <a:t>Mi</a:t>
            </a:r>
            <a:r>
              <a:rPr lang="en-US" sz="4400" dirty="0">
                <a:latin typeface=".VnAvant" pitchFamily="34" charset="0"/>
              </a:rPr>
              <a:t> mµ lµ </a:t>
            </a:r>
            <a:r>
              <a:rPr lang="en-US" sz="4400" dirty="0" err="1">
                <a:latin typeface=".VnAvant" pitchFamily="34" charset="0"/>
              </a:rPr>
              <a:t>Sư</a:t>
            </a:r>
            <a:r>
              <a:rPr lang="en-US" sz="4400" dirty="0">
                <a:latin typeface=".VnAvant" pitchFamily="34" charset="0"/>
              </a:rPr>
              <a:t> </a:t>
            </a:r>
            <a:r>
              <a:rPr lang="en-US" sz="4400" dirty="0" err="1">
                <a:latin typeface=".VnAvant" pitchFamily="34" charset="0"/>
              </a:rPr>
              <a:t>tö</a:t>
            </a:r>
            <a:r>
              <a:rPr lang="en-US" sz="4400" dirty="0">
                <a:latin typeface=".VnAvant" pitchFamily="34" charset="0"/>
              </a:rPr>
              <a:t> µ?</a:t>
            </a:r>
          </a:p>
          <a:p>
            <a:pPr algn="just"/>
            <a:r>
              <a:rPr lang="en-US" sz="4400" dirty="0" smtClean="0">
                <a:latin typeface=".VnAvant" pitchFamily="34" charset="0"/>
              </a:rPr>
              <a:t>    </a:t>
            </a:r>
            <a:r>
              <a:rPr lang="en-US" sz="4400" dirty="0" err="1" smtClean="0">
                <a:latin typeface=".VnAvant" pitchFamily="34" charset="0"/>
              </a:rPr>
              <a:t>Chã</a:t>
            </a:r>
            <a:r>
              <a:rPr lang="en-US" sz="4400" dirty="0" smtClean="0">
                <a:latin typeface=".VnAvant" pitchFamily="34" charset="0"/>
              </a:rPr>
              <a:t> </a:t>
            </a:r>
            <a:r>
              <a:rPr lang="en-US" sz="4400" dirty="0" err="1">
                <a:latin typeface=".VnAvant" pitchFamily="34" charset="0"/>
              </a:rPr>
              <a:t>xï</a:t>
            </a:r>
            <a:r>
              <a:rPr lang="en-US" sz="4400" dirty="0">
                <a:latin typeface=".VnAvant" pitchFamily="34" charset="0"/>
              </a:rPr>
              <a:t> </a:t>
            </a:r>
            <a:r>
              <a:rPr lang="en-US" sz="4400" dirty="0" err="1">
                <a:latin typeface=".VnAvant" pitchFamily="34" charset="0"/>
              </a:rPr>
              <a:t>sî</a:t>
            </a:r>
            <a:r>
              <a:rPr lang="en-US" sz="4400" dirty="0">
                <a:latin typeface=".VnAvant" pitchFamily="34" charset="0"/>
              </a:rPr>
              <a:t> </a:t>
            </a:r>
            <a:r>
              <a:rPr lang="en-US" sz="4400" dirty="0" err="1">
                <a:latin typeface=".VnAvant" pitchFamily="34" charset="0"/>
              </a:rPr>
              <a:t>qu</a:t>
            </a:r>
            <a:r>
              <a:rPr lang="en-US" sz="4400" dirty="0" smtClean="0">
                <a:latin typeface=".VnAvant" pitchFamily="34" charset="0"/>
              </a:rPr>
              <a:t>¸:</a:t>
            </a:r>
            <a:endParaRPr lang="en-US" sz="4400" dirty="0">
              <a:latin typeface=".VnAvant" pitchFamily="34" charset="0"/>
            </a:endParaRPr>
          </a:p>
          <a:p>
            <a:pPr algn="just"/>
            <a:r>
              <a:rPr lang="en-US" sz="4400" dirty="0" smtClean="0">
                <a:latin typeface=".VnAvant" pitchFamily="34" charset="0"/>
              </a:rPr>
              <a:t>   - </a:t>
            </a:r>
            <a:r>
              <a:rPr lang="en-US" sz="4400" dirty="0">
                <a:latin typeface=".VnAvant" pitchFamily="34" charset="0"/>
              </a:rPr>
              <a:t>D¹….</a:t>
            </a:r>
            <a:r>
              <a:rPr lang="en-US" sz="4400" dirty="0" err="1">
                <a:latin typeface=".VnAvant" pitchFamily="34" charset="0"/>
              </a:rPr>
              <a:t>chØ</a:t>
            </a:r>
            <a:r>
              <a:rPr lang="en-US" sz="4400" dirty="0">
                <a:latin typeface=".VnAvant" pitchFamily="34" charset="0"/>
              </a:rPr>
              <a:t> lµ </a:t>
            </a:r>
            <a:r>
              <a:rPr lang="en-US" sz="4400" dirty="0" err="1">
                <a:latin typeface=".VnAvant" pitchFamily="34" charset="0"/>
              </a:rPr>
              <a:t>chã</a:t>
            </a:r>
            <a:r>
              <a:rPr lang="en-US" sz="4400" dirty="0">
                <a:latin typeface=".VnAvant" pitchFamily="34" charset="0"/>
              </a:rPr>
              <a:t> </a:t>
            </a:r>
            <a:r>
              <a:rPr lang="en-US" sz="4400" dirty="0" err="1">
                <a:latin typeface=".VnAvant" pitchFamily="34" charset="0"/>
              </a:rPr>
              <a:t>xï</a:t>
            </a:r>
            <a:r>
              <a:rPr lang="en-US" sz="4400" dirty="0">
                <a:latin typeface=".VnAvant" pitchFamily="34" charset="0"/>
              </a:rPr>
              <a:t> ¹.</a:t>
            </a:r>
          </a:p>
        </p:txBody>
      </p:sp>
      <p:sp>
        <p:nvSpPr>
          <p:cNvPr id="6" name="Oval 5">
            <a:extLst>
              <a:ext uri="{FF2B5EF4-FFF2-40B4-BE49-F238E27FC236}">
                <a16:creationId xmlns="" xmlns:a16="http://schemas.microsoft.com/office/drawing/2014/main" id="{F9CDC2F2-3E46-3A47-B9F4-049BABD3AB48}"/>
              </a:ext>
            </a:extLst>
          </p:cNvPr>
          <p:cNvSpPr/>
          <p:nvPr/>
        </p:nvSpPr>
        <p:spPr>
          <a:xfrm>
            <a:off x="648802" y="780590"/>
            <a:ext cx="477027" cy="59738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1</a:t>
            </a:r>
          </a:p>
        </p:txBody>
      </p:sp>
      <p:sp>
        <p:nvSpPr>
          <p:cNvPr id="7" name="Oval 6">
            <a:extLst>
              <a:ext uri="{FF2B5EF4-FFF2-40B4-BE49-F238E27FC236}">
                <a16:creationId xmlns="" xmlns:a16="http://schemas.microsoft.com/office/drawing/2014/main" id="{F9CDC2F2-3E46-3A47-B9F4-049BABD3AB48}"/>
              </a:ext>
            </a:extLst>
          </p:cNvPr>
          <p:cNvSpPr/>
          <p:nvPr/>
        </p:nvSpPr>
        <p:spPr>
          <a:xfrm>
            <a:off x="7039442" y="661063"/>
            <a:ext cx="477027" cy="59738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2</a:t>
            </a:r>
            <a:endParaRPr lang="en-US" sz="3600" b="1" dirty="0"/>
          </a:p>
        </p:txBody>
      </p:sp>
      <p:sp>
        <p:nvSpPr>
          <p:cNvPr id="10" name="Oval 9">
            <a:extLst>
              <a:ext uri="{FF2B5EF4-FFF2-40B4-BE49-F238E27FC236}">
                <a16:creationId xmlns="" xmlns:a16="http://schemas.microsoft.com/office/drawing/2014/main" id="{F9CDC2F2-3E46-3A47-B9F4-049BABD3AB48}"/>
              </a:ext>
            </a:extLst>
          </p:cNvPr>
          <p:cNvSpPr/>
          <p:nvPr/>
        </p:nvSpPr>
        <p:spPr>
          <a:xfrm>
            <a:off x="4876800" y="1463703"/>
            <a:ext cx="477027" cy="59738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3</a:t>
            </a:r>
          </a:p>
        </p:txBody>
      </p:sp>
      <p:sp>
        <p:nvSpPr>
          <p:cNvPr id="11" name="Oval 10">
            <a:extLst>
              <a:ext uri="{FF2B5EF4-FFF2-40B4-BE49-F238E27FC236}">
                <a16:creationId xmlns="" xmlns:a16="http://schemas.microsoft.com/office/drawing/2014/main" id="{F9CDC2F2-3E46-3A47-B9F4-049BABD3AB48}"/>
              </a:ext>
            </a:extLst>
          </p:cNvPr>
          <p:cNvSpPr/>
          <p:nvPr/>
        </p:nvSpPr>
        <p:spPr>
          <a:xfrm>
            <a:off x="8707120" y="1388802"/>
            <a:ext cx="477027" cy="59738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4</a:t>
            </a:r>
            <a:endParaRPr lang="en-US" sz="3600" b="1" dirty="0"/>
          </a:p>
        </p:txBody>
      </p:sp>
      <p:sp>
        <p:nvSpPr>
          <p:cNvPr id="12" name="Oval 11">
            <a:extLst>
              <a:ext uri="{FF2B5EF4-FFF2-40B4-BE49-F238E27FC236}">
                <a16:creationId xmlns="" xmlns:a16="http://schemas.microsoft.com/office/drawing/2014/main" id="{F9CDC2F2-3E46-3A47-B9F4-049BABD3AB48}"/>
              </a:ext>
            </a:extLst>
          </p:cNvPr>
          <p:cNvSpPr/>
          <p:nvPr/>
        </p:nvSpPr>
        <p:spPr>
          <a:xfrm>
            <a:off x="410288" y="2882322"/>
            <a:ext cx="477027" cy="59738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/>
              <a:t>5</a:t>
            </a:r>
            <a:endParaRPr lang="en-US" sz="3600" b="1" dirty="0"/>
          </a:p>
        </p:txBody>
      </p: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F9CDC2F2-3E46-3A47-B9F4-049BABD3AB48}"/>
              </a:ext>
            </a:extLst>
          </p:cNvPr>
          <p:cNvSpPr/>
          <p:nvPr/>
        </p:nvSpPr>
        <p:spPr>
          <a:xfrm>
            <a:off x="410288" y="3479711"/>
            <a:ext cx="477027" cy="59738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/>
              <a:t>6</a:t>
            </a:r>
            <a:endParaRPr lang="en-US" sz="3600" b="1" dirty="0"/>
          </a:p>
        </p:txBody>
      </p:sp>
      <p:sp>
        <p:nvSpPr>
          <p:cNvPr id="14" name="Oval 13">
            <a:extLst>
              <a:ext uri="{FF2B5EF4-FFF2-40B4-BE49-F238E27FC236}">
                <a16:creationId xmlns="" xmlns:a16="http://schemas.microsoft.com/office/drawing/2014/main" id="{F9CDC2F2-3E46-3A47-B9F4-049BABD3AB48}"/>
              </a:ext>
            </a:extLst>
          </p:cNvPr>
          <p:cNvSpPr/>
          <p:nvPr/>
        </p:nvSpPr>
        <p:spPr>
          <a:xfrm>
            <a:off x="360852" y="4271736"/>
            <a:ext cx="477027" cy="59738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/>
              <a:t>7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289844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" y="0"/>
            <a:ext cx="3676952" cy="672369"/>
          </a:xfrm>
          <a:prstGeom prst="rect">
            <a:avLst/>
          </a:prstGeom>
          <a:noFill/>
        </p:spPr>
        <p:txBody>
          <a:bodyPr wrap="square" lIns="117226" tIns="58613" rIns="117226" bIns="58613" rtlCol="0">
            <a:spAutoFit/>
          </a:bodyPr>
          <a:lstStyle/>
          <a:p>
            <a:r>
              <a:rPr lang="en-US" sz="3600" b="1" dirty="0">
                <a:solidFill>
                  <a:srgbClr val="0000CC"/>
                </a:solidFill>
                <a:latin typeface=".VnAvant" pitchFamily="34" charset="0"/>
              </a:rPr>
              <a:t>3. </a:t>
            </a:r>
            <a:r>
              <a:rPr lang="en-US" sz="3600" b="1" dirty="0" err="1">
                <a:solidFill>
                  <a:srgbClr val="0000CC"/>
                </a:solidFill>
                <a:latin typeface=".VnAvant" pitchFamily="34" charset="0"/>
              </a:rPr>
              <a:t>TËp</a:t>
            </a:r>
            <a:r>
              <a:rPr lang="en-US" sz="3600" b="1" dirty="0">
                <a:solidFill>
                  <a:srgbClr val="0000CC"/>
                </a:solidFill>
                <a:latin typeface=".VnAvant" pitchFamily="34" charset="0"/>
              </a:rPr>
              <a:t> ®</a:t>
            </a:r>
            <a:r>
              <a:rPr lang="en-US" sz="3600" b="1" dirty="0" err="1">
                <a:solidFill>
                  <a:srgbClr val="0000CC"/>
                </a:solidFill>
                <a:latin typeface=".VnAvant" pitchFamily="34" charset="0"/>
              </a:rPr>
              <a:t>äc</a:t>
            </a:r>
            <a:r>
              <a:rPr lang="en-US" sz="3600" b="1" dirty="0">
                <a:solidFill>
                  <a:srgbClr val="0000CC"/>
                </a:solidFill>
                <a:latin typeface=".VnAvant" pitchFamily="34" charset="0"/>
              </a:rPr>
              <a:t>:</a:t>
            </a:r>
            <a:endParaRPr lang="en-US" sz="36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6800" y="0"/>
            <a:ext cx="3064520" cy="857035"/>
          </a:xfrm>
          <a:prstGeom prst="rect">
            <a:avLst/>
          </a:prstGeom>
          <a:noFill/>
        </p:spPr>
        <p:txBody>
          <a:bodyPr wrap="square" lIns="117226" tIns="58613" rIns="117226" bIns="58613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.VnAvant" pitchFamily="34" charset="0"/>
              </a:rPr>
              <a:t>Chã</a:t>
            </a:r>
            <a:r>
              <a:rPr lang="en-US" sz="4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.VnAvant" pitchFamily="34" charset="0"/>
              </a:rPr>
              <a:t>xï</a:t>
            </a:r>
            <a:endParaRPr lang="en-US" sz="4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0852" y="693273"/>
            <a:ext cx="10960291" cy="4181021"/>
          </a:xfrm>
          <a:prstGeom prst="rect">
            <a:avLst/>
          </a:prstGeom>
          <a:noFill/>
        </p:spPr>
        <p:txBody>
          <a:bodyPr wrap="square" lIns="117226" tIns="58613" rIns="117226" bIns="58613" rtlCol="0">
            <a:spAutoFit/>
          </a:bodyPr>
          <a:lstStyle/>
          <a:p>
            <a:pPr algn="just"/>
            <a:r>
              <a:rPr lang="en-US" sz="4400" dirty="0" smtClean="0">
                <a:latin typeface=".VnAvant" pitchFamily="34" charset="0"/>
              </a:rPr>
              <a:t>     </a:t>
            </a:r>
            <a:r>
              <a:rPr lang="en-US" sz="4400" dirty="0" err="1" smtClean="0">
                <a:latin typeface=".VnAvant" pitchFamily="34" charset="0"/>
              </a:rPr>
              <a:t>Chã</a:t>
            </a:r>
            <a:r>
              <a:rPr lang="en-US" sz="4400" dirty="0" smtClean="0">
                <a:latin typeface=".VnAvant" pitchFamily="34" charset="0"/>
              </a:rPr>
              <a:t> </a:t>
            </a:r>
            <a:r>
              <a:rPr lang="en-US" sz="4400" dirty="0" err="1">
                <a:latin typeface=".VnAvant" pitchFamily="34" charset="0"/>
              </a:rPr>
              <a:t>xï</a:t>
            </a:r>
            <a:r>
              <a:rPr lang="en-US" sz="4400" dirty="0">
                <a:latin typeface=".VnAvant" pitchFamily="34" charset="0"/>
              </a:rPr>
              <a:t> </a:t>
            </a:r>
            <a:r>
              <a:rPr lang="en-US" sz="4400" dirty="0" err="1">
                <a:latin typeface=".VnAvant" pitchFamily="34" charset="0"/>
              </a:rPr>
              <a:t>lï</a:t>
            </a:r>
            <a:r>
              <a:rPr lang="en-US" sz="4400" dirty="0">
                <a:latin typeface=".VnAvant" pitchFamily="34" charset="0"/>
              </a:rPr>
              <a:t> </a:t>
            </a:r>
            <a:r>
              <a:rPr lang="en-US" sz="4400" dirty="0" err="1">
                <a:latin typeface=".VnAvant" pitchFamily="34" charset="0"/>
              </a:rPr>
              <a:t>lï</a:t>
            </a:r>
            <a:r>
              <a:rPr lang="en-US" sz="4400" dirty="0">
                <a:latin typeface=".VnAvant" pitchFamily="34" charset="0"/>
              </a:rPr>
              <a:t> ®i </a:t>
            </a:r>
            <a:r>
              <a:rPr lang="en-US" sz="4400" dirty="0" err="1">
                <a:latin typeface=".VnAvant" pitchFamily="34" charset="0"/>
              </a:rPr>
              <a:t>ra</a:t>
            </a:r>
            <a:r>
              <a:rPr lang="en-US" sz="4400" dirty="0">
                <a:latin typeface=".VnAvant" pitchFamily="34" charset="0"/>
              </a:rPr>
              <a:t> </a:t>
            </a:r>
            <a:r>
              <a:rPr lang="en-US" sz="4400" dirty="0" err="1">
                <a:latin typeface=".VnAvant" pitchFamily="34" charset="0"/>
              </a:rPr>
              <a:t>ngâ</a:t>
            </a:r>
            <a:r>
              <a:rPr lang="en-US" sz="4400" dirty="0" smtClean="0">
                <a:latin typeface=".VnAvant" pitchFamily="34" charset="0"/>
              </a:rPr>
              <a:t>. </a:t>
            </a:r>
            <a:r>
              <a:rPr lang="en-US" sz="4400" dirty="0" err="1" smtClean="0">
                <a:latin typeface=".VnAvant" pitchFamily="34" charset="0"/>
              </a:rPr>
              <a:t>Lò</a:t>
            </a:r>
            <a:r>
              <a:rPr lang="en-US" sz="4400" dirty="0" smtClean="0">
                <a:latin typeface=".VnAvant" pitchFamily="34" charset="0"/>
              </a:rPr>
              <a:t> </a:t>
            </a:r>
            <a:r>
              <a:rPr lang="en-US" sz="4400" dirty="0">
                <a:latin typeface=".VnAvant" pitchFamily="34" charset="0"/>
              </a:rPr>
              <a:t>gµ </a:t>
            </a:r>
            <a:r>
              <a:rPr lang="en-US" sz="4400" dirty="0" err="1">
                <a:latin typeface=".VnAvant" pitchFamily="34" charset="0"/>
              </a:rPr>
              <a:t>ngì</a:t>
            </a:r>
            <a:r>
              <a:rPr lang="en-US" sz="4400" dirty="0">
                <a:latin typeface=".VnAvant" pitchFamily="34" charset="0"/>
              </a:rPr>
              <a:t> </a:t>
            </a:r>
            <a:r>
              <a:rPr lang="en-US" sz="4400" dirty="0" err="1">
                <a:latin typeface=".VnAvant" pitchFamily="34" charset="0"/>
              </a:rPr>
              <a:t>nã</a:t>
            </a:r>
            <a:r>
              <a:rPr lang="en-US" sz="4400" dirty="0">
                <a:latin typeface=".VnAvant" pitchFamily="34" charset="0"/>
              </a:rPr>
              <a:t> lµ </a:t>
            </a:r>
            <a:r>
              <a:rPr lang="en-US" sz="4400" dirty="0" err="1">
                <a:latin typeface=".VnAvant" pitchFamily="34" charset="0"/>
              </a:rPr>
              <a:t>s</a:t>
            </a:r>
            <a:r>
              <a:rPr lang="en-US" sz="4400" dirty="0" err="1" smtClean="0">
                <a:latin typeface=".VnAvant" pitchFamily="34" charset="0"/>
              </a:rPr>
              <a:t>­ư</a:t>
            </a:r>
            <a:r>
              <a:rPr lang="en-US" sz="4400" dirty="0" smtClean="0">
                <a:latin typeface=".VnAvant" pitchFamily="34" charset="0"/>
              </a:rPr>
              <a:t> </a:t>
            </a:r>
            <a:r>
              <a:rPr lang="en-US" sz="4400" dirty="0" err="1" smtClean="0">
                <a:latin typeface=".VnAvant" pitchFamily="34" charset="0"/>
              </a:rPr>
              <a:t>tö</a:t>
            </a:r>
            <a:r>
              <a:rPr lang="en-US" sz="4400" dirty="0" smtClean="0">
                <a:latin typeface=".VnAvant" pitchFamily="34" charset="0"/>
              </a:rPr>
              <a:t>, </a:t>
            </a:r>
            <a:r>
              <a:rPr lang="en-US" sz="4400" dirty="0" err="1">
                <a:latin typeface=".VnAvant" pitchFamily="34" charset="0"/>
              </a:rPr>
              <a:t>s</a:t>
            </a:r>
            <a:r>
              <a:rPr lang="en-US" sz="4400" dirty="0" err="1" smtClean="0">
                <a:latin typeface=".VnAvant" pitchFamily="34" charset="0"/>
              </a:rPr>
              <a:t>î</a:t>
            </a:r>
            <a:r>
              <a:rPr lang="en-US" sz="4400" dirty="0" smtClean="0">
                <a:latin typeface=".VnAvant" pitchFamily="34" charset="0"/>
              </a:rPr>
              <a:t> </a:t>
            </a:r>
            <a:r>
              <a:rPr lang="en-US" sz="4400" dirty="0" err="1" smtClean="0">
                <a:latin typeface=".VnAvant" pitchFamily="34" charset="0"/>
              </a:rPr>
              <a:t>qu</a:t>
            </a:r>
            <a:r>
              <a:rPr lang="en-US" sz="4400" dirty="0" smtClean="0">
                <a:latin typeface=".VnAvant" pitchFamily="34" charset="0"/>
              </a:rPr>
              <a:t>¸. </a:t>
            </a:r>
            <a:r>
              <a:rPr lang="en-US" sz="4400" dirty="0" err="1" smtClean="0">
                <a:latin typeface=".VnAvant" pitchFamily="34" charset="0"/>
              </a:rPr>
              <a:t>Sư</a:t>
            </a:r>
            <a:r>
              <a:rPr lang="en-US" sz="4400" dirty="0" smtClean="0">
                <a:latin typeface=".VnAvant" pitchFamily="34" charset="0"/>
              </a:rPr>
              <a:t> </a:t>
            </a:r>
            <a:r>
              <a:rPr lang="en-US" sz="4400" dirty="0" err="1">
                <a:latin typeface=".VnAvant" pitchFamily="34" charset="0"/>
              </a:rPr>
              <a:t>tö</a:t>
            </a:r>
            <a:r>
              <a:rPr lang="en-US" sz="4400" dirty="0">
                <a:latin typeface=".VnAvant" pitchFamily="34" charset="0"/>
              </a:rPr>
              <a:t> ®</a:t>
            </a:r>
            <a:r>
              <a:rPr lang="en-US" sz="4400" dirty="0" err="1">
                <a:latin typeface=".VnAvant" pitchFamily="34" charset="0"/>
              </a:rPr>
              <a:t>i</a:t>
            </a:r>
            <a:r>
              <a:rPr lang="en-US" sz="4400" dirty="0">
                <a:latin typeface=".VnAvant" pitchFamily="34" charset="0"/>
              </a:rPr>
              <a:t> </a:t>
            </a:r>
            <a:r>
              <a:rPr lang="en-US" sz="4400" dirty="0" smtClean="0">
                <a:latin typeface=".VnAvant" pitchFamily="34" charset="0"/>
              </a:rPr>
              <a:t>qua. </a:t>
            </a:r>
            <a:r>
              <a:rPr lang="en-US" sz="4400" dirty="0" err="1" smtClean="0">
                <a:latin typeface=".VnAvant" pitchFamily="34" charset="0"/>
              </a:rPr>
              <a:t>Nã</a:t>
            </a:r>
            <a:r>
              <a:rPr lang="en-US" sz="4400" dirty="0" smtClean="0">
                <a:latin typeface=".VnAvant" pitchFamily="34" charset="0"/>
              </a:rPr>
              <a:t> </a:t>
            </a:r>
            <a:r>
              <a:rPr lang="en-US" sz="4400" dirty="0" err="1">
                <a:latin typeface=".VnAvant" pitchFamily="34" charset="0"/>
              </a:rPr>
              <a:t>ngã</a:t>
            </a:r>
            <a:r>
              <a:rPr lang="en-US" sz="4400" dirty="0">
                <a:latin typeface=".VnAvant" pitchFamily="34" charset="0"/>
              </a:rPr>
              <a:t> </a:t>
            </a:r>
            <a:r>
              <a:rPr lang="en-US" sz="4400" dirty="0" err="1">
                <a:latin typeface=".VnAvant" pitchFamily="34" charset="0"/>
              </a:rPr>
              <a:t>chã</a:t>
            </a:r>
            <a:r>
              <a:rPr lang="en-US" sz="4400" dirty="0">
                <a:latin typeface=".VnAvant" pitchFamily="34" charset="0"/>
              </a:rPr>
              <a:t> </a:t>
            </a:r>
            <a:r>
              <a:rPr lang="en-US" sz="4400" dirty="0" err="1" smtClean="0">
                <a:latin typeface=".VnAvant" pitchFamily="34" charset="0"/>
              </a:rPr>
              <a:t>xï</a:t>
            </a:r>
            <a:r>
              <a:rPr lang="en-US" sz="4400" dirty="0">
                <a:latin typeface=".VnAvant" pitchFamily="34" charset="0"/>
              </a:rPr>
              <a:t>:</a:t>
            </a:r>
            <a:endParaRPr lang="en-US" sz="4400" dirty="0">
              <a:latin typeface=".VnAvant" pitchFamily="34" charset="0"/>
            </a:endParaRPr>
          </a:p>
          <a:p>
            <a:pPr algn="just"/>
            <a:r>
              <a:rPr lang="en-US" sz="4400" dirty="0" smtClean="0">
                <a:latin typeface=".VnAvant" pitchFamily="34" charset="0"/>
              </a:rPr>
              <a:t>   - </a:t>
            </a:r>
            <a:r>
              <a:rPr lang="en-US" sz="4400" dirty="0" err="1">
                <a:latin typeface=".VnAvant" pitchFamily="34" charset="0"/>
              </a:rPr>
              <a:t>Mi</a:t>
            </a:r>
            <a:r>
              <a:rPr lang="en-US" sz="4400" dirty="0">
                <a:latin typeface=".VnAvant" pitchFamily="34" charset="0"/>
              </a:rPr>
              <a:t> mµ lµ </a:t>
            </a:r>
            <a:r>
              <a:rPr lang="en-US" sz="4400" dirty="0" err="1">
                <a:latin typeface=".VnAvant" pitchFamily="34" charset="0"/>
              </a:rPr>
              <a:t>Sư</a:t>
            </a:r>
            <a:r>
              <a:rPr lang="en-US" sz="4400" dirty="0">
                <a:latin typeface=".VnAvant" pitchFamily="34" charset="0"/>
              </a:rPr>
              <a:t> </a:t>
            </a:r>
            <a:r>
              <a:rPr lang="en-US" sz="4400" dirty="0" err="1">
                <a:latin typeface=".VnAvant" pitchFamily="34" charset="0"/>
              </a:rPr>
              <a:t>tö</a:t>
            </a:r>
            <a:r>
              <a:rPr lang="en-US" sz="4400" dirty="0">
                <a:latin typeface=".VnAvant" pitchFamily="34" charset="0"/>
              </a:rPr>
              <a:t> µ?</a:t>
            </a:r>
          </a:p>
          <a:p>
            <a:pPr algn="just"/>
            <a:r>
              <a:rPr lang="en-US" sz="4400" dirty="0" smtClean="0">
                <a:latin typeface=".VnAvant" pitchFamily="34" charset="0"/>
              </a:rPr>
              <a:t>    </a:t>
            </a:r>
            <a:r>
              <a:rPr lang="en-US" sz="4400" dirty="0" err="1" smtClean="0">
                <a:latin typeface=".VnAvant" pitchFamily="34" charset="0"/>
              </a:rPr>
              <a:t>Chã</a:t>
            </a:r>
            <a:r>
              <a:rPr lang="en-US" sz="4400" dirty="0" smtClean="0">
                <a:latin typeface=".VnAvant" pitchFamily="34" charset="0"/>
              </a:rPr>
              <a:t> </a:t>
            </a:r>
            <a:r>
              <a:rPr lang="en-US" sz="4400" dirty="0" err="1">
                <a:latin typeface=".VnAvant" pitchFamily="34" charset="0"/>
              </a:rPr>
              <a:t>xï</a:t>
            </a:r>
            <a:r>
              <a:rPr lang="en-US" sz="4400" dirty="0">
                <a:latin typeface=".VnAvant" pitchFamily="34" charset="0"/>
              </a:rPr>
              <a:t> </a:t>
            </a:r>
            <a:r>
              <a:rPr lang="en-US" sz="4400" dirty="0" err="1">
                <a:latin typeface=".VnAvant" pitchFamily="34" charset="0"/>
              </a:rPr>
              <a:t>sî</a:t>
            </a:r>
            <a:r>
              <a:rPr lang="en-US" sz="4400" dirty="0">
                <a:latin typeface=".VnAvant" pitchFamily="34" charset="0"/>
              </a:rPr>
              <a:t> </a:t>
            </a:r>
            <a:r>
              <a:rPr lang="en-US" sz="4400" dirty="0" err="1">
                <a:latin typeface=".VnAvant" pitchFamily="34" charset="0"/>
              </a:rPr>
              <a:t>qu</a:t>
            </a:r>
            <a:r>
              <a:rPr lang="en-US" sz="4400" dirty="0" smtClean="0">
                <a:latin typeface=".VnAvant" pitchFamily="34" charset="0"/>
              </a:rPr>
              <a:t>¸:</a:t>
            </a:r>
            <a:endParaRPr lang="en-US" sz="4400" dirty="0">
              <a:latin typeface=".VnAvant" pitchFamily="34" charset="0"/>
            </a:endParaRPr>
          </a:p>
          <a:p>
            <a:pPr algn="just"/>
            <a:r>
              <a:rPr lang="en-US" sz="4400" dirty="0" smtClean="0">
                <a:latin typeface=".VnAvant" pitchFamily="34" charset="0"/>
              </a:rPr>
              <a:t>   - </a:t>
            </a:r>
            <a:r>
              <a:rPr lang="en-US" sz="4400" dirty="0">
                <a:latin typeface=".VnAvant" pitchFamily="34" charset="0"/>
              </a:rPr>
              <a:t>D¹….</a:t>
            </a:r>
            <a:r>
              <a:rPr lang="en-US" sz="4400" dirty="0" err="1">
                <a:latin typeface=".VnAvant" pitchFamily="34" charset="0"/>
              </a:rPr>
              <a:t>chØ</a:t>
            </a:r>
            <a:r>
              <a:rPr lang="en-US" sz="4400" dirty="0">
                <a:latin typeface=".VnAvant" pitchFamily="34" charset="0"/>
              </a:rPr>
              <a:t> lµ </a:t>
            </a:r>
            <a:r>
              <a:rPr lang="en-US" sz="4400" dirty="0" err="1">
                <a:latin typeface=".VnAvant" pitchFamily="34" charset="0"/>
              </a:rPr>
              <a:t>chã</a:t>
            </a:r>
            <a:r>
              <a:rPr lang="en-US" sz="4400" dirty="0">
                <a:latin typeface=".VnAvant" pitchFamily="34" charset="0"/>
              </a:rPr>
              <a:t> </a:t>
            </a:r>
            <a:r>
              <a:rPr lang="en-US" sz="4400" dirty="0" err="1">
                <a:latin typeface=".VnAvant" pitchFamily="34" charset="0"/>
              </a:rPr>
              <a:t>xï</a:t>
            </a:r>
            <a:r>
              <a:rPr lang="en-US" sz="4400" dirty="0">
                <a:latin typeface=".VnAvant" pitchFamily="34" charset="0"/>
              </a:rPr>
              <a:t> ¹.</a:t>
            </a:r>
          </a:p>
        </p:txBody>
      </p:sp>
    </p:spTree>
    <p:extLst>
      <p:ext uri="{BB962C8B-B14F-4D97-AF65-F5344CB8AC3E}">
        <p14:creationId xmlns:p14="http://schemas.microsoft.com/office/powerpoint/2010/main" val="1889167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77408" y="746765"/>
            <a:ext cx="12192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7221" tIns="58610" rIns="117221" bIns="58610"/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777066" y="84652"/>
            <a:ext cx="6792685" cy="672369"/>
          </a:xfrm>
          <a:prstGeom prst="rect">
            <a:avLst/>
          </a:prstGeom>
          <a:noFill/>
        </p:spPr>
        <p:txBody>
          <a:bodyPr wrap="square" lIns="117226" tIns="58613" rIns="117226" bIns="58613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.VnAvant" pitchFamily="34" charset="0"/>
              </a:rPr>
              <a:t>ý </a:t>
            </a:r>
            <a:r>
              <a:rPr lang="en-US" sz="3600" b="1" dirty="0" err="1">
                <a:solidFill>
                  <a:srgbClr val="FF0000"/>
                </a:solidFill>
                <a:latin typeface=".VnAvant" pitchFamily="34" charset="0"/>
              </a:rPr>
              <a:t>nµo</a:t>
            </a:r>
            <a:r>
              <a:rPr lang="en-US" sz="3600" b="1" dirty="0">
                <a:solidFill>
                  <a:srgbClr val="FF0000"/>
                </a:solidFill>
                <a:latin typeface=".VnAvant" pitchFamily="34" charset="0"/>
              </a:rPr>
              <a:t> ®</a:t>
            </a:r>
            <a:r>
              <a:rPr lang="en-US" sz="3600" b="1" dirty="0" err="1">
                <a:solidFill>
                  <a:srgbClr val="FF0000"/>
                </a:solidFill>
                <a:latin typeface=".VnAvant" pitchFamily="34" charset="0"/>
              </a:rPr>
              <a:t>óng</a:t>
            </a:r>
            <a:endParaRPr lang="en-US" sz="36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32000" y="1445624"/>
            <a:ext cx="7297970" cy="749313"/>
          </a:xfrm>
          <a:prstGeom prst="rect">
            <a:avLst/>
          </a:prstGeom>
          <a:solidFill>
            <a:srgbClr val="FFFFCC"/>
          </a:solidFill>
          <a:ln>
            <a:solidFill>
              <a:schemeClr val="accent1"/>
            </a:solidFill>
          </a:ln>
        </p:spPr>
        <p:txBody>
          <a:bodyPr wrap="none" lIns="117226" tIns="58613" rIns="117226" bIns="58613" rtlCol="0">
            <a:spAutoFit/>
          </a:bodyPr>
          <a:lstStyle/>
          <a:p>
            <a:r>
              <a:rPr lang="en-US" sz="4100" dirty="0">
                <a:latin typeface=".VnAvant" pitchFamily="34" charset="0"/>
              </a:rPr>
              <a:t>a. </a:t>
            </a:r>
            <a:r>
              <a:rPr lang="en-US" sz="4100" dirty="0" err="1">
                <a:latin typeface=".VnAvant" pitchFamily="34" charset="0"/>
              </a:rPr>
              <a:t>Lò</a:t>
            </a:r>
            <a:r>
              <a:rPr lang="en-US" sz="4100" dirty="0">
                <a:latin typeface=".VnAvant" pitchFamily="34" charset="0"/>
              </a:rPr>
              <a:t> gµ </a:t>
            </a:r>
            <a:r>
              <a:rPr lang="en-US" sz="4100" dirty="0" err="1">
                <a:latin typeface=".VnAvant" pitchFamily="34" charset="0"/>
              </a:rPr>
              <a:t>ngì</a:t>
            </a:r>
            <a:r>
              <a:rPr lang="en-US" sz="4100" dirty="0">
                <a:latin typeface=".VnAvant" pitchFamily="34" charset="0"/>
              </a:rPr>
              <a:t> </a:t>
            </a:r>
            <a:r>
              <a:rPr lang="en-US" sz="4100" dirty="0" err="1">
                <a:latin typeface=".VnAvant" pitchFamily="34" charset="0"/>
              </a:rPr>
              <a:t>chã</a:t>
            </a:r>
            <a:r>
              <a:rPr lang="en-US" sz="4100" dirty="0">
                <a:latin typeface=".VnAvant" pitchFamily="34" charset="0"/>
              </a:rPr>
              <a:t> </a:t>
            </a:r>
            <a:r>
              <a:rPr lang="en-US" sz="4100" dirty="0" err="1">
                <a:latin typeface=".VnAvant" pitchFamily="34" charset="0"/>
              </a:rPr>
              <a:t>xï</a:t>
            </a:r>
            <a:r>
              <a:rPr lang="en-US" sz="4100" dirty="0">
                <a:latin typeface=".VnAvant" pitchFamily="34" charset="0"/>
              </a:rPr>
              <a:t> lµ </a:t>
            </a:r>
            <a:r>
              <a:rPr lang="en-US" sz="4100" dirty="0" err="1">
                <a:latin typeface=".VnAvant" pitchFamily="34" charset="0"/>
              </a:rPr>
              <a:t>s­ư</a:t>
            </a:r>
            <a:r>
              <a:rPr lang="en-US" sz="4100" dirty="0">
                <a:latin typeface=".VnAvant" pitchFamily="34" charset="0"/>
              </a:rPr>
              <a:t> </a:t>
            </a:r>
            <a:r>
              <a:rPr lang="en-US" sz="4100" dirty="0" err="1">
                <a:latin typeface=".VnAvant" pitchFamily="34" charset="0"/>
              </a:rPr>
              <a:t>tö</a:t>
            </a:r>
            <a:endParaRPr lang="en-US" sz="4100" dirty="0">
              <a:latin typeface=".VnAvant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06609" y="2592871"/>
            <a:ext cx="7132860" cy="749313"/>
          </a:xfrm>
          <a:prstGeom prst="rect">
            <a:avLst/>
          </a:prstGeom>
          <a:solidFill>
            <a:srgbClr val="FFFFCC"/>
          </a:solidFill>
          <a:ln>
            <a:solidFill>
              <a:schemeClr val="accent1"/>
            </a:solidFill>
          </a:ln>
        </p:spPr>
        <p:txBody>
          <a:bodyPr wrap="none" lIns="117226" tIns="58613" rIns="117226" bIns="58613" rtlCol="0">
            <a:spAutoFit/>
          </a:bodyPr>
          <a:lstStyle/>
          <a:p>
            <a:r>
              <a:rPr lang="en-US" sz="4100" dirty="0">
                <a:latin typeface=".VnAvant" pitchFamily="34" charset="0"/>
              </a:rPr>
              <a:t>b. </a:t>
            </a:r>
            <a:r>
              <a:rPr lang="en-US" sz="4100" dirty="0" err="1">
                <a:latin typeface=".VnAvant" pitchFamily="34" charset="0"/>
              </a:rPr>
              <a:t>S­ư</a:t>
            </a:r>
            <a:r>
              <a:rPr lang="en-US" sz="4100" dirty="0">
                <a:latin typeface=".VnAvant" pitchFamily="34" charset="0"/>
              </a:rPr>
              <a:t> </a:t>
            </a:r>
            <a:r>
              <a:rPr lang="en-US" sz="4100" dirty="0" err="1">
                <a:latin typeface=".VnAvant" pitchFamily="34" charset="0"/>
              </a:rPr>
              <a:t>tö</a:t>
            </a:r>
            <a:r>
              <a:rPr lang="en-US" sz="4100" dirty="0">
                <a:latin typeface=".VnAvant" pitchFamily="34" charset="0"/>
              </a:rPr>
              <a:t> </a:t>
            </a:r>
            <a:r>
              <a:rPr lang="en-US" sz="4100" dirty="0" err="1">
                <a:latin typeface=".VnAvant" pitchFamily="34" charset="0"/>
              </a:rPr>
              <a:t>ngì</a:t>
            </a:r>
            <a:r>
              <a:rPr lang="en-US" sz="4100" dirty="0">
                <a:latin typeface=".VnAvant" pitchFamily="34" charset="0"/>
              </a:rPr>
              <a:t> </a:t>
            </a:r>
            <a:r>
              <a:rPr lang="en-US" sz="4100" dirty="0" err="1">
                <a:latin typeface=".VnAvant" pitchFamily="34" charset="0"/>
              </a:rPr>
              <a:t>chã</a:t>
            </a:r>
            <a:r>
              <a:rPr lang="en-US" sz="4100" dirty="0">
                <a:latin typeface=".VnAvant" pitchFamily="34" charset="0"/>
              </a:rPr>
              <a:t> </a:t>
            </a:r>
            <a:r>
              <a:rPr lang="en-US" sz="4100" dirty="0" err="1">
                <a:latin typeface=".VnAvant" pitchFamily="34" charset="0"/>
              </a:rPr>
              <a:t>xï</a:t>
            </a:r>
            <a:r>
              <a:rPr lang="en-US" sz="4100" dirty="0">
                <a:latin typeface=".VnAvant" pitchFamily="34" charset="0"/>
              </a:rPr>
              <a:t> lµ </a:t>
            </a:r>
            <a:r>
              <a:rPr lang="en-US" sz="4100" dirty="0" err="1">
                <a:latin typeface=".VnAvant" pitchFamily="34" charset="0"/>
              </a:rPr>
              <a:t>s­ư</a:t>
            </a:r>
            <a:r>
              <a:rPr lang="en-US" sz="4100" dirty="0">
                <a:latin typeface=".VnAvant" pitchFamily="34" charset="0"/>
              </a:rPr>
              <a:t> </a:t>
            </a:r>
            <a:r>
              <a:rPr lang="en-US" sz="4100" dirty="0" err="1">
                <a:latin typeface=".VnAvant" pitchFamily="34" charset="0"/>
              </a:rPr>
              <a:t>tö</a:t>
            </a:r>
            <a:endParaRPr lang="en-US" sz="4100" dirty="0">
              <a:latin typeface=".VnAvant" pitchFamily="34" charset="0"/>
            </a:endParaRPr>
          </a:p>
        </p:txBody>
      </p:sp>
      <p:sp>
        <p:nvSpPr>
          <p:cNvPr id="4" name="Smiley Face 3"/>
          <p:cNvSpPr/>
          <p:nvPr/>
        </p:nvSpPr>
        <p:spPr>
          <a:xfrm>
            <a:off x="1770742" y="1403385"/>
            <a:ext cx="1006324" cy="786205"/>
          </a:xfrm>
          <a:prstGeom prst="smileyFace">
            <a:avLst/>
          </a:prstGeom>
          <a:solidFill>
            <a:srgbClr val="FF0000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226" tIns="58613" rIns="117226" bIns="58613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063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746765"/>
            <a:ext cx="12192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7221" tIns="58610" rIns="117221" bIns="58610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" y="154319"/>
            <a:ext cx="12191999" cy="672369"/>
          </a:xfrm>
          <a:prstGeom prst="rect">
            <a:avLst/>
          </a:prstGeom>
          <a:noFill/>
        </p:spPr>
        <p:txBody>
          <a:bodyPr wrap="square" lIns="117226" tIns="58613" rIns="117226" bIns="58613" rtlCol="0">
            <a:spAutoFit/>
          </a:bodyPr>
          <a:lstStyle/>
          <a:p>
            <a:r>
              <a:rPr lang="en-US" sz="3600" b="1" dirty="0">
                <a:solidFill>
                  <a:srgbClr val="0000CC"/>
                </a:solidFill>
                <a:latin typeface=".VnAvant" pitchFamily="34" charset="0"/>
              </a:rPr>
              <a:t>4. </a:t>
            </a:r>
            <a:r>
              <a:rPr lang="en-US" sz="3600" b="1" dirty="0" err="1">
                <a:solidFill>
                  <a:srgbClr val="0000CC"/>
                </a:solidFill>
                <a:latin typeface=".VnAvant" pitchFamily="34" charset="0"/>
              </a:rPr>
              <a:t>TËp</a:t>
            </a:r>
            <a:r>
              <a:rPr lang="en-US" sz="36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.VnAvant" pitchFamily="34" charset="0"/>
              </a:rPr>
              <a:t>viÕt</a:t>
            </a:r>
            <a:endParaRPr lang="en-US" sz="36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535" y="1591492"/>
            <a:ext cx="9940927" cy="1979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646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36800" y="138"/>
            <a:ext cx="7416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 smtClean="0">
                <a:solidFill>
                  <a:srgbClr val="008A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6000" dirty="0" smtClean="0">
                <a:solidFill>
                  <a:srgbClr val="008A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solidFill>
                  <a:srgbClr val="008A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endParaRPr lang="en-US" sz="6000" dirty="0">
              <a:solidFill>
                <a:srgbClr val="008A3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800" y="1056442"/>
            <a:ext cx="110744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+</a:t>
            </a:r>
            <a:r>
              <a:rPr lang="en-US" sz="4000" dirty="0" err="1">
                <a:latin typeface="loboto"/>
              </a:rPr>
              <a:t>Nhận</a:t>
            </a:r>
            <a:r>
              <a:rPr lang="en-US" sz="4000" dirty="0">
                <a:latin typeface="loboto"/>
              </a:rPr>
              <a:t> </a:t>
            </a:r>
            <a:r>
              <a:rPr lang="en-US" sz="4000" dirty="0" err="1">
                <a:latin typeface="loboto"/>
              </a:rPr>
              <a:t>biết</a:t>
            </a:r>
            <a:r>
              <a:rPr lang="en-US" sz="4000" dirty="0">
                <a:latin typeface="loboto"/>
              </a:rPr>
              <a:t> </a:t>
            </a:r>
            <a:r>
              <a:rPr lang="en-US" sz="4000" dirty="0" err="1">
                <a:latin typeface="loboto"/>
              </a:rPr>
              <a:t>các</a:t>
            </a:r>
            <a:r>
              <a:rPr lang="en-US" sz="4000" dirty="0">
                <a:latin typeface="loboto"/>
              </a:rPr>
              <a:t> </a:t>
            </a:r>
            <a:r>
              <a:rPr lang="en-US" sz="4000" dirty="0" err="1">
                <a:latin typeface="loboto"/>
              </a:rPr>
              <a:t>âm</a:t>
            </a:r>
            <a:r>
              <a:rPr lang="en-US" sz="4000" dirty="0">
                <a:latin typeface="loboto"/>
              </a:rPr>
              <a:t> </a:t>
            </a:r>
            <a:r>
              <a:rPr lang="en-US" sz="4000" dirty="0" err="1">
                <a:latin typeface="loboto"/>
              </a:rPr>
              <a:t>và</a:t>
            </a:r>
            <a:r>
              <a:rPr lang="en-US" sz="4000" dirty="0">
                <a:latin typeface="loboto"/>
              </a:rPr>
              <a:t> </a:t>
            </a:r>
            <a:r>
              <a:rPr lang="en-US" sz="4000" dirty="0" err="1">
                <a:latin typeface="loboto"/>
              </a:rPr>
              <a:t>chữ</a:t>
            </a:r>
            <a:r>
              <a:rPr lang="en-US" sz="4000" dirty="0">
                <a:latin typeface="loboto"/>
              </a:rPr>
              <a:t> </a:t>
            </a:r>
            <a:r>
              <a:rPr lang="en-US" sz="4000" dirty="0" err="1">
                <a:latin typeface="loboto"/>
              </a:rPr>
              <a:t>cái</a:t>
            </a:r>
            <a:r>
              <a:rPr lang="en-US" sz="4000" dirty="0">
                <a:latin typeface="loboto"/>
              </a:rPr>
              <a:t> u, ư; </a:t>
            </a:r>
            <a:r>
              <a:rPr lang="en-US" sz="4000" dirty="0" err="1">
                <a:latin typeface="loboto"/>
              </a:rPr>
              <a:t>đánh</a:t>
            </a:r>
            <a:r>
              <a:rPr lang="en-US" sz="4000" dirty="0">
                <a:latin typeface="loboto"/>
              </a:rPr>
              <a:t> </a:t>
            </a:r>
            <a:r>
              <a:rPr lang="en-US" sz="4000" dirty="0" err="1">
                <a:latin typeface="loboto"/>
              </a:rPr>
              <a:t>vần</a:t>
            </a:r>
            <a:r>
              <a:rPr lang="en-US" sz="4000" dirty="0">
                <a:latin typeface="loboto"/>
              </a:rPr>
              <a:t> </a:t>
            </a:r>
            <a:r>
              <a:rPr lang="en-US" sz="4000" dirty="0" err="1">
                <a:latin typeface="loboto"/>
              </a:rPr>
              <a:t>đúng</a:t>
            </a:r>
            <a:r>
              <a:rPr lang="en-US" sz="4000" dirty="0">
                <a:latin typeface="loboto"/>
              </a:rPr>
              <a:t>, </a:t>
            </a:r>
            <a:r>
              <a:rPr lang="en-US" sz="4000" dirty="0" err="1">
                <a:latin typeface="loboto"/>
              </a:rPr>
              <a:t>đọc</a:t>
            </a:r>
            <a:r>
              <a:rPr lang="en-US" sz="4000" dirty="0">
                <a:latin typeface="loboto"/>
              </a:rPr>
              <a:t> </a:t>
            </a:r>
            <a:r>
              <a:rPr lang="en-US" sz="4000" dirty="0" err="1">
                <a:latin typeface="loboto"/>
              </a:rPr>
              <a:t>đúng</a:t>
            </a:r>
            <a:r>
              <a:rPr lang="en-US" sz="4000" dirty="0">
                <a:latin typeface="loboto"/>
              </a:rPr>
              <a:t> </a:t>
            </a:r>
            <a:r>
              <a:rPr lang="en-US" sz="4000" dirty="0" err="1">
                <a:latin typeface="loboto"/>
              </a:rPr>
              <a:t>tiếng</a:t>
            </a:r>
            <a:r>
              <a:rPr lang="en-US" sz="4000" dirty="0">
                <a:latin typeface="loboto"/>
              </a:rPr>
              <a:t> </a:t>
            </a:r>
            <a:r>
              <a:rPr lang="en-US" sz="4000" dirty="0" err="1">
                <a:latin typeface="loboto"/>
              </a:rPr>
              <a:t>có</a:t>
            </a:r>
            <a:r>
              <a:rPr lang="en-US" sz="4000" dirty="0">
                <a:latin typeface="loboto"/>
              </a:rPr>
              <a:t> u, ư.</a:t>
            </a:r>
          </a:p>
          <a:p>
            <a:r>
              <a:rPr lang="en-US" sz="4000" dirty="0">
                <a:latin typeface="loboto"/>
              </a:rPr>
              <a:t>+</a:t>
            </a:r>
            <a:r>
              <a:rPr lang="en-US" sz="4000" dirty="0" err="1">
                <a:latin typeface="loboto"/>
              </a:rPr>
              <a:t>Nhìn</a:t>
            </a:r>
            <a:r>
              <a:rPr lang="en-US" sz="4000" dirty="0">
                <a:latin typeface="loboto"/>
              </a:rPr>
              <a:t> </a:t>
            </a:r>
            <a:r>
              <a:rPr lang="en-US" sz="4000" dirty="0" err="1">
                <a:latin typeface="loboto"/>
              </a:rPr>
              <a:t>chữ</a:t>
            </a:r>
            <a:r>
              <a:rPr lang="en-US" sz="4000" dirty="0">
                <a:latin typeface="loboto"/>
              </a:rPr>
              <a:t> </a:t>
            </a:r>
            <a:r>
              <a:rPr lang="en-US" sz="4000" dirty="0" err="1">
                <a:latin typeface="loboto"/>
              </a:rPr>
              <a:t>dưới</a:t>
            </a:r>
            <a:r>
              <a:rPr lang="en-US" sz="4000" dirty="0">
                <a:latin typeface="loboto"/>
              </a:rPr>
              <a:t> </a:t>
            </a:r>
            <a:r>
              <a:rPr lang="en-US" sz="4000" dirty="0" err="1">
                <a:latin typeface="loboto"/>
              </a:rPr>
              <a:t>hình</a:t>
            </a:r>
            <a:r>
              <a:rPr lang="en-US" sz="4000" dirty="0">
                <a:latin typeface="loboto"/>
              </a:rPr>
              <a:t>, </a:t>
            </a:r>
            <a:r>
              <a:rPr lang="en-US" sz="4000" dirty="0" err="1">
                <a:latin typeface="loboto"/>
              </a:rPr>
              <a:t>tìm</a:t>
            </a:r>
            <a:r>
              <a:rPr lang="en-US" sz="4000" dirty="0">
                <a:latin typeface="loboto"/>
              </a:rPr>
              <a:t> </a:t>
            </a:r>
            <a:r>
              <a:rPr lang="en-US" sz="4000" dirty="0" err="1">
                <a:latin typeface="loboto"/>
              </a:rPr>
              <a:t>đúng</a:t>
            </a:r>
            <a:r>
              <a:rPr lang="en-US" sz="4000" dirty="0">
                <a:latin typeface="loboto"/>
              </a:rPr>
              <a:t> </a:t>
            </a:r>
            <a:r>
              <a:rPr lang="en-US" sz="4000" dirty="0" err="1">
                <a:latin typeface="loboto"/>
              </a:rPr>
              <a:t>tiếng</a:t>
            </a:r>
            <a:r>
              <a:rPr lang="en-US" sz="4000" dirty="0">
                <a:latin typeface="loboto"/>
              </a:rPr>
              <a:t> </a:t>
            </a:r>
            <a:r>
              <a:rPr lang="en-US" sz="4000" dirty="0" err="1">
                <a:latin typeface="loboto"/>
              </a:rPr>
              <a:t>có</a:t>
            </a:r>
            <a:r>
              <a:rPr lang="en-US" sz="4000" dirty="0">
                <a:latin typeface="loboto"/>
              </a:rPr>
              <a:t> </a:t>
            </a:r>
            <a:r>
              <a:rPr lang="en-US" sz="4000" dirty="0" err="1">
                <a:latin typeface="loboto"/>
              </a:rPr>
              <a:t>âm</a:t>
            </a:r>
            <a:r>
              <a:rPr lang="en-US" sz="4000" dirty="0">
                <a:latin typeface="loboto"/>
              </a:rPr>
              <a:t> u, </a:t>
            </a:r>
            <a:r>
              <a:rPr lang="en-US" sz="4000" dirty="0" err="1">
                <a:latin typeface="loboto"/>
              </a:rPr>
              <a:t>âm</a:t>
            </a:r>
            <a:r>
              <a:rPr lang="en-US" sz="4000" dirty="0">
                <a:latin typeface="loboto"/>
              </a:rPr>
              <a:t> ư.</a:t>
            </a:r>
          </a:p>
          <a:p>
            <a:r>
              <a:rPr lang="en-US" sz="4000" dirty="0">
                <a:latin typeface="loboto"/>
              </a:rPr>
              <a:t>+</a:t>
            </a:r>
            <a:r>
              <a:rPr lang="en-US" sz="4000" dirty="0" err="1">
                <a:latin typeface="loboto"/>
              </a:rPr>
              <a:t>Đọc</a:t>
            </a:r>
            <a:r>
              <a:rPr lang="en-US" sz="4000" dirty="0">
                <a:latin typeface="loboto"/>
              </a:rPr>
              <a:t> </a:t>
            </a:r>
            <a:r>
              <a:rPr lang="en-US" sz="4000" dirty="0" err="1">
                <a:latin typeface="loboto"/>
              </a:rPr>
              <a:t>đúng</a:t>
            </a:r>
            <a:r>
              <a:rPr lang="en-US" sz="4000" dirty="0">
                <a:latin typeface="loboto"/>
              </a:rPr>
              <a:t>, </a:t>
            </a:r>
            <a:r>
              <a:rPr lang="en-US" sz="4000" dirty="0" err="1">
                <a:latin typeface="loboto"/>
              </a:rPr>
              <a:t>hiểu</a:t>
            </a:r>
            <a:r>
              <a:rPr lang="en-US" sz="4000" dirty="0">
                <a:latin typeface="loboto"/>
              </a:rPr>
              <a:t> </a:t>
            </a:r>
            <a:r>
              <a:rPr lang="en-US" sz="4000" dirty="0" err="1">
                <a:latin typeface="loboto"/>
              </a:rPr>
              <a:t>bài</a:t>
            </a:r>
            <a:r>
              <a:rPr lang="en-US" sz="4000" dirty="0">
                <a:latin typeface="loboto"/>
              </a:rPr>
              <a:t> </a:t>
            </a:r>
            <a:r>
              <a:rPr lang="en-US" sz="4000" dirty="0" err="1">
                <a:latin typeface="loboto"/>
              </a:rPr>
              <a:t>Tập</a:t>
            </a:r>
            <a:r>
              <a:rPr lang="en-US" sz="4000" dirty="0">
                <a:latin typeface="loboto"/>
              </a:rPr>
              <a:t> </a:t>
            </a:r>
            <a:r>
              <a:rPr lang="en-US" sz="4000" dirty="0" err="1">
                <a:latin typeface="loboto"/>
              </a:rPr>
              <a:t>đọc</a:t>
            </a:r>
            <a:r>
              <a:rPr lang="en-US" sz="4000" dirty="0">
                <a:latin typeface="loboto"/>
              </a:rPr>
              <a:t> </a:t>
            </a:r>
            <a:r>
              <a:rPr lang="en-US" sz="4000" i="1" dirty="0" err="1">
                <a:latin typeface="loboto"/>
              </a:rPr>
              <a:t>Chó</a:t>
            </a:r>
            <a:r>
              <a:rPr lang="en-US" sz="4000" i="1" dirty="0">
                <a:latin typeface="loboto"/>
              </a:rPr>
              <a:t> </a:t>
            </a:r>
            <a:r>
              <a:rPr lang="en-US" sz="4000" i="1" dirty="0" err="1">
                <a:latin typeface="loboto"/>
              </a:rPr>
              <a:t>xù</a:t>
            </a:r>
            <a:r>
              <a:rPr lang="en-US" sz="4000" i="1" dirty="0">
                <a:latin typeface="loboto"/>
              </a:rPr>
              <a:t>.</a:t>
            </a:r>
            <a:endParaRPr lang="en-US" sz="4000" dirty="0">
              <a:latin typeface="loboto"/>
            </a:endParaRPr>
          </a:p>
          <a:p>
            <a:r>
              <a:rPr lang="en-US" sz="4000" dirty="0">
                <a:latin typeface="loboto"/>
              </a:rPr>
              <a:t>+</a:t>
            </a:r>
            <a:r>
              <a:rPr lang="en-US" sz="4000" dirty="0" err="1">
                <a:latin typeface="loboto"/>
              </a:rPr>
              <a:t>Biết</a:t>
            </a:r>
            <a:r>
              <a:rPr lang="en-US" sz="4000" dirty="0">
                <a:latin typeface="loboto"/>
              </a:rPr>
              <a:t> </a:t>
            </a:r>
            <a:r>
              <a:rPr lang="en-US" sz="4000" dirty="0" err="1">
                <a:latin typeface="loboto"/>
              </a:rPr>
              <a:t>viết</a:t>
            </a:r>
            <a:r>
              <a:rPr lang="en-US" sz="4000" dirty="0">
                <a:latin typeface="loboto"/>
              </a:rPr>
              <a:t> </a:t>
            </a:r>
            <a:r>
              <a:rPr lang="en-US" sz="4000" dirty="0" err="1">
                <a:latin typeface="loboto"/>
              </a:rPr>
              <a:t>trên</a:t>
            </a:r>
            <a:r>
              <a:rPr lang="en-US" sz="4000" dirty="0">
                <a:latin typeface="loboto"/>
              </a:rPr>
              <a:t> </a:t>
            </a:r>
            <a:r>
              <a:rPr lang="en-US" sz="4000" dirty="0" err="1">
                <a:latin typeface="loboto"/>
              </a:rPr>
              <a:t>bảng</a:t>
            </a:r>
            <a:r>
              <a:rPr lang="en-US" sz="4000" dirty="0">
                <a:latin typeface="loboto"/>
              </a:rPr>
              <a:t> con </a:t>
            </a:r>
            <a:r>
              <a:rPr lang="en-US" sz="4000" dirty="0" err="1">
                <a:latin typeface="loboto"/>
              </a:rPr>
              <a:t>các</a:t>
            </a:r>
            <a:r>
              <a:rPr lang="en-US" sz="4000" dirty="0">
                <a:latin typeface="loboto"/>
              </a:rPr>
              <a:t> </a:t>
            </a:r>
            <a:r>
              <a:rPr lang="en-US" sz="4000" dirty="0" err="1">
                <a:latin typeface="loboto"/>
              </a:rPr>
              <a:t>chữ</a:t>
            </a:r>
            <a:r>
              <a:rPr lang="en-US" sz="4000" dirty="0">
                <a:latin typeface="loboto"/>
              </a:rPr>
              <a:t>, </a:t>
            </a:r>
            <a:r>
              <a:rPr lang="en-US" sz="4000" dirty="0" err="1">
                <a:latin typeface="loboto"/>
              </a:rPr>
              <a:t>tiếng</a:t>
            </a:r>
            <a:r>
              <a:rPr lang="en-US" sz="4000" dirty="0">
                <a:latin typeface="loboto"/>
              </a:rPr>
              <a:t>: u, ư, </a:t>
            </a:r>
            <a:r>
              <a:rPr lang="en-US" sz="4000" dirty="0" err="1">
                <a:latin typeface="loboto"/>
              </a:rPr>
              <a:t>tủ</a:t>
            </a:r>
            <a:r>
              <a:rPr lang="en-US" sz="4000" dirty="0">
                <a:latin typeface="loboto"/>
              </a:rPr>
              <a:t>, </a:t>
            </a:r>
            <a:r>
              <a:rPr lang="en-US" sz="4400" dirty="0" err="1">
                <a:latin typeface="loboto"/>
              </a:rPr>
              <a:t>sư</a:t>
            </a:r>
            <a:r>
              <a:rPr lang="en-US" sz="4400" dirty="0">
                <a:latin typeface="loboto"/>
              </a:rPr>
              <a:t> </a:t>
            </a:r>
            <a:r>
              <a:rPr lang="en-US" sz="4400" dirty="0" err="1">
                <a:latin typeface="loboto"/>
              </a:rPr>
              <a:t>tử</a:t>
            </a:r>
            <a:r>
              <a:rPr lang="en-US" sz="4400" b="1" dirty="0" smtClean="0">
                <a:latin typeface="loboto"/>
              </a:rPr>
              <a:t>.</a:t>
            </a:r>
            <a:endParaRPr lang="en-US" sz="4400" dirty="0">
              <a:latin typeface="loboto"/>
            </a:endParaRPr>
          </a:p>
        </p:txBody>
      </p:sp>
    </p:spTree>
    <p:extLst>
      <p:ext uri="{BB962C8B-B14F-4D97-AF65-F5344CB8AC3E}">
        <p14:creationId xmlns:p14="http://schemas.microsoft.com/office/powerpoint/2010/main" val="3865862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226" tIns="58613" rIns="117226" bIns="58613" rtlCol="0" anchor="ctr"/>
          <a:lstStyle/>
          <a:p>
            <a:pPr algn="ctr"/>
            <a:endParaRPr lang="en-US"/>
          </a:p>
        </p:txBody>
      </p:sp>
      <p:pic>
        <p:nvPicPr>
          <p:cNvPr id="4" name="u - u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9762" t="20198" r="5952" b="13864"/>
          <a:stretch/>
        </p:blipFill>
        <p:spPr>
          <a:xfrm>
            <a:off x="649809" y="679268"/>
            <a:ext cx="10768097" cy="554309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8057" y="14984"/>
            <a:ext cx="2999619" cy="672369"/>
          </a:xfrm>
          <a:prstGeom prst="rect">
            <a:avLst/>
          </a:prstGeom>
          <a:noFill/>
        </p:spPr>
        <p:txBody>
          <a:bodyPr wrap="square" lIns="117226" tIns="58613" rIns="117226" bIns="58613" rtlCol="0">
            <a:spAutoFit/>
          </a:bodyPr>
          <a:lstStyle/>
          <a:p>
            <a:r>
              <a:rPr lang="en-US" sz="3600" b="1" dirty="0">
                <a:solidFill>
                  <a:srgbClr val="0000CC"/>
                </a:solidFill>
                <a:latin typeface=".VnAvant" pitchFamily="34" charset="0"/>
              </a:rPr>
              <a:t>4. </a:t>
            </a:r>
            <a:r>
              <a:rPr lang="en-US" sz="3600" b="1" dirty="0" err="1">
                <a:solidFill>
                  <a:srgbClr val="0000CC"/>
                </a:solidFill>
                <a:latin typeface=".VnAvant" pitchFamily="34" charset="0"/>
              </a:rPr>
              <a:t>TËp</a:t>
            </a:r>
            <a:r>
              <a:rPr lang="en-US" sz="36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.VnAvant" pitchFamily="34" charset="0"/>
              </a:rPr>
              <a:t>viÕt</a:t>
            </a:r>
            <a:r>
              <a:rPr lang="en-US" sz="3600" b="1" dirty="0">
                <a:solidFill>
                  <a:srgbClr val="0000CC"/>
                </a:solidFill>
                <a:latin typeface=".VnAvant" pitchFamily="34" charset="0"/>
              </a:rPr>
              <a:t>:</a:t>
            </a:r>
            <a:endParaRPr lang="en-US" sz="36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4868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9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xmlns="" id="{7D0D70D4-3184-49A2-9EC4-D678994009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/>
        </p:blipFill>
        <p:spPr>
          <a:xfrm flipH="1">
            <a:off x="-658317" y="2462792"/>
            <a:ext cx="4823514" cy="3352731"/>
          </a:xfrm>
          <a:prstGeom prst="rect">
            <a:avLst/>
          </a:prstGeom>
        </p:spPr>
      </p:pic>
      <p:pic>
        <p:nvPicPr>
          <p:cNvPr id="6" name="图片 2">
            <a:extLst>
              <a:ext uri="{FF2B5EF4-FFF2-40B4-BE49-F238E27FC236}">
                <a16:creationId xmlns:a16="http://schemas.microsoft.com/office/drawing/2014/main" xmlns="" id="{1FBAA8D8-C721-4080-BCFD-4CC7D0124A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552" y="243879"/>
            <a:ext cx="9321674" cy="618368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799858" y="3311778"/>
            <a:ext cx="317106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Củng</a:t>
            </a:r>
            <a:r>
              <a:rPr lang="en-US" sz="6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cố</a:t>
            </a:r>
            <a:endParaRPr lang="en-US" sz="66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4045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>
            <p:custDataLst>
              <p:tags r:id="rId1"/>
            </p:custDataLst>
          </p:nvPr>
        </p:nvSpPr>
        <p:spPr>
          <a:xfrm>
            <a:off x="2026630" y="1944482"/>
            <a:ext cx="8903836" cy="2758146"/>
          </a:xfrm>
          <a:prstGeom prst="roundRect">
            <a:avLst/>
          </a:prstGeom>
          <a:solidFill>
            <a:srgbClr val="002060"/>
          </a:solidFill>
          <a:ln>
            <a:solidFill>
              <a:srgbClr val="FFFF99"/>
            </a:solidFill>
            <a:prstDash val="sysDash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17226" tIns="58613" rIns="117226" bIns="58613" anchor="ctr"/>
          <a:lstStyle/>
          <a:p>
            <a:pPr algn="ctr">
              <a:lnSpc>
                <a:spcPct val="150000"/>
              </a:lnSpc>
            </a:pPr>
            <a:r>
              <a:rPr lang="en-US" sz="5100" b="1" dirty="0" err="1">
                <a:solidFill>
                  <a:srgbClr val="FFFF00"/>
                </a:solidFill>
                <a:latin typeface=".VnAvant" pitchFamily="34" charset="0"/>
              </a:rPr>
              <a:t>T×m</a:t>
            </a:r>
            <a:r>
              <a:rPr lang="en-US" sz="51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5100" b="1" dirty="0" err="1">
                <a:solidFill>
                  <a:srgbClr val="FFFF00"/>
                </a:solidFill>
                <a:latin typeface=".VnAvant" pitchFamily="34" charset="0"/>
              </a:rPr>
              <a:t>nh÷ng</a:t>
            </a:r>
            <a:r>
              <a:rPr lang="en-US" sz="51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5100" b="1" dirty="0" err="1">
                <a:solidFill>
                  <a:srgbClr val="FFFF00"/>
                </a:solidFill>
                <a:latin typeface=".VnAvant" pitchFamily="34" charset="0"/>
              </a:rPr>
              <a:t>tiÕng</a:t>
            </a:r>
            <a:r>
              <a:rPr lang="en-US" sz="51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5100" b="1" dirty="0" err="1">
                <a:solidFill>
                  <a:srgbClr val="FFFF00"/>
                </a:solidFill>
                <a:latin typeface=".VnAvant" pitchFamily="34" charset="0"/>
              </a:rPr>
              <a:t>cã</a:t>
            </a:r>
            <a:r>
              <a:rPr lang="en-US" sz="5100" b="1" dirty="0">
                <a:solidFill>
                  <a:srgbClr val="FFFF00"/>
                </a:solidFill>
                <a:latin typeface=".VnAvant" pitchFamily="34" charset="0"/>
              </a:rPr>
              <a:t> ©m </a:t>
            </a:r>
            <a:r>
              <a:rPr lang="en-US" sz="5100" b="1" dirty="0">
                <a:solidFill>
                  <a:srgbClr val="FF0000"/>
                </a:solidFill>
                <a:latin typeface=".VnAvant" pitchFamily="34" charset="0"/>
              </a:rPr>
              <a:t>u</a:t>
            </a:r>
            <a:r>
              <a:rPr lang="en-US" sz="5100" b="1" dirty="0">
                <a:solidFill>
                  <a:srgbClr val="FFFF00"/>
                </a:solidFill>
                <a:latin typeface=".VnAvant" pitchFamily="34" charset="0"/>
              </a:rPr>
              <a:t> vµ </a:t>
            </a:r>
            <a:r>
              <a:rPr lang="en-US" sz="5100" b="1" dirty="0" err="1">
                <a:solidFill>
                  <a:srgbClr val="FFFF00"/>
                </a:solidFill>
                <a:latin typeface=".VnAvant" pitchFamily="34" charset="0"/>
              </a:rPr>
              <a:t>tiÕng</a:t>
            </a:r>
            <a:r>
              <a:rPr lang="en-US" sz="51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5100" b="1" dirty="0" err="1">
                <a:solidFill>
                  <a:srgbClr val="FFFF00"/>
                </a:solidFill>
                <a:latin typeface=".VnAvant" pitchFamily="34" charset="0"/>
              </a:rPr>
              <a:t>cã</a:t>
            </a:r>
            <a:r>
              <a:rPr lang="en-US" sz="5100" b="1" dirty="0">
                <a:solidFill>
                  <a:srgbClr val="FFFF00"/>
                </a:solidFill>
                <a:latin typeface=".VnAvant" pitchFamily="34" charset="0"/>
              </a:rPr>
              <a:t> ©m </a:t>
            </a:r>
            <a:r>
              <a:rPr lang="en-US" sz="5400" b="1" dirty="0" smtClean="0">
                <a:solidFill>
                  <a:srgbClr val="FF0000"/>
                </a:solidFill>
                <a:latin typeface=".VnAvant" pitchFamily="34" charset="0"/>
              </a:rPr>
              <a:t>ư</a:t>
            </a:r>
            <a:endParaRPr lang="vi-VN" sz="5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494535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D35480B-A736-4A8F-B646-82AB7FAD745C}"/>
              </a:ext>
            </a:extLst>
          </p:cNvPr>
          <p:cNvSpPr txBox="1"/>
          <p:nvPr/>
        </p:nvSpPr>
        <p:spPr>
          <a:xfrm>
            <a:off x="2532473" y="394539"/>
            <a:ext cx="71270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chứa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âm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u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Arrow: Right 6">
            <a:hlinkClick r:id="rId2" action="ppaction://hlinksldjump"/>
            <a:extLst>
              <a:ext uri="{FF2B5EF4-FFF2-40B4-BE49-F238E27FC236}">
                <a16:creationId xmlns:a16="http://schemas.microsoft.com/office/drawing/2014/main" xmlns="" id="{FD0E78BB-993F-405F-8699-630F35270019}"/>
              </a:ext>
            </a:extLst>
          </p:cNvPr>
          <p:cNvSpPr/>
          <p:nvPr/>
        </p:nvSpPr>
        <p:spPr>
          <a:xfrm>
            <a:off x="11846257" y="6400800"/>
            <a:ext cx="345743" cy="4572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20264"/>
          <a:stretch/>
        </p:blipFill>
        <p:spPr>
          <a:xfrm>
            <a:off x="1176851" y="1737078"/>
            <a:ext cx="3809591" cy="303761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08252" y="4915875"/>
            <a:ext cx="1746787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latin typeface="UTM Avo" panose="02040603050506020204" pitchFamily="18" charset="0"/>
              </a:rPr>
              <a:t>s</a:t>
            </a:r>
            <a:r>
              <a:rPr lang="en-US" sz="44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u</a:t>
            </a:r>
            <a:r>
              <a:rPr lang="en-US" sz="4400" b="1" dirty="0" smtClean="0">
                <a:latin typeface="UTM Avo" panose="02040603050506020204" pitchFamily="18" charset="0"/>
              </a:rPr>
              <a:t> </a:t>
            </a:r>
            <a:r>
              <a:rPr lang="en-US" sz="4400" b="1" dirty="0" err="1" smtClean="0">
                <a:latin typeface="UTM Avo" panose="02040603050506020204" pitchFamily="18" charset="0"/>
              </a:rPr>
              <a:t>s</a:t>
            </a:r>
            <a:r>
              <a:rPr lang="en-US" sz="44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u</a:t>
            </a:r>
            <a:endParaRPr lang="en-US" sz="4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7960" y="1674431"/>
            <a:ext cx="3892990" cy="315304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287743" y="4915875"/>
            <a:ext cx="1903749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latin typeface="UTM Avo" panose="02040603050506020204" pitchFamily="18" charset="0"/>
              </a:rPr>
              <a:t>t</a:t>
            </a:r>
            <a:r>
              <a:rPr lang="en-US" sz="44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u</a:t>
            </a:r>
            <a:r>
              <a:rPr lang="en-US" sz="4400" b="1" dirty="0" smtClean="0">
                <a:latin typeface="UTM Avo" panose="02040603050506020204" pitchFamily="18" charset="0"/>
              </a:rPr>
              <a:t> </a:t>
            </a:r>
            <a:r>
              <a:rPr lang="en-US" sz="4400" b="1" dirty="0" err="1" smtClean="0">
                <a:latin typeface="UTM Avo" panose="02040603050506020204" pitchFamily="18" charset="0"/>
              </a:rPr>
              <a:t>h</a:t>
            </a:r>
            <a:r>
              <a:rPr lang="en-US" sz="44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ú</a:t>
            </a:r>
            <a:endParaRPr lang="en-US" sz="4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4188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  <p:bldP spid="3" grpId="0" animBg="1"/>
      <p:bldP spid="1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D35480B-A736-4A8F-B646-82AB7FAD745C}"/>
              </a:ext>
            </a:extLst>
          </p:cNvPr>
          <p:cNvSpPr txBox="1"/>
          <p:nvPr/>
        </p:nvSpPr>
        <p:spPr>
          <a:xfrm>
            <a:off x="2474405" y="322841"/>
            <a:ext cx="89056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chứa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âm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ư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Arrow: Right 6">
            <a:hlinkClick r:id="rId2" action="ppaction://hlinksldjump"/>
            <a:extLst>
              <a:ext uri="{FF2B5EF4-FFF2-40B4-BE49-F238E27FC236}">
                <a16:creationId xmlns:a16="http://schemas.microsoft.com/office/drawing/2014/main" xmlns="" id="{FD0E78BB-993F-405F-8699-630F35270019}"/>
              </a:ext>
            </a:extLst>
          </p:cNvPr>
          <p:cNvSpPr/>
          <p:nvPr/>
        </p:nvSpPr>
        <p:spPr>
          <a:xfrm>
            <a:off x="11846257" y="6400800"/>
            <a:ext cx="345743" cy="4572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5813" y="1376729"/>
            <a:ext cx="4354151" cy="34085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228547" y="5192839"/>
            <a:ext cx="2008682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latin typeface="UTM Avo" panose="02040603050506020204" pitchFamily="18" charset="0"/>
              </a:rPr>
              <a:t> </a:t>
            </a:r>
            <a:r>
              <a:rPr lang="en-US" sz="4400" b="1" dirty="0" err="1" smtClean="0">
                <a:latin typeface="UTM Avo" panose="02040603050506020204" pitchFamily="18" charset="0"/>
              </a:rPr>
              <a:t>đồ</a:t>
            </a:r>
            <a:r>
              <a:rPr lang="en-US" sz="4400" b="1" dirty="0" smtClean="0">
                <a:latin typeface="UTM Avo" panose="02040603050506020204" pitchFamily="18" charset="0"/>
              </a:rPr>
              <a:t> </a:t>
            </a:r>
            <a:r>
              <a:rPr lang="en-US" sz="4400" b="1" dirty="0" err="1" smtClean="0">
                <a:latin typeface="UTM Avo" panose="02040603050506020204" pitchFamily="18" charset="0"/>
              </a:rPr>
              <a:t>s</a:t>
            </a:r>
            <a:r>
              <a:rPr lang="en-US" sz="44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ứ</a:t>
            </a:r>
            <a:endParaRPr lang="en-US" sz="4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304314" y="4931229"/>
            <a:ext cx="31459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UTM Avo" panose="02040603050506020204" pitchFamily="18" charset="0"/>
              </a:rPr>
              <a:t> </a:t>
            </a:r>
            <a:endParaRPr lang="en-US" sz="36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9869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  <p:bldP spid="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81"/>
          <a:stretch/>
        </p:blipFill>
        <p:spPr>
          <a:xfrm>
            <a:off x="1" y="228600"/>
            <a:ext cx="12191999" cy="6400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33600" y="2592050"/>
            <a:ext cx="7416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Dặn dò</a:t>
            </a:r>
            <a:endParaRPr lang="en-US" sz="8800" b="1">
              <a:solidFill>
                <a:srgbClr val="FF0000"/>
              </a:solidFill>
              <a:latin typeface="HP001 4 hàng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1027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资源 7343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1342" y="3478530"/>
            <a:ext cx="1044575" cy="635000"/>
          </a:xfrm>
          <a:prstGeom prst="rect">
            <a:avLst/>
          </a:prstGeom>
        </p:spPr>
      </p:pic>
      <p:pic>
        <p:nvPicPr>
          <p:cNvPr id="5" name="图片 4" descr="资源 1343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875" y="276227"/>
            <a:ext cx="3403600" cy="1571625"/>
          </a:xfrm>
          <a:prstGeom prst="rect">
            <a:avLst/>
          </a:prstGeom>
        </p:spPr>
      </p:pic>
      <p:pic>
        <p:nvPicPr>
          <p:cNvPr id="6" name="图片 5" descr="资源 2343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181" y="2658110"/>
            <a:ext cx="2647951" cy="1933575"/>
          </a:xfrm>
          <a:prstGeom prst="rect">
            <a:avLst/>
          </a:prstGeom>
        </p:spPr>
      </p:pic>
      <p:pic>
        <p:nvPicPr>
          <p:cNvPr id="7" name="图片 6" descr="资源 3343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1181" y="569597"/>
            <a:ext cx="2079625" cy="1870075"/>
          </a:xfrm>
          <a:prstGeom prst="rect">
            <a:avLst/>
          </a:prstGeom>
        </p:spPr>
      </p:pic>
      <p:pic>
        <p:nvPicPr>
          <p:cNvPr id="9" name="图片 8" descr="资源 53430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12900" y="3940177"/>
            <a:ext cx="9367520" cy="2684145"/>
          </a:xfrm>
          <a:prstGeom prst="rect">
            <a:avLst/>
          </a:prstGeom>
        </p:spPr>
      </p:pic>
      <p:pic>
        <p:nvPicPr>
          <p:cNvPr id="10" name="图片 9" descr="资源 63430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6035" y="6208397"/>
            <a:ext cx="12243435" cy="710565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4230614" y="1718608"/>
            <a:ext cx="473398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6000" b="1" smtClean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Tạm biệt và </a:t>
            </a:r>
          </a:p>
          <a:p>
            <a:pPr algn="ctr"/>
            <a:r>
              <a:rPr lang="en-US" altLang="zh-CN" sz="6000" b="1" smtClean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hẹn gặp lại</a:t>
            </a:r>
            <a:r>
              <a:rPr lang="en-US" altLang="zh-CN" sz="6000" b="1" dirty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!</a:t>
            </a:r>
            <a:endParaRPr lang="en-US" altLang="zh-CN" sz="6000" b="1" smtClean="0">
              <a:solidFill>
                <a:srgbClr val="92A028"/>
              </a:solidFill>
              <a:latin typeface="HP001 4 hàng" pitchFamily="34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08013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3028">
            <a:off x="1778569" y="4732589"/>
            <a:ext cx="705199" cy="504914"/>
          </a:xfrm>
          <a:prstGeom prst="rect">
            <a:avLst/>
          </a:prstGeom>
        </p:spPr>
      </p:pic>
      <p:pic>
        <p:nvPicPr>
          <p:cNvPr id="40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7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389" b="68519" l="52500" r="71500">
                        <a14:backgroundMark x1="49500" y1="60833" x2="77200" y2="60648"/>
                      </a14:backgroundRemoval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90" t="45401" r="28137" b="38967"/>
          <a:stretch/>
        </p:blipFill>
        <p:spPr bwMode="auto">
          <a:xfrm>
            <a:off x="3064767" y="4639260"/>
            <a:ext cx="797676" cy="52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234" y="4828224"/>
            <a:ext cx="894108" cy="57942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089" y="5021492"/>
            <a:ext cx="712219" cy="38140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358" y="4410709"/>
            <a:ext cx="736716" cy="46490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72" y="4433519"/>
            <a:ext cx="6961552" cy="158319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576">
            <a:off x="7382593" y="5418088"/>
            <a:ext cx="705199" cy="504914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7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367" y="5821716"/>
            <a:ext cx="712219" cy="38140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3" y="5934708"/>
            <a:ext cx="736716" cy="464904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199" y="5999336"/>
            <a:ext cx="894108" cy="579425"/>
          </a:xfrm>
          <a:prstGeom prst="rect">
            <a:avLst/>
          </a:prstGeom>
        </p:spPr>
      </p:pic>
      <p:pic>
        <p:nvPicPr>
          <p:cNvPr id="49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20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389" b="68519" l="52500" r="71500">
                        <a14:backgroundMark x1="49500" y1="60833" x2="77200" y2="606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90" t="45401" r="28137" b="38967"/>
          <a:stretch/>
        </p:blipFill>
        <p:spPr bwMode="auto">
          <a:xfrm>
            <a:off x="9737119" y="5300379"/>
            <a:ext cx="797676" cy="52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033476" y="557519"/>
            <a:ext cx="8016938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GIẢI CỨU DÒNG SÔNG</a:t>
            </a:r>
            <a:endParaRPr lang="en-US" sz="5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11" descr="C:\Users\ADMIN\Desktop\Tai nguyen thiet ke tro choi\Angry birds epic birds\1505573783630 (2).png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1370" y="2092682"/>
            <a:ext cx="1426197" cy="58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7848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3028">
            <a:off x="1778569" y="4732589"/>
            <a:ext cx="705199" cy="504914"/>
          </a:xfrm>
          <a:prstGeom prst="rect">
            <a:avLst/>
          </a:prstGeom>
        </p:spPr>
      </p:pic>
      <p:pic>
        <p:nvPicPr>
          <p:cNvPr id="40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7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389" b="68519" l="52500" r="71500">
                        <a14:backgroundMark x1="49500" y1="60833" x2="77200" y2="60648"/>
                      </a14:backgroundRemoval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90" t="45401" r="28137" b="38967"/>
          <a:stretch/>
        </p:blipFill>
        <p:spPr bwMode="auto">
          <a:xfrm>
            <a:off x="3064767" y="4639260"/>
            <a:ext cx="797676" cy="52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234" y="4828224"/>
            <a:ext cx="894108" cy="57942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089" y="5021492"/>
            <a:ext cx="712219" cy="38140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358" y="4410709"/>
            <a:ext cx="736716" cy="46490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72" y="4433519"/>
            <a:ext cx="6961552" cy="158319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576">
            <a:off x="7382593" y="5418088"/>
            <a:ext cx="705199" cy="504914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7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367" y="5821716"/>
            <a:ext cx="712219" cy="38140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3" y="5934708"/>
            <a:ext cx="736716" cy="464904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199" y="5999336"/>
            <a:ext cx="894108" cy="579425"/>
          </a:xfrm>
          <a:prstGeom prst="rect">
            <a:avLst/>
          </a:prstGeom>
        </p:spPr>
      </p:pic>
      <p:pic>
        <p:nvPicPr>
          <p:cNvPr id="49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20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389" b="68519" l="52500" r="71500">
                        <a14:backgroundMark x1="49500" y1="60833" x2="77200" y2="606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90" t="45401" r="28137" b="38967"/>
          <a:stretch/>
        </p:blipFill>
        <p:spPr bwMode="auto">
          <a:xfrm>
            <a:off x="9737119" y="5300379"/>
            <a:ext cx="797676" cy="52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02" y="451130"/>
            <a:ext cx="11000073" cy="4073163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324814" y="830794"/>
            <a:ext cx="954237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/>
              <a:t>Dòng</a:t>
            </a:r>
            <a:r>
              <a:rPr lang="en-US" sz="3600" dirty="0" smtClean="0"/>
              <a:t> </a:t>
            </a:r>
            <a:r>
              <a:rPr lang="en-US" sz="3600" dirty="0" err="1" smtClean="0"/>
              <a:t>sông</a:t>
            </a:r>
            <a:r>
              <a:rPr lang="en-US" sz="3600" dirty="0" smtClean="0"/>
              <a:t> </a:t>
            </a:r>
            <a:r>
              <a:rPr lang="en-US" sz="3600" dirty="0" err="1" smtClean="0"/>
              <a:t>trong</a:t>
            </a:r>
            <a:r>
              <a:rPr lang="en-US" sz="3600" dirty="0" smtClean="0"/>
              <a:t> </a:t>
            </a:r>
            <a:r>
              <a:rPr lang="en-US" sz="3600" dirty="0" err="1" smtClean="0"/>
              <a:t>thành</a:t>
            </a:r>
            <a:r>
              <a:rPr lang="en-US" sz="3600" dirty="0" smtClean="0"/>
              <a:t> </a:t>
            </a:r>
            <a:r>
              <a:rPr lang="en-US" sz="3600" dirty="0" err="1" smtClean="0"/>
              <a:t>phố</a:t>
            </a:r>
            <a:r>
              <a:rPr lang="en-US" sz="3600" dirty="0" smtClean="0"/>
              <a:t> </a:t>
            </a:r>
            <a:r>
              <a:rPr lang="en-US" sz="3600" dirty="0" err="1" smtClean="0"/>
              <a:t>đang</a:t>
            </a:r>
            <a:r>
              <a:rPr lang="en-US" sz="3600" dirty="0" smtClean="0"/>
              <a:t> </a:t>
            </a:r>
            <a:r>
              <a:rPr lang="en-US" sz="3600" dirty="0" err="1" smtClean="0"/>
              <a:t>bị</a:t>
            </a:r>
            <a:r>
              <a:rPr lang="en-US" sz="3600" dirty="0" smtClean="0"/>
              <a:t> </a:t>
            </a:r>
          </a:p>
          <a:p>
            <a:pPr algn="ctr"/>
            <a:r>
              <a:rPr lang="en-US" sz="3600" dirty="0" smtClean="0"/>
              <a:t>ô </a:t>
            </a:r>
            <a:r>
              <a:rPr lang="en-US" sz="3600" dirty="0" err="1" smtClean="0"/>
              <a:t>nhiễm</a:t>
            </a:r>
            <a:r>
              <a:rPr lang="en-US" sz="3600" dirty="0" smtClean="0"/>
              <a:t> </a:t>
            </a:r>
            <a:r>
              <a:rPr lang="en-US" sz="3600" dirty="0" err="1" smtClean="0"/>
              <a:t>nghiêm</a:t>
            </a:r>
            <a:r>
              <a:rPr lang="en-US" sz="3600" dirty="0" smtClean="0"/>
              <a:t> </a:t>
            </a:r>
            <a:r>
              <a:rPr lang="en-US" sz="3600" dirty="0" err="1" smtClean="0"/>
              <a:t>trọng</a:t>
            </a:r>
            <a:r>
              <a:rPr lang="en-US" sz="3600" dirty="0" smtClean="0"/>
              <a:t> </a:t>
            </a:r>
            <a:r>
              <a:rPr lang="en-US" sz="3600" dirty="0" err="1" smtClean="0"/>
              <a:t>bởi</a:t>
            </a:r>
            <a:r>
              <a:rPr lang="en-US" sz="3600" dirty="0" smtClean="0"/>
              <a:t> </a:t>
            </a:r>
            <a:r>
              <a:rPr lang="en-US" sz="3600" dirty="0" err="1" smtClean="0"/>
              <a:t>rác</a:t>
            </a:r>
            <a:r>
              <a:rPr lang="en-US" sz="3600" dirty="0" smtClean="0"/>
              <a:t> </a:t>
            </a:r>
            <a:r>
              <a:rPr lang="en-US" sz="3600" dirty="0" err="1" smtClean="0"/>
              <a:t>thải</a:t>
            </a:r>
            <a:r>
              <a:rPr lang="en-US" sz="3600" dirty="0" smtClean="0"/>
              <a:t>.</a:t>
            </a:r>
          </a:p>
          <a:p>
            <a:pPr algn="ctr"/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err="1" smtClean="0"/>
              <a:t>Các</a:t>
            </a:r>
            <a:r>
              <a:rPr lang="en-US" sz="3600" dirty="0" smtClean="0"/>
              <a:t> </a:t>
            </a:r>
            <a:r>
              <a:rPr lang="en-US" sz="3600" dirty="0" err="1" smtClean="0"/>
              <a:t>em</a:t>
            </a:r>
            <a:r>
              <a:rPr lang="en-US" sz="3600" dirty="0" smtClean="0"/>
              <a:t> </a:t>
            </a:r>
            <a:r>
              <a:rPr lang="en-US" sz="3600" dirty="0" err="1" smtClean="0"/>
              <a:t>hãy</a:t>
            </a:r>
            <a:r>
              <a:rPr lang="en-US" sz="3600" dirty="0" smtClean="0"/>
              <a:t> </a:t>
            </a:r>
            <a:r>
              <a:rPr lang="en-US" sz="3600" dirty="0" err="1" smtClean="0"/>
              <a:t>giúp</a:t>
            </a:r>
            <a:r>
              <a:rPr lang="en-US" sz="3600" dirty="0" smtClean="0"/>
              <a:t> </a:t>
            </a:r>
            <a:r>
              <a:rPr lang="en-US" sz="3600" dirty="0" err="1" smtClean="0"/>
              <a:t>các</a:t>
            </a:r>
            <a:r>
              <a:rPr lang="en-US" sz="3600" dirty="0" smtClean="0"/>
              <a:t> </a:t>
            </a:r>
            <a:r>
              <a:rPr lang="en-US" sz="3600" dirty="0" err="1" smtClean="0"/>
              <a:t>chú</a:t>
            </a:r>
            <a:r>
              <a:rPr lang="en-US" sz="3600" dirty="0" smtClean="0"/>
              <a:t> </a:t>
            </a:r>
            <a:r>
              <a:rPr lang="en-US" sz="3600" dirty="0" err="1" smtClean="0"/>
              <a:t>công</a:t>
            </a:r>
            <a:r>
              <a:rPr lang="en-US" sz="3600" dirty="0" smtClean="0"/>
              <a:t> </a:t>
            </a:r>
            <a:r>
              <a:rPr lang="en-US" sz="3600" dirty="0" err="1" smtClean="0"/>
              <a:t>nhân</a:t>
            </a:r>
            <a:r>
              <a:rPr lang="en-US" sz="3600" dirty="0" smtClean="0"/>
              <a:t> </a:t>
            </a:r>
            <a:r>
              <a:rPr lang="en-US" sz="3600" dirty="0" err="1" smtClean="0"/>
              <a:t>môi</a:t>
            </a:r>
            <a:r>
              <a:rPr lang="en-US" sz="3600" dirty="0" smtClean="0"/>
              <a:t> </a:t>
            </a:r>
            <a:r>
              <a:rPr lang="en-US" sz="3600" dirty="0" err="1" smtClean="0"/>
              <a:t>trường</a:t>
            </a:r>
            <a:r>
              <a:rPr lang="en-US" sz="3600" dirty="0" smtClean="0"/>
              <a:t> </a:t>
            </a:r>
            <a:r>
              <a:rPr lang="en-US" sz="3600" dirty="0" err="1" smtClean="0"/>
              <a:t>làm</a:t>
            </a:r>
            <a:r>
              <a:rPr lang="en-US" sz="3600" dirty="0" smtClean="0"/>
              <a:t> </a:t>
            </a:r>
            <a:r>
              <a:rPr lang="en-US" sz="3600" dirty="0" err="1" smtClean="0"/>
              <a:t>sạch</a:t>
            </a:r>
            <a:r>
              <a:rPr lang="en-US" sz="3600" dirty="0" smtClean="0"/>
              <a:t> </a:t>
            </a:r>
            <a:r>
              <a:rPr lang="en-US" sz="3600" dirty="0" err="1" smtClean="0"/>
              <a:t>dòng</a:t>
            </a:r>
            <a:r>
              <a:rPr lang="en-US" sz="3600" dirty="0" smtClean="0"/>
              <a:t> </a:t>
            </a:r>
            <a:r>
              <a:rPr lang="en-US" sz="3600" dirty="0" err="1" smtClean="0"/>
              <a:t>sông</a:t>
            </a:r>
            <a:r>
              <a:rPr lang="en-US" sz="3600" dirty="0" smtClean="0"/>
              <a:t> </a:t>
            </a:r>
          </a:p>
          <a:p>
            <a:pPr algn="ctr"/>
            <a:r>
              <a:rPr lang="en-US" sz="3600" dirty="0" err="1" smtClean="0"/>
              <a:t>bằng</a:t>
            </a:r>
            <a:r>
              <a:rPr lang="en-US" sz="3600" dirty="0" smtClean="0"/>
              <a:t> </a:t>
            </a:r>
            <a:r>
              <a:rPr lang="en-US" sz="3600" dirty="0" err="1" smtClean="0"/>
              <a:t>cách</a:t>
            </a:r>
            <a:r>
              <a:rPr lang="en-US" sz="3600" dirty="0" smtClean="0"/>
              <a:t> </a:t>
            </a:r>
            <a:r>
              <a:rPr lang="en-US" sz="3600" dirty="0" err="1" smtClean="0"/>
              <a:t>trả</a:t>
            </a:r>
            <a:r>
              <a:rPr lang="en-US" sz="3600" dirty="0" smtClean="0"/>
              <a:t> </a:t>
            </a:r>
            <a:r>
              <a:rPr lang="en-US" sz="3600" dirty="0" err="1" smtClean="0"/>
              <a:t>lời</a:t>
            </a:r>
            <a:r>
              <a:rPr lang="en-US" sz="3600" dirty="0" smtClean="0"/>
              <a:t> </a:t>
            </a:r>
            <a:r>
              <a:rPr lang="en-US" sz="3600" dirty="0" err="1" smtClean="0"/>
              <a:t>đúng</a:t>
            </a:r>
            <a:r>
              <a:rPr lang="en-US" sz="3600" dirty="0" smtClean="0"/>
              <a:t> </a:t>
            </a:r>
            <a:r>
              <a:rPr lang="en-US" sz="3600" dirty="0" err="1" smtClean="0"/>
              <a:t>các</a:t>
            </a:r>
            <a:r>
              <a:rPr lang="en-US" sz="3600" dirty="0" smtClean="0"/>
              <a:t> </a:t>
            </a:r>
            <a:r>
              <a:rPr lang="en-US" sz="3600" dirty="0" err="1" smtClean="0"/>
              <a:t>câu</a:t>
            </a:r>
            <a:r>
              <a:rPr lang="en-US" sz="3600" dirty="0" smtClean="0"/>
              <a:t> </a:t>
            </a:r>
            <a:r>
              <a:rPr lang="en-US" sz="3600" dirty="0" err="1" smtClean="0"/>
              <a:t>hỏi</a:t>
            </a:r>
            <a:r>
              <a:rPr lang="en-US" sz="3600" dirty="0" smtClean="0"/>
              <a:t>.</a:t>
            </a:r>
            <a:endParaRPr lang="en-US" sz="3600" dirty="0"/>
          </a:p>
        </p:txBody>
      </p:sp>
      <p:pic>
        <p:nvPicPr>
          <p:cNvPr id="23" name="Picture 22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897376" y="6157835"/>
            <a:ext cx="1165944" cy="63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305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3" name="Picture 19" descr="C:\Users\ADMIN\Desktop\Tai nguyen thiet ke tro choi\Angry birds epic birds\1505573783630 (2aA)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8333" y1="7763" x2="22222" y2="44292"/>
                        <a14:foregroundMark x1="7222" y1="7763" x2="95556" y2="9589"/>
                        <a14:foregroundMark x1="21111" y1="4110" x2="90556" y2="4110"/>
                        <a14:foregroundMark x1="95000" y1="12329" x2="97778" y2="85388"/>
                        <a14:foregroundMark x1="16667" y1="14155" x2="98333" y2="24201"/>
                        <a14:foregroundMark x1="7778" y1="5023" x2="2778" y2="39726"/>
                        <a14:foregroundMark x1="2778" y1="38813" x2="3889" y2="85388"/>
                        <a14:foregroundMark x1="1667" y1="85388" x2="6111" y2="93607"/>
                        <a14:foregroundMark x1="7778" y1="91781" x2="68889" y2="92694"/>
                        <a14:foregroundMark x1="67778" y1="93607" x2="92222" y2="972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9600" y="129540"/>
            <a:ext cx="1320800" cy="542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Oval 33">
            <a:hlinkClick r:id="rId11" action="ppaction://hlinksldjump"/>
          </p:cNvPr>
          <p:cNvSpPr/>
          <p:nvPr/>
        </p:nvSpPr>
        <p:spPr>
          <a:xfrm>
            <a:off x="2146871" y="66544"/>
            <a:ext cx="755560" cy="553791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FF0000"/>
                </a:solidFill>
              </a:rPr>
              <a:t>1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35" name="Oval 34">
            <a:hlinkClick r:id="rId12" action="ppaction://hlinksldjump"/>
          </p:cNvPr>
          <p:cNvSpPr/>
          <p:nvPr/>
        </p:nvSpPr>
        <p:spPr>
          <a:xfrm>
            <a:off x="3049465" y="40098"/>
            <a:ext cx="755560" cy="553791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6" name="Oval 35">
            <a:hlinkClick r:id="rId13" action="ppaction://hlinksldjump"/>
          </p:cNvPr>
          <p:cNvSpPr/>
          <p:nvPr/>
        </p:nvSpPr>
        <p:spPr>
          <a:xfrm>
            <a:off x="3933364" y="66544"/>
            <a:ext cx="755560" cy="553791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FF0000"/>
                </a:solidFill>
              </a:rPr>
              <a:t>3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37" name="Oval 36">
            <a:hlinkClick r:id="rId14" action="ppaction://hlinksldjump"/>
          </p:cNvPr>
          <p:cNvSpPr/>
          <p:nvPr/>
        </p:nvSpPr>
        <p:spPr>
          <a:xfrm>
            <a:off x="4780169" y="66545"/>
            <a:ext cx="755560" cy="553791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4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3028">
            <a:off x="1778569" y="4732589"/>
            <a:ext cx="705199" cy="504914"/>
          </a:xfrm>
          <a:prstGeom prst="rect">
            <a:avLst/>
          </a:prstGeom>
        </p:spPr>
      </p:pic>
      <p:pic>
        <p:nvPicPr>
          <p:cNvPr id="40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17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46389" b="68519" l="52500" r="71500">
                        <a14:backgroundMark x1="49500" y1="60833" x2="77200" y2="60648"/>
                      </a14:backgroundRemoval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90" t="45401" r="28137" b="38967"/>
          <a:stretch/>
        </p:blipFill>
        <p:spPr bwMode="auto">
          <a:xfrm>
            <a:off x="3064767" y="4639260"/>
            <a:ext cx="797676" cy="52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234" y="4828224"/>
            <a:ext cx="894108" cy="57942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21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089" y="5021492"/>
            <a:ext cx="712219" cy="38140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2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358" y="4410709"/>
            <a:ext cx="736716" cy="46490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72" y="4433519"/>
            <a:ext cx="6961552" cy="1583192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26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367" y="5821716"/>
            <a:ext cx="712219" cy="38140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2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3" y="5934708"/>
            <a:ext cx="736716" cy="464904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199" y="5999336"/>
            <a:ext cx="894108" cy="579425"/>
          </a:xfrm>
          <a:prstGeom prst="rect">
            <a:avLst/>
          </a:prstGeom>
        </p:spPr>
      </p:pic>
      <p:pic>
        <p:nvPicPr>
          <p:cNvPr id="49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29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46389" b="68519" l="52500" r="71500">
                        <a14:backgroundMark x1="49500" y1="60833" x2="77200" y2="606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90" t="45401" r="28137" b="38967"/>
          <a:stretch/>
        </p:blipFill>
        <p:spPr bwMode="auto">
          <a:xfrm>
            <a:off x="9737119" y="5300379"/>
            <a:ext cx="797676" cy="52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Tieng vo t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12520452" y="3332722"/>
            <a:ext cx="812800" cy="609600"/>
          </a:xfrm>
          <a:prstGeom prst="rect">
            <a:avLst/>
          </a:prstGeom>
        </p:spPr>
      </p:pic>
      <p:pic>
        <p:nvPicPr>
          <p:cNvPr id="51" name="Tieng vo t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12723652" y="3485122"/>
            <a:ext cx="812800" cy="609600"/>
          </a:xfrm>
          <a:prstGeom prst="rect">
            <a:avLst/>
          </a:prstGeom>
        </p:spPr>
      </p:pic>
      <p:pic>
        <p:nvPicPr>
          <p:cNvPr id="52" name="Tieng vo t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12926852" y="3637522"/>
            <a:ext cx="812800" cy="609600"/>
          </a:xfrm>
          <a:prstGeom prst="rect">
            <a:avLst/>
          </a:prstGeom>
        </p:spPr>
      </p:pic>
      <p:pic>
        <p:nvPicPr>
          <p:cNvPr id="53" name="Tieng vo t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13130052" y="3789922"/>
            <a:ext cx="812800" cy="609600"/>
          </a:xfrm>
          <a:prstGeom prst="rect">
            <a:avLst/>
          </a:prstGeom>
        </p:spPr>
      </p:pic>
      <p:pic>
        <p:nvPicPr>
          <p:cNvPr id="54" name="Tieng vo t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13333252" y="3942322"/>
            <a:ext cx="812800" cy="609600"/>
          </a:xfrm>
          <a:prstGeom prst="rect">
            <a:avLst/>
          </a:prstGeom>
        </p:spPr>
      </p:pic>
      <p:pic>
        <p:nvPicPr>
          <p:cNvPr id="6" name="Tieng Vo Tay to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3210.25"/>
                </p14:media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12520452" y="5365745"/>
            <a:ext cx="812800" cy="609600"/>
          </a:xfrm>
          <a:prstGeom prst="rect">
            <a:avLst/>
          </a:prstGeom>
        </p:spPr>
      </p:pic>
      <p:pic>
        <p:nvPicPr>
          <p:cNvPr id="27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881" y="544762"/>
            <a:ext cx="3919084" cy="2566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Hình ảnh có liên quan"/>
          <p:cNvPicPr>
            <a:picLocks noChangeAspect="1" noChangeArrowheads="1" noCrop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6496" y="-853528"/>
            <a:ext cx="6350000" cy="420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3463647" y="1605835"/>
            <a:ext cx="602921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7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  <a:endParaRPr lang="en-US" sz="7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6105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7037E-7 L 0.72066 0.00532 " pathEditMode="relative" rAng="0" ptsTypes="AA">
                                      <p:cBhvr>
                                        <p:cTn id="18" dur="5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024" y="255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4.07407E-6 L 0.93091 0.0338 " pathEditMode="relative" rAng="0" ptsTypes="AA">
                                      <p:cBhvr>
                                        <p:cTn id="20" dur="55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545" y="169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1.85185E-6 L 0.53906 0.04236 " pathEditMode="relative" rAng="0" ptsTypes="AA">
                                      <p:cBhvr>
                                        <p:cTn id="22" dur="40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44" y="2106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902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45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2902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2902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2" dur="2902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1" dur="2902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80000">
                <p:cTn id="1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10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4" grpId="0" animBg="1"/>
      <p:bldP spid="35" grpId="0" animBg="1"/>
      <p:bldP spid="36" grpId="0" animBg="1"/>
      <p:bldP spid="37" grpId="0" animBg="1"/>
      <p:bldP spid="29" grpId="0"/>
      <p:bldP spid="29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-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31" name="Picture 30">
              <a:hlinkClick r:id="rId4" action="ppaction://hlinksldjump"/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10897376" y="6157835"/>
              <a:ext cx="1165944" cy="638175"/>
            </a:xfrm>
            <a:prstGeom prst="rect">
              <a:avLst/>
            </a:prstGeom>
          </p:spPr>
        </p:pic>
        <p:grpSp>
          <p:nvGrpSpPr>
            <p:cNvPr id="4" name="Group 3"/>
            <p:cNvGrpSpPr/>
            <p:nvPr/>
          </p:nvGrpSpPr>
          <p:grpSpPr>
            <a:xfrm>
              <a:off x="595963" y="888075"/>
              <a:ext cx="11000073" cy="3771900"/>
              <a:chOff x="595963" y="888075"/>
              <a:chExt cx="11000073" cy="3771900"/>
            </a:xfrm>
          </p:grpSpPr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5963" y="888075"/>
                <a:ext cx="11000073" cy="3771900"/>
              </a:xfrm>
              <a:prstGeom prst="rect">
                <a:avLst/>
              </a:prstGeom>
            </p:spPr>
          </p:pic>
          <p:sp>
            <p:nvSpPr>
              <p:cNvPr id="3" name="TextBox 2"/>
              <p:cNvSpPr txBox="1"/>
              <p:nvPr/>
            </p:nvSpPr>
            <p:spPr>
              <a:xfrm>
                <a:off x="826680" y="1234451"/>
                <a:ext cx="9637485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800" b="1" dirty="0" err="1" smtClean="0">
                    <a:latin typeface="UTM Avo" panose="02040603050506020204" pitchFamily="18" charset="0"/>
                  </a:rPr>
                  <a:t>Đọc</a:t>
                </a:r>
                <a:r>
                  <a:rPr lang="en-US" sz="4800" b="1" dirty="0" smtClean="0">
                    <a:latin typeface="UTM Avo" panose="02040603050506020204" pitchFamily="18" charset="0"/>
                  </a:rPr>
                  <a:t> to </a:t>
                </a:r>
                <a:r>
                  <a:rPr lang="en-US" sz="4800" b="1" dirty="0" err="1" smtClean="0">
                    <a:latin typeface="UTM Avo" panose="02040603050506020204" pitchFamily="18" charset="0"/>
                  </a:rPr>
                  <a:t>các</a:t>
                </a:r>
                <a:r>
                  <a:rPr lang="en-US" sz="4800" b="1" dirty="0" smtClean="0">
                    <a:latin typeface="UTM Avo" panose="02040603050506020204" pitchFamily="18" charset="0"/>
                  </a:rPr>
                  <a:t> </a:t>
                </a:r>
                <a:r>
                  <a:rPr lang="en-US" sz="4800" b="1" dirty="0" err="1" smtClean="0">
                    <a:latin typeface="UTM Avo" panose="02040603050506020204" pitchFamily="18" charset="0"/>
                  </a:rPr>
                  <a:t>từ</a:t>
                </a:r>
                <a:r>
                  <a:rPr lang="en-US" sz="4800" b="1" dirty="0" smtClean="0">
                    <a:latin typeface="UTM Avo" panose="02040603050506020204" pitchFamily="18" charset="0"/>
                  </a:rPr>
                  <a:t> </a:t>
                </a:r>
                <a:r>
                  <a:rPr lang="en-US" sz="4800" b="1" dirty="0" err="1" smtClean="0">
                    <a:latin typeface="UTM Avo" panose="02040603050506020204" pitchFamily="18" charset="0"/>
                  </a:rPr>
                  <a:t>sau</a:t>
                </a:r>
                <a:r>
                  <a:rPr lang="en-US" sz="4800" b="1" dirty="0" smtClean="0">
                    <a:latin typeface="UTM Avo" panose="02040603050506020204" pitchFamily="18" charset="0"/>
                  </a:rPr>
                  <a:t>: </a:t>
                </a:r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4221547" y="1933630"/>
                <a:ext cx="4385010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600" b="1" dirty="0" err="1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pha</a:t>
                </a:r>
                <a:r>
                  <a:rPr lang="en-US" sz="66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6600" b="1" dirty="0" err="1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trà</a:t>
                </a:r>
                <a:endParaRPr lang="en-US" sz="66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4308416" y="3191472"/>
              <a:ext cx="2594501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cá</a:t>
              </a:r>
              <a:r>
                <a:rPr lang="en-US" sz="66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66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trê</a:t>
              </a:r>
              <a:endParaRPr lang="en-US" sz="6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9880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76" y="1192967"/>
            <a:ext cx="11000073" cy="37719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2081731" y="2213478"/>
            <a:ext cx="779715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 smtClean="0">
                <a:latin typeface="UTM Avo" panose="02040603050506020204" pitchFamily="18" charset="0"/>
              </a:rPr>
              <a:t>Tìm</a:t>
            </a:r>
            <a:r>
              <a:rPr lang="en-US" sz="6600" b="1" dirty="0" smtClean="0">
                <a:latin typeface="UTM Avo" panose="02040603050506020204" pitchFamily="18" charset="0"/>
              </a:rPr>
              <a:t> </a:t>
            </a:r>
            <a:r>
              <a:rPr lang="en-US" sz="6600" b="1" dirty="0" err="1" smtClean="0">
                <a:latin typeface="UTM Avo" panose="02040603050506020204" pitchFamily="18" charset="0"/>
              </a:rPr>
              <a:t>tiếng</a:t>
            </a:r>
            <a:r>
              <a:rPr lang="en-US" sz="6600" b="1" dirty="0" smtClean="0">
                <a:latin typeface="UTM Avo" panose="02040603050506020204" pitchFamily="18" charset="0"/>
              </a:rPr>
              <a:t> </a:t>
            </a:r>
            <a:r>
              <a:rPr lang="en-US" sz="6600" b="1" dirty="0" err="1" smtClean="0">
                <a:latin typeface="UTM Avo" panose="02040603050506020204" pitchFamily="18" charset="0"/>
              </a:rPr>
              <a:t>có</a:t>
            </a:r>
            <a:r>
              <a:rPr lang="en-US" sz="6600" b="1" dirty="0" smtClean="0">
                <a:latin typeface="UTM Avo" panose="02040603050506020204" pitchFamily="18" charset="0"/>
              </a:rPr>
              <a:t> </a:t>
            </a:r>
            <a:r>
              <a:rPr lang="en-US" sz="6600" b="1" dirty="0" err="1" smtClean="0">
                <a:latin typeface="UTM Avo" panose="02040603050506020204" pitchFamily="18" charset="0"/>
              </a:rPr>
              <a:t>chứa</a:t>
            </a:r>
            <a:r>
              <a:rPr lang="en-US" sz="6600" b="1" dirty="0" smtClean="0">
                <a:latin typeface="UTM Avo" panose="02040603050506020204" pitchFamily="18" charset="0"/>
              </a:rPr>
              <a:t> </a:t>
            </a:r>
            <a:r>
              <a:rPr lang="en-US" sz="6600" b="1" dirty="0" err="1" smtClean="0">
                <a:latin typeface="UTM Avo" panose="02040603050506020204" pitchFamily="18" charset="0"/>
              </a:rPr>
              <a:t>âm</a:t>
            </a:r>
            <a:r>
              <a:rPr lang="en-US" sz="6600" b="1" dirty="0" smtClean="0">
                <a:latin typeface="UTM Avo" panose="02040603050506020204" pitchFamily="18" charset="0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ch</a:t>
            </a:r>
            <a:endParaRPr lang="en-US" sz="66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pic>
        <p:nvPicPr>
          <p:cNvPr id="31" name="Picture 30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897376" y="6157835"/>
            <a:ext cx="1165944" cy="63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635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-61990"/>
            <a:ext cx="12192000" cy="6858000"/>
            <a:chOff x="0" y="-61990"/>
            <a:chExt cx="12192000" cy="68580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-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61990"/>
              <a:ext cx="12192000" cy="6858000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9352" y="1223393"/>
              <a:ext cx="11000073" cy="3771900"/>
            </a:xfrm>
            <a:prstGeom prst="rect">
              <a:avLst/>
            </a:prstGeom>
          </p:spPr>
        </p:pic>
        <p:pic>
          <p:nvPicPr>
            <p:cNvPr id="31" name="Picture 30">
              <a:hlinkClick r:id="rId5" action="ppaction://hlinksldjump"/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10897376" y="6157835"/>
              <a:ext cx="1165944" cy="638175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259891" y="1493552"/>
              <a:ext cx="963748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err="1" smtClean="0">
                  <a:latin typeface="UTM Avo" panose="02040603050506020204" pitchFamily="18" charset="0"/>
                </a:rPr>
                <a:t>Đọc</a:t>
              </a:r>
              <a:r>
                <a:rPr lang="en-US" sz="4800" b="1" dirty="0" smtClean="0">
                  <a:latin typeface="UTM Avo" panose="02040603050506020204" pitchFamily="18" charset="0"/>
                </a:rPr>
                <a:t> to </a:t>
              </a:r>
              <a:r>
                <a:rPr lang="en-US" sz="4800" b="1" dirty="0" err="1" smtClean="0">
                  <a:latin typeface="UTM Avo" panose="02040603050506020204" pitchFamily="18" charset="0"/>
                </a:rPr>
                <a:t>các</a:t>
              </a:r>
              <a:r>
                <a:rPr lang="en-US" sz="4800" b="1" dirty="0" smtClean="0">
                  <a:latin typeface="UTM Avo" panose="02040603050506020204" pitchFamily="18" charset="0"/>
                </a:rPr>
                <a:t> </a:t>
              </a:r>
              <a:r>
                <a:rPr lang="en-US" sz="4800" b="1" dirty="0" err="1" smtClean="0">
                  <a:latin typeface="UTM Avo" panose="02040603050506020204" pitchFamily="18" charset="0"/>
                </a:rPr>
                <a:t>từ</a:t>
              </a:r>
              <a:r>
                <a:rPr lang="en-US" sz="4800" b="1" dirty="0" smtClean="0">
                  <a:latin typeface="UTM Avo" panose="02040603050506020204" pitchFamily="18" charset="0"/>
                </a:rPr>
                <a:t> </a:t>
              </a:r>
              <a:r>
                <a:rPr lang="en-US" sz="4800" b="1" dirty="0" err="1" smtClean="0">
                  <a:latin typeface="UTM Avo" panose="02040603050506020204" pitchFamily="18" charset="0"/>
                </a:rPr>
                <a:t>sau</a:t>
              </a:r>
              <a:r>
                <a:rPr lang="en-US" sz="4800" b="1" dirty="0" smtClean="0">
                  <a:latin typeface="UTM Avo" panose="02040603050506020204" pitchFamily="18" charset="0"/>
                </a:rPr>
                <a:t>: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617823" y="2324549"/>
              <a:ext cx="2594501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chỉ</a:t>
              </a:r>
              <a:r>
                <a:rPr lang="en-US" sz="66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66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đỏ</a:t>
              </a:r>
              <a:endParaRPr lang="en-US" sz="6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529942" y="3367010"/>
              <a:ext cx="3538891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cha </a:t>
              </a:r>
              <a:r>
                <a:rPr lang="en-US" sz="66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mẹ</a:t>
              </a:r>
              <a:endParaRPr lang="en-US" sz="6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01200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9&quot;/&gt;&lt;lineCharCount val=&quot;8&quot;/&gt;&lt;/TableIndex&gt;&lt;/ShapeTextInfo&gt;"/>
  <p:tag name="PRESENTER_SHAPEINFO" val="&lt;ThreeDShapeInfo&gt;&lt;uuid val=&quot;{DD717422-DD77-45E8-B608-306E7B72B0A7}&quot;/&gt;&lt;isInvalidForFieldText val=&quot;0&quot;/&gt;&lt;Image&gt;&lt;filename val=&quot;C:\Users\BachKim101\Documents\My Adobe Presentations\BINH NGO DAI CAO\data\asimages\{DD717422-DD77-45E8-B608-306E7B72B0A7}_5.png&quot;/&gt;&lt;left val=&quot;114&quot;/&gt;&lt;top val=&quot;124&quot;/&gt;&lt;width val=&quot;151&quot;/&gt;&lt;height val=&quot;82&quot;/&gt;&lt;hasText val=&quot;1&quot;/&gt;&lt;/Image&gt;&lt;/ThreeDShape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1124</TotalTime>
  <Words>545</Words>
  <Application>Microsoft Office PowerPoint</Application>
  <PresentationFormat>Custom</PresentationFormat>
  <Paragraphs>118</Paragraphs>
  <Slides>36</Slides>
  <Notes>3</Notes>
  <HiddenSlides>0</HiddenSlides>
  <MMClips>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phanducky020798@gmail.com</dc:creator>
  <cp:lastModifiedBy>Vui</cp:lastModifiedBy>
  <cp:revision>74</cp:revision>
  <dcterms:created xsi:type="dcterms:W3CDTF">2019-09-27T16:13:17Z</dcterms:created>
  <dcterms:modified xsi:type="dcterms:W3CDTF">2021-10-08T09:18:17Z</dcterms:modified>
</cp:coreProperties>
</file>