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2"/>
  </p:notesMasterIdLst>
  <p:sldIdLst>
    <p:sldId id="360" r:id="rId2"/>
    <p:sldId id="400" r:id="rId3"/>
    <p:sldId id="388" r:id="rId4"/>
    <p:sldId id="368" r:id="rId5"/>
    <p:sldId id="401" r:id="rId6"/>
    <p:sldId id="344" r:id="rId7"/>
    <p:sldId id="369" r:id="rId8"/>
    <p:sldId id="372" r:id="rId9"/>
    <p:sldId id="322" r:id="rId10"/>
    <p:sldId id="373" r:id="rId11"/>
    <p:sldId id="291" r:id="rId12"/>
    <p:sldId id="374" r:id="rId13"/>
    <p:sldId id="375" r:id="rId14"/>
    <p:sldId id="402" r:id="rId15"/>
    <p:sldId id="376" r:id="rId16"/>
    <p:sldId id="392" r:id="rId17"/>
    <p:sldId id="393" r:id="rId18"/>
    <p:sldId id="394" r:id="rId19"/>
    <p:sldId id="399" r:id="rId20"/>
    <p:sldId id="377" r:id="rId21"/>
    <p:sldId id="384" r:id="rId22"/>
    <p:sldId id="378" r:id="rId23"/>
    <p:sldId id="323" r:id="rId24"/>
    <p:sldId id="379" r:id="rId25"/>
    <p:sldId id="386" r:id="rId26"/>
    <p:sldId id="397" r:id="rId27"/>
    <p:sldId id="389" r:id="rId28"/>
    <p:sldId id="404" r:id="rId29"/>
    <p:sldId id="276" r:id="rId30"/>
    <p:sldId id="277" r:id="rId31"/>
  </p:sldIdLst>
  <p:sldSz cx="9144000" cy="5715000" type="screen16x10"/>
  <p:notesSz cx="6858000" cy="9144000"/>
  <p:embeddedFontLst>
    <p:embeddedFont>
      <p:font typeface="#9Slide03 Quicksand Bold" pitchFamily="2" charset="77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0000CC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5" autoAdjust="0"/>
    <p:restoredTop sz="90819" autoAdjust="0"/>
  </p:normalViewPr>
  <p:slideViewPr>
    <p:cSldViewPr snapToGrid="0">
      <p:cViewPr varScale="1">
        <p:scale>
          <a:sx n="118" d="100"/>
          <a:sy n="118" d="100"/>
        </p:scale>
        <p:origin x="1448" y="20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86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70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6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5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17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56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15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44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70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6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4" y="4028514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15409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.jp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0586" y="1322465"/>
            <a:ext cx="6377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HỌC VẦN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2923" y="246356"/>
            <a:ext cx="655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81649" y="4875062"/>
            <a:ext cx="4855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34020" y="2600230"/>
            <a:ext cx="2828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r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7221" y="3043299"/>
            <a:ext cx="1336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</p:spTree>
    <p:extLst>
      <p:ext uri="{BB962C8B-B14F-4D97-AF65-F5344CB8AC3E}">
        <p14:creationId xmlns:p14="http://schemas.microsoft.com/office/powerpoint/2010/main" val="87821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71">
        <p:split orient="vert"/>
      </p:transition>
    </mc:Choice>
    <mc:Fallback xmlns="">
      <p:transition spd="slow" advTm="72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8" y="167197"/>
            <a:ext cx="8436251" cy="735109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6CBA2297-94B4-CB4E-9DB9-747206735D09}"/>
              </a:ext>
            </a:extLst>
          </p:cNvPr>
          <p:cNvSpPr/>
          <p:nvPr/>
        </p:nvSpPr>
        <p:spPr>
          <a:xfrm>
            <a:off x="889326" y="1680168"/>
            <a:ext cx="2039112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 Diagonal Corner Rectangle 28">
            <a:extLst>
              <a:ext uri="{FF2B5EF4-FFF2-40B4-BE49-F238E27FC236}">
                <a16:creationId xmlns:a16="http://schemas.microsoft.com/office/drawing/2014/main" id="{0C78768A-3D94-3C4C-9BD3-B359C536ACCF}"/>
              </a:ext>
            </a:extLst>
          </p:cNvPr>
          <p:cNvSpPr/>
          <p:nvPr/>
        </p:nvSpPr>
        <p:spPr>
          <a:xfrm>
            <a:off x="815969" y="4663542"/>
            <a:ext cx="21858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 Diagonal Corner Rectangle 29">
            <a:extLst>
              <a:ext uri="{FF2B5EF4-FFF2-40B4-BE49-F238E27FC236}">
                <a16:creationId xmlns:a16="http://schemas.microsoft.com/office/drawing/2014/main" id="{F3D8BA40-632F-6846-85C3-5B846CAFD3B9}"/>
              </a:ext>
            </a:extLst>
          </p:cNvPr>
          <p:cNvSpPr/>
          <p:nvPr/>
        </p:nvSpPr>
        <p:spPr>
          <a:xfrm>
            <a:off x="815969" y="3152897"/>
            <a:ext cx="21858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ABC161FC-4F8B-4446-B96C-7FBB92DEC9DE}"/>
              </a:ext>
            </a:extLst>
          </p:cNvPr>
          <p:cNvSpPr/>
          <p:nvPr/>
        </p:nvSpPr>
        <p:spPr>
          <a:xfrm>
            <a:off x="6030183" y="1680168"/>
            <a:ext cx="2153951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 Diagonal Corner Rectangle 32">
            <a:extLst>
              <a:ext uri="{FF2B5EF4-FFF2-40B4-BE49-F238E27FC236}">
                <a16:creationId xmlns:a16="http://schemas.microsoft.com/office/drawing/2014/main" id="{5B820D75-B803-1644-9B33-C9C111F99459}"/>
              </a:ext>
            </a:extLst>
          </p:cNvPr>
          <p:cNvSpPr/>
          <p:nvPr/>
        </p:nvSpPr>
        <p:spPr>
          <a:xfrm>
            <a:off x="6030183" y="3198155"/>
            <a:ext cx="2153951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F34E69-E24A-864E-9F54-9F8AD910A9F9}"/>
              </a:ext>
            </a:extLst>
          </p:cNvPr>
          <p:cNvSpPr/>
          <p:nvPr/>
        </p:nvSpPr>
        <p:spPr>
          <a:xfrm>
            <a:off x="727633" y="1550422"/>
            <a:ext cx="323386" cy="32338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241C105-18F9-4B44-9D42-6B1BC60914DA}"/>
              </a:ext>
            </a:extLst>
          </p:cNvPr>
          <p:cNvSpPr/>
          <p:nvPr/>
        </p:nvSpPr>
        <p:spPr>
          <a:xfrm>
            <a:off x="727633" y="3003796"/>
            <a:ext cx="323386" cy="32338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043D3F9-445B-ED4B-A554-47813D2BF2FB}"/>
              </a:ext>
            </a:extLst>
          </p:cNvPr>
          <p:cNvSpPr/>
          <p:nvPr/>
        </p:nvSpPr>
        <p:spPr>
          <a:xfrm>
            <a:off x="727633" y="4476525"/>
            <a:ext cx="323386" cy="32338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392BFAE-ADDC-B740-93AD-EE57D826DFA2}"/>
              </a:ext>
            </a:extLst>
          </p:cNvPr>
          <p:cNvSpPr/>
          <p:nvPr/>
        </p:nvSpPr>
        <p:spPr>
          <a:xfrm>
            <a:off x="5932594" y="1548078"/>
            <a:ext cx="323386" cy="32338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0CFCFA-1C2C-9A48-BF87-2DD80D926395}"/>
              </a:ext>
            </a:extLst>
          </p:cNvPr>
          <p:cNvSpPr/>
          <p:nvPr/>
        </p:nvSpPr>
        <p:spPr>
          <a:xfrm>
            <a:off x="5932594" y="3085317"/>
            <a:ext cx="323386" cy="32338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5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5E65F95B-CF9B-F244-B982-E41CB2BBF440}"/>
              </a:ext>
            </a:extLst>
          </p:cNvPr>
          <p:cNvSpPr/>
          <p:nvPr/>
        </p:nvSpPr>
        <p:spPr>
          <a:xfrm>
            <a:off x="6030183" y="4663542"/>
            <a:ext cx="2153951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C8000E7-B9D1-7F41-B2B6-7890B94AD306}"/>
              </a:ext>
            </a:extLst>
          </p:cNvPr>
          <p:cNvSpPr/>
          <p:nvPr/>
        </p:nvSpPr>
        <p:spPr>
          <a:xfrm>
            <a:off x="3720285" y="2206681"/>
            <a:ext cx="1591409" cy="104032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F08402-9F8B-1447-A4A6-0F2841F380DA}"/>
              </a:ext>
            </a:extLst>
          </p:cNvPr>
          <p:cNvSpPr/>
          <p:nvPr/>
        </p:nvSpPr>
        <p:spPr>
          <a:xfrm>
            <a:off x="3720285" y="3856077"/>
            <a:ext cx="1591409" cy="104032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241C6FD-128C-F549-AD4C-AC6AEA5DE783}"/>
              </a:ext>
            </a:extLst>
          </p:cNvPr>
          <p:cNvSpPr/>
          <p:nvPr/>
        </p:nvSpPr>
        <p:spPr>
          <a:xfrm>
            <a:off x="5932594" y="4479152"/>
            <a:ext cx="323386" cy="32338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6F9F81-5AAF-7C49-84F5-9D976910C70D}"/>
              </a:ext>
            </a:extLst>
          </p:cNvPr>
          <p:cNvCxnSpPr>
            <a:cxnSpLocks/>
            <a:stCxn id="22" idx="0"/>
            <a:endCxn id="40" idx="1"/>
          </p:cNvCxnSpPr>
          <p:nvPr/>
        </p:nvCxnSpPr>
        <p:spPr>
          <a:xfrm>
            <a:off x="2928438" y="2009129"/>
            <a:ext cx="1024903" cy="34990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BF4AA3-C007-9C4B-8426-5F5CCCF07C7F}"/>
              </a:ext>
            </a:extLst>
          </p:cNvPr>
          <p:cNvCxnSpPr>
            <a:stCxn id="30" idx="0"/>
            <a:endCxn id="40" idx="2"/>
          </p:cNvCxnSpPr>
          <p:nvPr/>
        </p:nvCxnSpPr>
        <p:spPr>
          <a:xfrm flipV="1">
            <a:off x="3001796" y="2726846"/>
            <a:ext cx="718489" cy="75501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43EDCB-04D5-B342-80FF-D4FBCC74739A}"/>
              </a:ext>
            </a:extLst>
          </p:cNvPr>
          <p:cNvCxnSpPr>
            <a:cxnSpLocks/>
            <a:stCxn id="40" idx="5"/>
            <a:endCxn id="33" idx="2"/>
          </p:cNvCxnSpPr>
          <p:nvPr/>
        </p:nvCxnSpPr>
        <p:spPr>
          <a:xfrm>
            <a:off x="5078638" y="3094657"/>
            <a:ext cx="951545" cy="4324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223EBDF-DAE4-854D-A542-0D45309D9D84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3001795" y="4376242"/>
            <a:ext cx="718490" cy="63948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3ADD35C-4B76-324F-8426-8957ECE438D0}"/>
              </a:ext>
            </a:extLst>
          </p:cNvPr>
          <p:cNvCxnSpPr>
            <a:cxnSpLocks/>
            <a:endCxn id="31" idx="2"/>
          </p:cNvCxnSpPr>
          <p:nvPr/>
        </p:nvCxnSpPr>
        <p:spPr>
          <a:xfrm flipV="1">
            <a:off x="5077694" y="2009129"/>
            <a:ext cx="952489" cy="198960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533AD34-8075-B340-B051-9984889E0DFA}"/>
              </a:ext>
            </a:extLst>
          </p:cNvPr>
          <p:cNvCxnSpPr>
            <a:cxnSpLocks/>
            <a:endCxn id="37" idx="2"/>
          </p:cNvCxnSpPr>
          <p:nvPr/>
        </p:nvCxnSpPr>
        <p:spPr>
          <a:xfrm>
            <a:off x="5249148" y="4571009"/>
            <a:ext cx="781035" cy="42149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6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0336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11100D-1A05-6346-AACF-34066287A9A1}"/>
              </a:ext>
            </a:extLst>
          </p:cNvPr>
          <p:cNvCxnSpPr>
            <a:cxnSpLocks/>
          </p:cNvCxnSpPr>
          <p:nvPr/>
        </p:nvCxnSpPr>
        <p:spPr>
          <a:xfrm>
            <a:off x="3621756" y="922181"/>
            <a:ext cx="170445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C38388-A25A-FB4C-9011-DFFE393093CE}"/>
              </a:ext>
            </a:extLst>
          </p:cNvPr>
          <p:cNvCxnSpPr>
            <a:cxnSpLocks/>
          </p:cNvCxnSpPr>
          <p:nvPr/>
        </p:nvCxnSpPr>
        <p:spPr>
          <a:xfrm>
            <a:off x="1708592" y="2098996"/>
            <a:ext cx="89966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BFC717-263F-0248-B7CE-22A1D0295591}"/>
              </a:ext>
            </a:extLst>
          </p:cNvPr>
          <p:cNvCxnSpPr>
            <a:cxnSpLocks/>
          </p:cNvCxnSpPr>
          <p:nvPr/>
        </p:nvCxnSpPr>
        <p:spPr>
          <a:xfrm>
            <a:off x="569774" y="1522527"/>
            <a:ext cx="74739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143EB9-2AF1-8B40-B185-F6858440A6FC}"/>
              </a:ext>
            </a:extLst>
          </p:cNvPr>
          <p:cNvCxnSpPr>
            <a:cxnSpLocks/>
          </p:cNvCxnSpPr>
          <p:nvPr/>
        </p:nvCxnSpPr>
        <p:spPr>
          <a:xfrm flipV="1">
            <a:off x="2775857" y="2098996"/>
            <a:ext cx="845899" cy="11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99A7B2-70E6-7F4C-A9BB-AFC04261D4C7}"/>
              </a:ext>
            </a:extLst>
          </p:cNvPr>
          <p:cNvCxnSpPr>
            <a:cxnSpLocks/>
          </p:cNvCxnSpPr>
          <p:nvPr/>
        </p:nvCxnSpPr>
        <p:spPr>
          <a:xfrm>
            <a:off x="3897947" y="2087137"/>
            <a:ext cx="70666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F8CC78-5A93-4B4E-B3F7-810179F80520}"/>
              </a:ext>
            </a:extLst>
          </p:cNvPr>
          <p:cNvCxnSpPr>
            <a:cxnSpLocks/>
          </p:cNvCxnSpPr>
          <p:nvPr/>
        </p:nvCxnSpPr>
        <p:spPr>
          <a:xfrm>
            <a:off x="4849789" y="2087137"/>
            <a:ext cx="111558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3360"/>
            <a:ext cx="9144000" cy="341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051AA-D65F-D84E-9522-7D45B25E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B3A9F-6D08-BC40-8CC8-1A30FA48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23" y="1564995"/>
            <a:ext cx="8229600" cy="935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123" y="2688656"/>
            <a:ext cx="7585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00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487" y="2470387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225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7"/>
            <a:ext cx="9144000" cy="5712861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202693" y="979601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78793F-5E0F-394C-B59D-40222FEDC024}"/>
              </a:ext>
            </a:extLst>
          </p:cNvPr>
          <p:cNvSpPr/>
          <p:nvPr/>
        </p:nvSpPr>
        <p:spPr>
          <a:xfrm>
            <a:off x="3284414" y="741351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DB00A5-FE26-F44F-8603-D2E78FCC6B22}"/>
              </a:ext>
            </a:extLst>
          </p:cNvPr>
          <p:cNvSpPr/>
          <p:nvPr/>
        </p:nvSpPr>
        <p:spPr>
          <a:xfrm>
            <a:off x="202692" y="151712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18933A-4A96-F240-A010-5227AA22262C}"/>
              </a:ext>
            </a:extLst>
          </p:cNvPr>
          <p:cNvSpPr/>
          <p:nvPr/>
        </p:nvSpPr>
        <p:spPr>
          <a:xfrm>
            <a:off x="5757497" y="1284355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586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27" y="263589"/>
            <a:ext cx="8229600" cy="952500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9327" y="1622868"/>
            <a:ext cx="8229600" cy="1270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2155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555585" y="143767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953827" y="1553763"/>
            <a:ext cx="254643" cy="83337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884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659758" y="72004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59758" y="2810100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723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7"/>
            <a:ext cx="8958805" cy="5712861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202693" y="979601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78793F-5E0F-394C-B59D-40222FEDC024}"/>
              </a:ext>
            </a:extLst>
          </p:cNvPr>
          <p:cNvSpPr/>
          <p:nvPr/>
        </p:nvSpPr>
        <p:spPr>
          <a:xfrm>
            <a:off x="3284414" y="741351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DB00A5-FE26-F44F-8603-D2E78FCC6B22}"/>
              </a:ext>
            </a:extLst>
          </p:cNvPr>
          <p:cNvSpPr/>
          <p:nvPr/>
        </p:nvSpPr>
        <p:spPr>
          <a:xfrm>
            <a:off x="202692" y="151712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18933A-4A96-F240-A010-5227AA22262C}"/>
              </a:ext>
            </a:extLst>
          </p:cNvPr>
          <p:cNvSpPr/>
          <p:nvPr/>
        </p:nvSpPr>
        <p:spPr>
          <a:xfrm>
            <a:off x="5757497" y="1284355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724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923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156"/>
          </a:xfrm>
        </p:spPr>
      </p:pic>
    </p:spTree>
    <p:extLst>
      <p:ext uri="{BB962C8B-B14F-4D97-AF65-F5344CB8AC3E}">
        <p14:creationId xmlns:p14="http://schemas.microsoft.com/office/powerpoint/2010/main" val="311073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0179FF9-5C59-E344-8BF6-F9AD6CA16009}"/>
              </a:ext>
            </a:extLst>
          </p:cNvPr>
          <p:cNvSpPr/>
          <p:nvPr/>
        </p:nvSpPr>
        <p:spPr>
          <a:xfrm>
            <a:off x="301081" y="375829"/>
            <a:ext cx="613320" cy="4013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7E938-099E-414E-BEF3-4C505AABB764}"/>
              </a:ext>
            </a:extLst>
          </p:cNvPr>
          <p:cNvSpPr txBox="1"/>
          <p:nvPr/>
        </p:nvSpPr>
        <p:spPr>
          <a:xfrm>
            <a:off x="977912" y="166373"/>
            <a:ext cx="3400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D9288685-537A-F84D-B0F6-1932B0217261}"/>
              </a:ext>
            </a:extLst>
          </p:cNvPr>
          <p:cNvSpPr/>
          <p:nvPr/>
        </p:nvSpPr>
        <p:spPr>
          <a:xfrm>
            <a:off x="276657" y="4045238"/>
            <a:ext cx="1275488" cy="597918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EABD835-4378-E34B-93D9-C5161AA78952}"/>
              </a:ext>
            </a:extLst>
          </p:cNvPr>
          <p:cNvSpPr/>
          <p:nvPr/>
        </p:nvSpPr>
        <p:spPr>
          <a:xfrm>
            <a:off x="610187" y="3200567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05C471-F472-6A4A-A159-298124D20EF8}"/>
              </a:ext>
            </a:extLst>
          </p:cNvPr>
          <p:cNvSpPr/>
          <p:nvPr/>
        </p:nvSpPr>
        <p:spPr>
          <a:xfrm>
            <a:off x="2506364" y="3219311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2</a:t>
            </a:r>
          </a:p>
        </p:txBody>
      </p:sp>
      <p:sp>
        <p:nvSpPr>
          <p:cNvPr id="17" name="Round Diagonal Corner Rectangle 16">
            <a:extLst>
              <a:ext uri="{FF2B5EF4-FFF2-40B4-BE49-F238E27FC236}">
                <a16:creationId xmlns:a16="http://schemas.microsoft.com/office/drawing/2014/main" id="{27128432-E944-B142-AC5E-70EB7E7C0726}"/>
              </a:ext>
            </a:extLst>
          </p:cNvPr>
          <p:cNvSpPr/>
          <p:nvPr/>
        </p:nvSpPr>
        <p:spPr>
          <a:xfrm>
            <a:off x="2057799" y="4045238"/>
            <a:ext cx="1275488" cy="597918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55B30552-5604-4B46-9C82-8AB6F8454536}"/>
              </a:ext>
            </a:extLst>
          </p:cNvPr>
          <p:cNvSpPr/>
          <p:nvPr/>
        </p:nvSpPr>
        <p:spPr>
          <a:xfrm>
            <a:off x="3838941" y="4045238"/>
            <a:ext cx="1275488" cy="597918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 Diagonal Corner Rectangle 18">
            <a:extLst>
              <a:ext uri="{FF2B5EF4-FFF2-40B4-BE49-F238E27FC236}">
                <a16:creationId xmlns:a16="http://schemas.microsoft.com/office/drawing/2014/main" id="{BB5C7171-F801-1D47-91B4-36FDEF610901}"/>
              </a:ext>
            </a:extLst>
          </p:cNvPr>
          <p:cNvSpPr/>
          <p:nvPr/>
        </p:nvSpPr>
        <p:spPr>
          <a:xfrm>
            <a:off x="5620083" y="4045238"/>
            <a:ext cx="1275488" cy="597918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 Diagonal Corner Rectangle 22">
            <a:extLst>
              <a:ext uri="{FF2B5EF4-FFF2-40B4-BE49-F238E27FC236}">
                <a16:creationId xmlns:a16="http://schemas.microsoft.com/office/drawing/2014/main" id="{54EBBE60-9AD2-9C4F-A1A5-FE331D76FE55}"/>
              </a:ext>
            </a:extLst>
          </p:cNvPr>
          <p:cNvSpPr/>
          <p:nvPr/>
        </p:nvSpPr>
        <p:spPr>
          <a:xfrm>
            <a:off x="7401225" y="4045238"/>
            <a:ext cx="1602057" cy="597918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0FC63-4139-AD48-8925-5CC42322A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57" y="1591128"/>
            <a:ext cx="1255996" cy="1372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5C07AD-6EFA-8E49-A1E9-9821A6C12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36" y="1680995"/>
            <a:ext cx="1563493" cy="1516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43A834-45CA-E343-9D0F-D5C1585AA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76" y="1879460"/>
            <a:ext cx="1434018" cy="12665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4B6D6E-AB16-DF47-ADEF-AE8DBE02B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90" y="1955660"/>
            <a:ext cx="1590074" cy="13176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30584E-21FA-A642-8EA2-67F54B00F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25" y="1955660"/>
            <a:ext cx="1532890" cy="124257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A867CB2-89EE-E842-A2D8-2FA169BC5C30}"/>
              </a:ext>
            </a:extLst>
          </p:cNvPr>
          <p:cNvSpPr/>
          <p:nvPr/>
        </p:nvSpPr>
        <p:spPr>
          <a:xfrm>
            <a:off x="4294690" y="3211215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E025617-B9E4-FF40-A022-DCA82826E7BA}"/>
              </a:ext>
            </a:extLst>
          </p:cNvPr>
          <p:cNvSpPr/>
          <p:nvPr/>
        </p:nvSpPr>
        <p:spPr>
          <a:xfrm>
            <a:off x="6076965" y="3200651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A9C1363-F0A8-0245-A91F-ABCE2EE3A51D}"/>
              </a:ext>
            </a:extLst>
          </p:cNvPr>
          <p:cNvSpPr/>
          <p:nvPr/>
        </p:nvSpPr>
        <p:spPr>
          <a:xfrm>
            <a:off x="8023833" y="3197109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5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F029D9E-B561-6A4E-85CE-1078BB37E817}"/>
              </a:ext>
            </a:extLst>
          </p:cNvPr>
          <p:cNvCxnSpPr>
            <a:cxnSpLocks/>
          </p:cNvCxnSpPr>
          <p:nvPr/>
        </p:nvCxnSpPr>
        <p:spPr>
          <a:xfrm flipV="1">
            <a:off x="925497" y="3382777"/>
            <a:ext cx="3380289" cy="6624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387F99D-ACDF-D042-8637-2FE75688515F}"/>
              </a:ext>
            </a:extLst>
          </p:cNvPr>
          <p:cNvCxnSpPr>
            <a:stCxn id="21" idx="6"/>
            <a:endCxn id="17" idx="3"/>
          </p:cNvCxnSpPr>
          <p:nvPr/>
        </p:nvCxnSpPr>
        <p:spPr>
          <a:xfrm>
            <a:off x="967027" y="3372130"/>
            <a:ext cx="1728516" cy="67310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54FD630-C682-4240-BA46-D4404D569BE2}"/>
              </a:ext>
            </a:extLst>
          </p:cNvPr>
          <p:cNvCxnSpPr>
            <a:cxnSpLocks/>
            <a:endCxn id="18" idx="3"/>
          </p:cNvCxnSpPr>
          <p:nvPr/>
        </p:nvCxnSpPr>
        <p:spPr>
          <a:xfrm>
            <a:off x="2852717" y="3388999"/>
            <a:ext cx="1623968" cy="65623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38DE12E-7D23-6046-BAB9-DEE22E5D484C}"/>
              </a:ext>
            </a:extLst>
          </p:cNvPr>
          <p:cNvCxnSpPr>
            <a:stCxn id="31" idx="4"/>
            <a:endCxn id="19" idx="3"/>
          </p:cNvCxnSpPr>
          <p:nvPr/>
        </p:nvCxnSpPr>
        <p:spPr>
          <a:xfrm>
            <a:off x="6255385" y="3543776"/>
            <a:ext cx="2442" cy="50146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B6248D0-849B-5040-880D-5355FB7B473E}"/>
              </a:ext>
            </a:extLst>
          </p:cNvPr>
          <p:cNvCxnSpPr/>
          <p:nvPr/>
        </p:nvCxnSpPr>
        <p:spPr>
          <a:xfrm>
            <a:off x="8212505" y="3540234"/>
            <a:ext cx="2442" cy="50146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1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75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4171" y="762705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409"/>
            <a:ext cx="9143999" cy="160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 - rổ cá.mp4">
            <a:hlinkClick r:id="" action="ppaction://media"/>
            <a:extLst>
              <a:ext uri="{FF2B5EF4-FFF2-40B4-BE49-F238E27FC236}">
                <a16:creationId xmlns:a16="http://schemas.microsoft.com/office/drawing/2014/main" id="{775906FE-EC4D-6C4F-BD7A-5F99A93399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33488"/>
            <a:ext cx="91440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1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10956" r="2458" b="6574"/>
          <a:stretch/>
        </p:blipFill>
        <p:spPr>
          <a:xfrm>
            <a:off x="457202" y="0"/>
            <a:ext cx="8251370" cy="569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95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 - quả lê.mp4">
            <a:hlinkClick r:id="" action="ppaction://media"/>
            <a:extLst>
              <a:ext uri="{FF2B5EF4-FFF2-40B4-BE49-F238E27FC236}">
                <a16:creationId xmlns:a16="http://schemas.microsoft.com/office/drawing/2014/main" id="{30679EE9-B801-D549-A4A2-ACBB696A32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47838"/>
            <a:ext cx="91440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" r="1344" b="5522"/>
          <a:stretch/>
        </p:blipFill>
        <p:spPr>
          <a:xfrm>
            <a:off x="0" y="0"/>
            <a:ext cx="9144000" cy="569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FD52B0-2651-B943-A61C-8140956DD4BC}"/>
              </a:ext>
            </a:extLst>
          </p:cNvPr>
          <p:cNvSpPr txBox="1">
            <a:spLocks/>
          </p:cNvSpPr>
          <p:nvPr/>
        </p:nvSpPr>
        <p:spPr>
          <a:xfrm>
            <a:off x="1026160" y="14859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772BD-DBFA-5643-9A5A-07F9EDB5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06" y="2971725"/>
            <a:ext cx="2144464" cy="2144464"/>
          </a:xfrm>
          <a:prstGeom prst="rect">
            <a:avLst/>
          </a:prstGeom>
        </p:spPr>
      </p:pic>
      <p:sp>
        <p:nvSpPr>
          <p:cNvPr id="6" name="Thought Bubble: Cloud 4">
            <a:extLst>
              <a:ext uri="{FF2B5EF4-FFF2-40B4-BE49-F238E27FC236}">
                <a16:creationId xmlns:a16="http://schemas.microsoft.com/office/drawing/2014/main" id="{2F6ECC1D-85FB-CD45-89F0-96FC61E8BC42}"/>
              </a:ext>
            </a:extLst>
          </p:cNvPr>
          <p:cNvSpPr/>
          <p:nvPr/>
        </p:nvSpPr>
        <p:spPr>
          <a:xfrm>
            <a:off x="1835738" y="1074826"/>
            <a:ext cx="4877862" cy="232321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Quicksand Bold" panose="00000800000000000000" pitchFamily="2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773ECABC-64C7-4743-909E-CB3686F57981}"/>
              </a:ext>
            </a:extLst>
          </p:cNvPr>
          <p:cNvSpPr txBox="1">
            <a:spLocks/>
          </p:cNvSpPr>
          <p:nvPr/>
        </p:nvSpPr>
        <p:spPr>
          <a:xfrm>
            <a:off x="2122588" y="1754259"/>
            <a:ext cx="430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23D5BF-762A-1C41-87F8-CEDD7B41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720" y="2236433"/>
            <a:ext cx="2316960" cy="2316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559A2-FF6F-9D44-AD24-D9EE0050B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5441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94124" y="2090848"/>
            <a:ext cx="7536239" cy="1348704"/>
            <a:chOff x="1325218" y="1881809"/>
            <a:chExt cx="9451544" cy="1144745"/>
          </a:xfrm>
        </p:grpSpPr>
        <p:sp>
          <p:nvSpPr>
            <p:cNvPr id="3" name="TextBox 2"/>
            <p:cNvSpPr txBox="1"/>
            <p:nvPr/>
          </p:nvSpPr>
          <p:spPr>
            <a:xfrm>
              <a:off x="1902514" y="1903253"/>
              <a:ext cx="8874248" cy="112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24: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r 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r.</a:t>
              </a:r>
            </a:p>
            <a:p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187618" y="3585331"/>
            <a:ext cx="6130504" cy="782232"/>
            <a:chOff x="1311965" y="4170641"/>
            <a:chExt cx="7765773" cy="583095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39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32">
                <a:spcBef>
                  <a:spcPts val="450"/>
                </a:spcBef>
                <a:spcAft>
                  <a:spcPts val="450"/>
                </a:spcAft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25: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- x.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9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3767" y="1354238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9157" y="1354238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3767" y="2664106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 Pa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9157" y="2664106"/>
            <a:ext cx="2625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phờ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6F69B-71B7-D149-B1C3-BDA35A9C7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1202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2016" y="1199753"/>
            <a:ext cx="61539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72" y="2544828"/>
            <a:ext cx="2391000" cy="21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80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89047" y="2249385"/>
            <a:ext cx="2471492" cy="2471492"/>
            <a:chOff x="2204854" y="2344461"/>
            <a:chExt cx="2471492" cy="2471492"/>
          </a:xfrm>
        </p:grpSpPr>
        <p:sp>
          <p:nvSpPr>
            <p:cNvPr id="13" name="Oval 12"/>
            <p:cNvSpPr/>
            <p:nvPr/>
          </p:nvSpPr>
          <p:spPr>
            <a:xfrm>
              <a:off x="2204854" y="2344461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2636782" y="2852091"/>
              <a:ext cx="1688998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625" b="1" dirty="0" err="1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qu</a:t>
              </a:r>
              <a:r>
                <a:rPr lang="en-US" sz="8625" b="1" dirty="0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 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60301" y="2249385"/>
            <a:ext cx="2558498" cy="2471492"/>
            <a:chOff x="4969156" y="2243273"/>
            <a:chExt cx="2558498" cy="2471492"/>
          </a:xfrm>
        </p:grpSpPr>
        <p:sp>
          <p:nvSpPr>
            <p:cNvPr id="16" name="Oval 15"/>
            <p:cNvSpPr/>
            <p:nvPr/>
          </p:nvSpPr>
          <p:spPr>
            <a:xfrm>
              <a:off x="4969156" y="2243273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5990951" y="2769209"/>
              <a:ext cx="1536703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625" b="1" dirty="0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r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37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549" y="188607"/>
            <a:ext cx="218574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3731" y="3464611"/>
            <a:ext cx="2201750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09200" y="3460225"/>
            <a:ext cx="2130812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405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936" y="4419497"/>
            <a:ext cx="1175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endParaRPr lang="en-US" sz="6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59567" y="4265608"/>
            <a:ext cx="2252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8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030808" y="1907640"/>
            <a:ext cx="2371478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en-US" sz="8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endParaRPr lang="en-US" sz="86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5030808" y="291703"/>
            <a:ext cx="196858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endParaRPr lang="en-US" sz="86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37209" y1="88889" x2="49003" y2="78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8" y="827244"/>
            <a:ext cx="3859625" cy="26542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063587" y="3555798"/>
            <a:ext cx="3896688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en-US" sz="8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sz="8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86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3362" y="237090"/>
            <a:ext cx="199477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1412" y="3411229"/>
            <a:ext cx="1343958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1" y="1774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931412" y="3411229"/>
            <a:ext cx="1343958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44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362" y="4240285"/>
            <a:ext cx="15182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50013" y="4190090"/>
            <a:ext cx="1748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040274" y="2210900"/>
            <a:ext cx="240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5040274" y="721838"/>
            <a:ext cx="240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9" b="98536" l="4319" r="9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" y="939832"/>
            <a:ext cx="3013454" cy="2392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040274" y="3784408"/>
            <a:ext cx="3940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0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7678" y="1253675"/>
            <a:ext cx="1164421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endParaRPr lang="en-US" sz="72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53877" y="1148426"/>
            <a:ext cx="548868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215815-0231-AF4A-919E-5B0BD56E3525}"/>
              </a:ext>
            </a:extLst>
          </p:cNvPr>
          <p:cNvSpPr/>
          <p:nvPr/>
        </p:nvSpPr>
        <p:spPr>
          <a:xfrm>
            <a:off x="694053" y="2665734"/>
            <a:ext cx="2754601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sz="7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7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ADB34-A20A-1044-BDCF-54FE88EC8444}"/>
              </a:ext>
            </a:extLst>
          </p:cNvPr>
          <p:cNvSpPr/>
          <p:nvPr/>
        </p:nvSpPr>
        <p:spPr>
          <a:xfrm>
            <a:off x="5753877" y="2653582"/>
            <a:ext cx="2113399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72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8573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1686</TotalTime>
  <Words>361</Words>
  <Application>Microsoft Macintosh PowerPoint</Application>
  <PresentationFormat>On-screen Show (16:10)</PresentationFormat>
  <Paragraphs>99</Paragraphs>
  <Slides>30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</vt:lpstr>
      <vt:lpstr>#9Slide03 Quicksand Bold</vt:lpstr>
      <vt:lpstr>SimSun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Luyện đọc từ ngữ</vt:lpstr>
      <vt:lpstr>PowerPoint Presentation</vt:lpstr>
      <vt:lpstr>PowerPoint Presentation</vt:lpstr>
      <vt:lpstr>Quà quê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Microsoft Office User</cp:lastModifiedBy>
  <cp:revision>230</cp:revision>
  <dcterms:created xsi:type="dcterms:W3CDTF">2020-02-10T09:35:50Z</dcterms:created>
  <dcterms:modified xsi:type="dcterms:W3CDTF">2021-10-18T16:43:32Z</dcterms:modified>
</cp:coreProperties>
</file>