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360" r:id="rId2"/>
    <p:sldId id="399" r:id="rId3"/>
    <p:sldId id="388" r:id="rId4"/>
    <p:sldId id="368" r:id="rId5"/>
    <p:sldId id="400" r:id="rId6"/>
    <p:sldId id="369" r:id="rId7"/>
    <p:sldId id="372" r:id="rId8"/>
    <p:sldId id="322" r:id="rId9"/>
    <p:sldId id="373" r:id="rId10"/>
    <p:sldId id="291" r:id="rId11"/>
    <p:sldId id="374" r:id="rId12"/>
    <p:sldId id="375" r:id="rId13"/>
    <p:sldId id="401" r:id="rId14"/>
    <p:sldId id="376" r:id="rId15"/>
    <p:sldId id="392" r:id="rId16"/>
    <p:sldId id="393" r:id="rId17"/>
    <p:sldId id="394" r:id="rId18"/>
    <p:sldId id="396" r:id="rId19"/>
    <p:sldId id="377" r:id="rId20"/>
    <p:sldId id="384" r:id="rId21"/>
    <p:sldId id="378" r:id="rId22"/>
    <p:sldId id="323" r:id="rId23"/>
    <p:sldId id="386" r:id="rId24"/>
    <p:sldId id="389" r:id="rId25"/>
    <p:sldId id="403" r:id="rId26"/>
    <p:sldId id="276" r:id="rId27"/>
    <p:sldId id="277" r:id="rId28"/>
  </p:sldIdLst>
  <p:sldSz cx="9144000" cy="5715000" type="screen16x10"/>
  <p:notesSz cx="6858000" cy="9144000"/>
  <p:embeddedFontLst>
    <p:embeddedFont>
      <p:font typeface="#9Slide03 Quicksand Bold" pitchFamily="2" charset="77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88467" autoAdjust="0"/>
  </p:normalViewPr>
  <p:slideViewPr>
    <p:cSldViewPr snapToGrid="0">
      <p:cViewPr varScale="1">
        <p:scale>
          <a:sx n="115" d="100"/>
          <a:sy n="115" d="100"/>
        </p:scale>
        <p:origin x="1528" y="1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4875062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–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23:</a:t>
            </a:r>
          </a:p>
        </p:txBody>
      </p:sp>
    </p:spTree>
    <p:extLst>
      <p:ext uri="{BB962C8B-B14F-4D97-AF65-F5344CB8AC3E}">
        <p14:creationId xmlns:p14="http://schemas.microsoft.com/office/powerpoint/2010/main" val="3202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18363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ABC161FC-4F8B-4446-B96C-7FBB92DEC9DE}"/>
              </a:ext>
            </a:extLst>
          </p:cNvPr>
          <p:cNvSpPr/>
          <p:nvPr/>
        </p:nvSpPr>
        <p:spPr>
          <a:xfrm>
            <a:off x="2209100" y="3346126"/>
            <a:ext cx="1591393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B820D75-B803-1644-9B33-C9C111F99459}"/>
              </a:ext>
            </a:extLst>
          </p:cNvPr>
          <p:cNvSpPr/>
          <p:nvPr/>
        </p:nvSpPr>
        <p:spPr>
          <a:xfrm>
            <a:off x="4953209" y="3346126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92BFAE-ADDC-B740-93AD-EE57D826DFA2}"/>
              </a:ext>
            </a:extLst>
          </p:cNvPr>
          <p:cNvSpPr/>
          <p:nvPr/>
        </p:nvSpPr>
        <p:spPr>
          <a:xfrm>
            <a:off x="2857427" y="2822782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0CFCFA-1C2C-9A48-BF87-2DD80D926395}"/>
              </a:ext>
            </a:extLst>
          </p:cNvPr>
          <p:cNvSpPr/>
          <p:nvPr/>
        </p:nvSpPr>
        <p:spPr>
          <a:xfrm>
            <a:off x="5911278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F37BF3-D452-A941-BDAB-BDD1E4BD2264}"/>
              </a:ext>
            </a:extLst>
          </p:cNvPr>
          <p:cNvCxnSpPr>
            <a:cxnSpLocks/>
          </p:cNvCxnSpPr>
          <p:nvPr/>
        </p:nvCxnSpPr>
        <p:spPr>
          <a:xfrm flipV="1">
            <a:off x="1025899" y="2265078"/>
            <a:ext cx="663498" cy="32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47742" y="3925987"/>
            <a:ext cx="732572" cy="78061"/>
            <a:chOff x="2647742" y="3925987"/>
            <a:chExt cx="732572" cy="7806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2657927" y="3925987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2" y="4004048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196859" y="2199387"/>
            <a:ext cx="1049719" cy="65691"/>
            <a:chOff x="4196859" y="2199387"/>
            <a:chExt cx="1049719" cy="6569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E5BDB17-CCFE-764A-A36C-B698F9F9280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199387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A8E7D2-4C02-1F41-80E9-A77635D5142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265078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684298" y="2193941"/>
            <a:ext cx="818484" cy="71137"/>
            <a:chOff x="6684298" y="2193941"/>
            <a:chExt cx="818484" cy="711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818483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4299" y="2193941"/>
              <a:ext cx="818483" cy="1629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013" y="3111067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78" y="3111067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27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6179871" y="3100106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983182" y="3904763"/>
            <a:ext cx="732572" cy="78061"/>
            <a:chOff x="5983182" y="3904763"/>
            <a:chExt cx="732572" cy="7806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67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83182" y="3982824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88"/>
          <a:stretch/>
        </p:blipFill>
        <p:spPr>
          <a:xfrm>
            <a:off x="0" y="0"/>
            <a:ext cx="9144000" cy="23380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1742533" y="1231670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201929" y="1231670"/>
            <a:ext cx="1096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2542150" y="1566070"/>
            <a:ext cx="9035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649390" y="1566070"/>
            <a:ext cx="1489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99A7B2-70E6-7F4C-A9BB-AFC04261D4C7}"/>
              </a:ext>
            </a:extLst>
          </p:cNvPr>
          <p:cNvCxnSpPr>
            <a:cxnSpLocks/>
          </p:cNvCxnSpPr>
          <p:nvPr/>
        </p:nvCxnSpPr>
        <p:spPr>
          <a:xfrm>
            <a:off x="2240244" y="1900470"/>
            <a:ext cx="1667975" cy="196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7621929" y="1920132"/>
            <a:ext cx="6078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41363" r="7814"/>
          <a:stretch/>
        </p:blipFill>
        <p:spPr>
          <a:xfrm>
            <a:off x="0" y="2303360"/>
            <a:ext cx="9144000" cy="3411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BE169-372A-344C-8AD5-78B48B5C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146"/>
            <a:ext cx="8229600" cy="93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 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23" y="2688656"/>
            <a:ext cx="7407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296F9-89D3-FF43-BFFE-E1F2A1C3B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3873114" y="149365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660334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CC695-76A2-E84F-B04C-BF6F1CE0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622868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 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F46AC-9617-634B-8060-24FE2D5A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55585" y="143767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 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984253" y="1519247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383269" y="2430684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AF3102-E428-7446-ADAE-D61C62ED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488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59758" y="2853643"/>
            <a:ext cx="4132161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59758" y="39204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8B5A7-7706-FD42-801D-0C19483C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3854621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6560515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C7113-EB05-6844-87A9-65B45425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34897" cy="4348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3B3C4-1D22-1841-9299-9AF839D2C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9140" cy="3791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575A4A-6073-2D4C-8771-61261D9D7A7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607886" y="2631356"/>
            <a:ext cx="1192868" cy="14000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ECB20A0-37BC-124B-B833-4B70C553BCD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236956" y="2533384"/>
            <a:ext cx="1659135" cy="158460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3FB197CE-258B-F446-B0DC-29FC88B54617}"/>
              </a:ext>
            </a:extLst>
          </p:cNvPr>
          <p:cNvSpPr/>
          <p:nvPr/>
        </p:nvSpPr>
        <p:spPr>
          <a:xfrm>
            <a:off x="611757" y="2011556"/>
            <a:ext cx="3092142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D9288685-537A-F84D-B0F6-1932B0217261}"/>
              </a:ext>
            </a:extLst>
          </p:cNvPr>
          <p:cNvSpPr/>
          <p:nvPr/>
        </p:nvSpPr>
        <p:spPr>
          <a:xfrm>
            <a:off x="607741" y="3789025"/>
            <a:ext cx="2629215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24D4DE8B-D9EB-FA41-8B0B-B46666D0B18E}"/>
              </a:ext>
            </a:extLst>
          </p:cNvPr>
          <p:cNvSpPr/>
          <p:nvPr/>
        </p:nvSpPr>
        <p:spPr>
          <a:xfrm>
            <a:off x="4896091" y="2050937"/>
            <a:ext cx="4011616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24F7EB5B-6D69-6C4B-989D-0CC7A1659377}"/>
              </a:ext>
            </a:extLst>
          </p:cNvPr>
          <p:cNvSpPr/>
          <p:nvPr/>
        </p:nvSpPr>
        <p:spPr>
          <a:xfrm>
            <a:off x="4926916" y="3823746"/>
            <a:ext cx="3053265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1838BC-C649-1A43-AA99-AF3ABEBF5D89}"/>
              </a:ext>
            </a:extLst>
          </p:cNvPr>
          <p:cNvSpPr/>
          <p:nvPr/>
        </p:nvSpPr>
        <p:spPr>
          <a:xfrm>
            <a:off x="356837" y="216895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F641A-7A6C-F04E-9004-96F64C8A5095}"/>
              </a:ext>
            </a:extLst>
          </p:cNvPr>
          <p:cNvSpPr/>
          <p:nvPr/>
        </p:nvSpPr>
        <p:spPr>
          <a:xfrm>
            <a:off x="356837" y="3947107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ABD835-4378-E34B-93D9-C5161AA78952}"/>
              </a:ext>
            </a:extLst>
          </p:cNvPr>
          <p:cNvSpPr/>
          <p:nvPr/>
        </p:nvSpPr>
        <p:spPr>
          <a:xfrm>
            <a:off x="4717671" y="2208335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05C471-F472-6A4A-A159-298124D20EF8}"/>
              </a:ext>
            </a:extLst>
          </p:cNvPr>
          <p:cNvSpPr/>
          <p:nvPr/>
        </p:nvSpPr>
        <p:spPr>
          <a:xfrm>
            <a:off x="4748496" y="398114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36464" r="16076" b="36059"/>
          <a:stretch/>
        </p:blipFill>
        <p:spPr>
          <a:xfrm>
            <a:off x="152603" y="1767409"/>
            <a:ext cx="8859050" cy="1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82" t="2546" r="8508" b="1428"/>
          <a:stretch/>
        </p:blipFill>
        <p:spPr>
          <a:xfrm rot="16200000">
            <a:off x="1733430" y="-1556677"/>
            <a:ext cx="5715000" cy="88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0" t="902" r="6161"/>
          <a:stretch/>
        </p:blipFill>
        <p:spPr>
          <a:xfrm rot="16200000">
            <a:off x="1822811" y="-1444147"/>
            <a:ext cx="5622402" cy="86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23: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r.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1354238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436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767" y="2664106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ọ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4436" y="2664106"/>
            <a:ext cx="262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D72F3-454C-764E-970D-6B3DDF15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114" y="162046"/>
            <a:ext cx="1539433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F6580-9263-D341-AC1E-662A63DB3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 a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76274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3235" y="4381399"/>
            <a:ext cx="111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30808" y="1907640"/>
            <a:ext cx="132174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8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63587" y="744292"/>
            <a:ext cx="96148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86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3" y="816270"/>
            <a:ext cx="3391828" cy="2708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30808" y="3127980"/>
            <a:ext cx="389668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8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 </a:t>
            </a:r>
            <a:r>
              <a:rPr lang="en-US" sz="8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86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002" y="189009"/>
            <a:ext cx="199477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016" y="3515761"/>
            <a:ext cx="186333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930016" y="3515761"/>
            <a:ext cx="186333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710" y="4334147"/>
            <a:ext cx="1518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4953" y="4287980"/>
            <a:ext cx="174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7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40275" y="2016679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40274" y="721838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15326" r="37215" b="29372"/>
          <a:stretch/>
        </p:blipFill>
        <p:spPr>
          <a:xfrm>
            <a:off x="111433" y="721839"/>
            <a:ext cx="3489234" cy="272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87512" y="3332575"/>
            <a:ext cx="394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3109E-71AC-674F-9796-6B634609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36709" cy="5367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628" y="1199246"/>
            <a:ext cx="6514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7" name="Rectangle 6"/>
          <p:cNvSpPr/>
          <p:nvPr/>
        </p:nvSpPr>
        <p:spPr>
          <a:xfrm>
            <a:off x="5446100" y="1148426"/>
            <a:ext cx="116442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820883" y="2665735"/>
            <a:ext cx="280589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7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598385" y="2665734"/>
            <a:ext cx="272895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7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C9A96-30E3-524C-A77E-F692FB8AF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6225"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377</Words>
  <Application>Microsoft Macintosh PowerPoint</Application>
  <PresentationFormat>On-screen Show (16:10)</PresentationFormat>
  <Paragraphs>95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#9Slide03 Quicksand Bold</vt:lpstr>
      <vt:lpstr>SimSun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Nhà dì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Microsoft Office User</cp:lastModifiedBy>
  <cp:revision>220</cp:revision>
  <dcterms:created xsi:type="dcterms:W3CDTF">2020-02-10T09:35:50Z</dcterms:created>
  <dcterms:modified xsi:type="dcterms:W3CDTF">2021-10-18T16:42:51Z</dcterms:modified>
</cp:coreProperties>
</file>