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8"/>
  </p:notesMasterIdLst>
  <p:sldIdLst>
    <p:sldId id="360" r:id="rId2"/>
    <p:sldId id="384" r:id="rId3"/>
    <p:sldId id="365" r:id="rId4"/>
    <p:sldId id="366" r:id="rId5"/>
    <p:sldId id="368" r:id="rId6"/>
    <p:sldId id="369" r:id="rId7"/>
    <p:sldId id="372" r:id="rId8"/>
    <p:sldId id="322" r:id="rId9"/>
    <p:sldId id="373" r:id="rId10"/>
    <p:sldId id="291" r:id="rId11"/>
    <p:sldId id="385" r:id="rId12"/>
    <p:sldId id="387" r:id="rId13"/>
    <p:sldId id="374" r:id="rId14"/>
    <p:sldId id="375" r:id="rId15"/>
    <p:sldId id="376" r:id="rId16"/>
    <p:sldId id="377" r:id="rId17"/>
    <p:sldId id="378" r:id="rId18"/>
    <p:sldId id="323" r:id="rId19"/>
    <p:sldId id="379" r:id="rId20"/>
    <p:sldId id="380" r:id="rId21"/>
    <p:sldId id="381" r:id="rId22"/>
    <p:sldId id="382" r:id="rId23"/>
    <p:sldId id="383" r:id="rId24"/>
    <p:sldId id="386" r:id="rId25"/>
    <p:sldId id="276" r:id="rId26"/>
    <p:sldId id="277" r:id="rId27"/>
  </p:sldIdLst>
  <p:sldSz cx="9144000" cy="5715000" type="screen16x10"/>
  <p:notesSz cx="6858000" cy="9144000"/>
  <p:embeddedFontLst>
    <p:embeddedFont>
      <p:font typeface=".VnAvant" panose="020B7200000000000000" pitchFamily="34"/>
      <p:regular r:id="rId29"/>
      <p:bold r:id="rId30"/>
      <p: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FFFF99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3" autoAdjust="0"/>
    <p:restoredTop sz="88467" autoAdjust="0"/>
  </p:normalViewPr>
  <p:slideViewPr>
    <p:cSldViewPr snapToGrid="0">
      <p:cViewPr varScale="1">
        <p:scale>
          <a:sx n="115" d="100"/>
          <a:sy n="115" d="100"/>
        </p:scale>
        <p:origin x="1704" y="1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10/15/21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858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815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6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4" y="4028514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769381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586" y="1322465"/>
            <a:ext cx="63779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2923" y="246356"/>
            <a:ext cx="655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81649" y="3982964"/>
            <a:ext cx="4855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4020" y="2116700"/>
            <a:ext cx="28283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7221" y="2502520"/>
            <a:ext cx="13367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18:</a:t>
            </a:r>
          </a:p>
        </p:txBody>
      </p:sp>
    </p:spTree>
    <p:extLst>
      <p:ext uri="{BB962C8B-B14F-4D97-AF65-F5344CB8AC3E}">
        <p14:creationId xmlns:p14="http://schemas.microsoft.com/office/powerpoint/2010/main" val="41630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8" y="167197"/>
            <a:ext cx="8436251" cy="735109"/>
          </a:xfrm>
          <a:prstGeom prst="rect">
            <a:avLst/>
          </a:prstGeom>
          <a:noFill/>
        </p:spPr>
        <p:txBody>
          <a:bodyPr wrap="square" lIns="87920" tIns="43960" rIns="87920" bIns="43960" rtlCol="0">
            <a:spAutoFit/>
          </a:bodyPr>
          <a:lstStyle/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599" y="1749570"/>
            <a:ext cx="1548246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anose="020B7200000000000000" pitchFamily="34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lang="en-US" sz="3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002847" y="1494171"/>
            <a:ext cx="285751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37458" y="2924678"/>
            <a:ext cx="161652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anose="020B7200000000000000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041817" y="2659429"/>
            <a:ext cx="285751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4228127"/>
            <a:ext cx="1548245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anose="020B7200000000000000" pitchFamily="34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</a:t>
            </a:r>
            <a:endParaRPr lang="en-US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927513" y="3973876"/>
            <a:ext cx="285751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80018" y="1760777"/>
            <a:ext cx="1444337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mỏ</a:t>
            </a:r>
            <a:endParaRPr lang="en-US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029453" y="1506527"/>
            <a:ext cx="285751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80018" y="3002329"/>
            <a:ext cx="1444337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anose="020B7200000000000000" pitchFamily="34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endParaRPr lang="en-US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35931" y="2748079"/>
            <a:ext cx="285751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0018" y="4290144"/>
            <a:ext cx="1506683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.VnAvant" panose="020B7200000000000000" pitchFamily="34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khỉ</a:t>
            </a:r>
            <a:endParaRPr lang="en-US" sz="3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87887" y="4047912"/>
            <a:ext cx="285751" cy="32828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chemeClr val="tx1"/>
                </a:solidFill>
                <a:latin typeface=".VnAvant" panose="020B7200000000000000" pitchFamily="34" charset="0"/>
              </a:rPr>
              <a:t>6</a:t>
            </a:r>
          </a:p>
        </p:txBody>
      </p:sp>
      <p:sp>
        <p:nvSpPr>
          <p:cNvPr id="5" name="Oval 4"/>
          <p:cNvSpPr/>
          <p:nvPr/>
        </p:nvSpPr>
        <p:spPr>
          <a:xfrm>
            <a:off x="4135581" y="1979464"/>
            <a:ext cx="1205347" cy="86829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38623" y="1860823"/>
            <a:ext cx="1186989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50" dirty="0"/>
          </a:p>
        </p:txBody>
      </p:sp>
      <p:sp>
        <p:nvSpPr>
          <p:cNvPr id="19" name="Oval 18"/>
          <p:cNvSpPr/>
          <p:nvPr/>
        </p:nvSpPr>
        <p:spPr>
          <a:xfrm>
            <a:off x="4068040" y="3571009"/>
            <a:ext cx="1205347" cy="99752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5400" b="1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93534" y="3555851"/>
            <a:ext cx="1543048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  <a:p>
            <a:endParaRPr lang="en-US" sz="1050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20CB2B7-4C43-3641-BF97-35809C0DD5DA}"/>
              </a:ext>
            </a:extLst>
          </p:cNvPr>
          <p:cNvCxnSpPr>
            <a:stCxn id="5" idx="2"/>
            <a:endCxn id="8" idx="3"/>
          </p:cNvCxnSpPr>
          <p:nvPr/>
        </p:nvCxnSpPr>
        <p:spPr>
          <a:xfrm flipH="1">
            <a:off x="2953986" y="2413612"/>
            <a:ext cx="1181595" cy="8342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AAA2CFA-8C38-FF4B-8A5A-71CB60F6E8EB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5294895" y="2580146"/>
            <a:ext cx="1085123" cy="201008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939FBFD-955B-3D48-8A1B-5FFE6FE08615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2919845" y="2049652"/>
            <a:ext cx="1181595" cy="194310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6D64B58-B86F-EB4A-90C1-0D07CCF2B579}"/>
              </a:ext>
            </a:extLst>
          </p:cNvPr>
          <p:cNvCxnSpPr>
            <a:cxnSpLocks/>
          </p:cNvCxnSpPr>
          <p:nvPr/>
        </p:nvCxnSpPr>
        <p:spPr>
          <a:xfrm flipH="1">
            <a:off x="5220704" y="2107496"/>
            <a:ext cx="1169594" cy="170825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75A14B0-2AE9-1E4C-9581-5199552783C5}"/>
              </a:ext>
            </a:extLst>
          </p:cNvPr>
          <p:cNvCxnSpPr>
            <a:cxnSpLocks/>
            <a:endCxn id="10" idx="3"/>
          </p:cNvCxnSpPr>
          <p:nvPr/>
        </p:nvCxnSpPr>
        <p:spPr>
          <a:xfrm flipH="1">
            <a:off x="2919845" y="3992755"/>
            <a:ext cx="1148195" cy="53545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0E9ACDE-BFDB-4E4B-858C-2B7E352D4E9D}"/>
              </a:ext>
            </a:extLst>
          </p:cNvPr>
          <p:cNvCxnSpPr>
            <a:cxnSpLocks/>
          </p:cNvCxnSpPr>
          <p:nvPr/>
        </p:nvCxnSpPr>
        <p:spPr>
          <a:xfrm>
            <a:off x="5351317" y="2366054"/>
            <a:ext cx="1019816" cy="94758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6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3" grpId="0" animBg="1"/>
      <p:bldP spid="4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5" grpId="0" animBg="1"/>
      <p:bldP spid="6" grpId="0"/>
      <p:bldP spid="19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53267" y="2282911"/>
            <a:ext cx="4807976" cy="141584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NGHỈ GIỮA GIỜ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AD6A8-4748-BE4C-8815-BA29065C0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0761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vellous Bright Ideas (Chicken Dance) - 27th April 2020.mp4">
            <a:hlinkClick r:id="" action="ppaction://media"/>
            <a:extLst>
              <a:ext uri="{FF2B5EF4-FFF2-40B4-BE49-F238E27FC236}">
                <a16:creationId xmlns:a16="http://schemas.microsoft.com/office/drawing/2014/main" id="{9FBD16AD-A393-D64A-BAD4-28311B4A6A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9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4116F-FA04-424D-82EA-B3AAD59B6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9DE151-C270-AD49-803F-4EE96D1C5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11100D-1A05-6346-AACF-34066287A9A1}"/>
              </a:ext>
            </a:extLst>
          </p:cNvPr>
          <p:cNvCxnSpPr>
            <a:cxnSpLocks/>
          </p:cNvCxnSpPr>
          <p:nvPr/>
        </p:nvCxnSpPr>
        <p:spPr>
          <a:xfrm>
            <a:off x="5384181" y="2252546"/>
            <a:ext cx="58172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C38388-A25A-FB4C-9011-DFFE393093CE}"/>
              </a:ext>
            </a:extLst>
          </p:cNvPr>
          <p:cNvCxnSpPr>
            <a:cxnSpLocks/>
          </p:cNvCxnSpPr>
          <p:nvPr/>
        </p:nvCxnSpPr>
        <p:spPr>
          <a:xfrm>
            <a:off x="6073698" y="2252546"/>
            <a:ext cx="873512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BFC717-263F-0248-B7CE-22A1D0295591}"/>
              </a:ext>
            </a:extLst>
          </p:cNvPr>
          <p:cNvCxnSpPr>
            <a:cxnSpLocks/>
          </p:cNvCxnSpPr>
          <p:nvPr/>
        </p:nvCxnSpPr>
        <p:spPr>
          <a:xfrm>
            <a:off x="6293005" y="2672575"/>
            <a:ext cx="10668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81E5C7C-F4ED-6F4E-A646-7DE72A10E7C3}"/>
              </a:ext>
            </a:extLst>
          </p:cNvPr>
          <p:cNvCxnSpPr>
            <a:cxnSpLocks/>
          </p:cNvCxnSpPr>
          <p:nvPr/>
        </p:nvCxnSpPr>
        <p:spPr>
          <a:xfrm>
            <a:off x="5114693" y="4401015"/>
            <a:ext cx="76200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051AA-D65F-D84E-9522-7D45B25E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b="1" i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B3A9F-6D08-BC40-8CC8-1A30FA487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2680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Bi,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khế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</a:t>
            </a:r>
          </a:p>
        </p:txBody>
      </p:sp>
    </p:spTree>
    <p:extLst>
      <p:ext uri="{BB962C8B-B14F-4D97-AF65-F5344CB8AC3E}">
        <p14:creationId xmlns:p14="http://schemas.microsoft.com/office/powerpoint/2010/main" val="375001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1839D-755B-524A-BE28-D6DE252E1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C00FA0-AFCA-5A46-9BCD-E868E9D39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6"/>
            <a:ext cx="9144000" cy="5709154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9CDC2F2-3E46-3A47-B9F4-049BABD3AB48}"/>
              </a:ext>
            </a:extLst>
          </p:cNvPr>
          <p:cNvSpPr/>
          <p:nvPr/>
        </p:nvSpPr>
        <p:spPr>
          <a:xfrm>
            <a:off x="2832410" y="705115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F66FC98-41D4-B54F-AA90-02127D94CA9F}"/>
              </a:ext>
            </a:extLst>
          </p:cNvPr>
          <p:cNvSpPr/>
          <p:nvPr/>
        </p:nvSpPr>
        <p:spPr>
          <a:xfrm>
            <a:off x="4148255" y="882870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580F4A6-84A5-9349-9850-4F790A1518CC}"/>
              </a:ext>
            </a:extLst>
          </p:cNvPr>
          <p:cNvSpPr/>
          <p:nvPr/>
        </p:nvSpPr>
        <p:spPr>
          <a:xfrm>
            <a:off x="5114693" y="1760764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4F01831-43BC-9A43-82DC-1F9E4CD7B232}"/>
              </a:ext>
            </a:extLst>
          </p:cNvPr>
          <p:cNvSpPr/>
          <p:nvPr/>
        </p:nvSpPr>
        <p:spPr>
          <a:xfrm>
            <a:off x="7155366" y="2173359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C39EE0-B704-8842-A9B2-5D9BC64079B9}"/>
              </a:ext>
            </a:extLst>
          </p:cNvPr>
          <p:cNvSpPr/>
          <p:nvPr/>
        </p:nvSpPr>
        <p:spPr>
          <a:xfrm>
            <a:off x="1646664" y="3645320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CE2A61-A6B6-F64A-8636-C260EC1BA6E8}"/>
              </a:ext>
            </a:extLst>
          </p:cNvPr>
          <p:cNvSpPr/>
          <p:nvPr/>
        </p:nvSpPr>
        <p:spPr>
          <a:xfrm>
            <a:off x="4315521" y="4124822"/>
            <a:ext cx="423745" cy="2984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586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FC5B24-30F2-BF4A-995A-6C887C3CC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37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08EC71-284A-EA43-B05C-2225E841A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75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828" y="666333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34" y="1657188"/>
            <a:ext cx="7947929" cy="151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h - khế.mp4">
            <a:hlinkClick r:id="" action="ppaction://media"/>
            <a:extLst>
              <a:ext uri="{FF2B5EF4-FFF2-40B4-BE49-F238E27FC236}">
                <a16:creationId xmlns:a16="http://schemas.microsoft.com/office/drawing/2014/main" id="{37CB3754-4593-0247-B98A-74475275E1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1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186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BBCA64-574B-B447-9137-251B0221D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0" y="0"/>
            <a:ext cx="762198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78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BBCA64-574B-B447-9137-251B0221D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0" y="0"/>
            <a:ext cx="762198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25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 - me.mp4">
            <a:hlinkClick r:id="" action="ppaction://media"/>
            <a:extLst>
              <a:ext uri="{FF2B5EF4-FFF2-40B4-BE49-F238E27FC236}">
                <a16:creationId xmlns:a16="http://schemas.microsoft.com/office/drawing/2014/main" id="{3ADABD25-4AB1-8D40-8D6B-2FBCA3CDBC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857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6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BBCA64-574B-B447-9137-251B0221D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11" y="0"/>
            <a:ext cx="762197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64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FD52B0-2651-B943-A61C-8140956DD4BC}"/>
              </a:ext>
            </a:extLst>
          </p:cNvPr>
          <p:cNvSpPr txBox="1">
            <a:spLocks/>
          </p:cNvSpPr>
          <p:nvPr/>
        </p:nvSpPr>
        <p:spPr>
          <a:xfrm>
            <a:off x="1026160" y="14859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C772BD-DBFA-5643-9A5A-07F9EDB55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06" y="2971725"/>
            <a:ext cx="2144464" cy="2144464"/>
          </a:xfrm>
          <a:prstGeom prst="rect">
            <a:avLst/>
          </a:prstGeom>
        </p:spPr>
      </p:pic>
      <p:sp>
        <p:nvSpPr>
          <p:cNvPr id="6" name="Thought Bubble: Cloud 4">
            <a:extLst>
              <a:ext uri="{FF2B5EF4-FFF2-40B4-BE49-F238E27FC236}">
                <a16:creationId xmlns:a16="http://schemas.microsoft.com/office/drawing/2014/main" id="{2F6ECC1D-85FB-CD45-89F0-96FC61E8BC42}"/>
              </a:ext>
            </a:extLst>
          </p:cNvPr>
          <p:cNvSpPr/>
          <p:nvPr/>
        </p:nvSpPr>
        <p:spPr>
          <a:xfrm>
            <a:off x="1835738" y="1074826"/>
            <a:ext cx="4877862" cy="232321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#9Slide03 Quicksand Bold" panose="00000800000000000000" pitchFamily="2" charset="0"/>
            </a:endParaRP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73ECABC-64C7-4743-909E-CB3686F57981}"/>
              </a:ext>
            </a:extLst>
          </p:cNvPr>
          <p:cNvSpPr txBox="1">
            <a:spLocks/>
          </p:cNvSpPr>
          <p:nvPr/>
        </p:nvSpPr>
        <p:spPr>
          <a:xfrm>
            <a:off x="2122588" y="1754259"/>
            <a:ext cx="4304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23D5BF-762A-1C41-87F8-CEDD7B411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720" y="2236433"/>
            <a:ext cx="2316960" cy="2316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8559A2-FF6F-9D44-AD24-D9EE0050BD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30413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50161" y="1340996"/>
            <a:ext cx="7540863" cy="1348704"/>
            <a:chOff x="1325218" y="1881809"/>
            <a:chExt cx="9457343" cy="1144745"/>
          </a:xfrm>
        </p:grpSpPr>
        <p:sp>
          <p:nvSpPr>
            <p:cNvPr id="3" name="TextBox 2"/>
            <p:cNvSpPr txBox="1"/>
            <p:nvPr/>
          </p:nvSpPr>
          <p:spPr>
            <a:xfrm>
              <a:off x="1908313" y="1903253"/>
              <a:ext cx="8874248" cy="112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18: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m 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thêm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tiếng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chứa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m.</a:t>
              </a:r>
            </a:p>
            <a:p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983974" y="3432931"/>
            <a:ext cx="6130504" cy="782232"/>
            <a:chOff x="1311965" y="4170641"/>
            <a:chExt cx="7765773" cy="583095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390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19: 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 –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299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2016" y="1199753"/>
            <a:ext cx="6153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72" y="2544828"/>
            <a:ext cx="2391000" cy="21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2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1" y="1134429"/>
            <a:ext cx="4215528" cy="4215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386316" y="759916"/>
            <a:ext cx="4304467" cy="387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075867" y="1887227"/>
            <a:ext cx="3771900" cy="125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tIns="17145" rIns="17145" bIns="17145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309563">
              <a:lnSpc>
                <a:spcPct val="150000"/>
              </a:lnSpc>
              <a:defRPr/>
            </a:pPr>
            <a:r>
              <a:rPr lang="en-US" altLang="en-US" sz="600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470202" y="1585557"/>
            <a:ext cx="315040" cy="285035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920027" y="3457576"/>
            <a:ext cx="316112" cy="285035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5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5457" y="2251600"/>
            <a:ext cx="2525287" cy="10051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 defTabSz="685800">
              <a:defRPr/>
            </a:pP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</a:t>
            </a:r>
            <a:r>
              <a:rPr lang="en-US" sz="5775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5775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18514" y="2251599"/>
            <a:ext cx="3013660" cy="10051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 defTabSz="685800">
              <a:defRPr/>
            </a:pP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sz="5775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</a:t>
            </a:r>
            <a:endParaRPr lang="en-US" sz="5775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65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4582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39" b="98835" l="4723" r="91633">
                        <a14:foregroundMark x1="9582" y1="16117" x2="23887" y2="23301"/>
                        <a14:foregroundMark x1="24157" y1="33786" x2="34818" y2="41553"/>
                        <a14:foregroundMark x1="20243" y1="32233" x2="24966" y2="38641"/>
                        <a14:foregroundMark x1="27800" y1="22913" x2="34953" y2="30874"/>
                        <a14:foregroundMark x1="21053" y1="38058" x2="22537" y2="48350"/>
                        <a14:foregroundMark x1="31444" y1="20583" x2="56680" y2="13981"/>
                        <a14:foregroundMark x1="25236" y1="16893" x2="36167" y2="18447"/>
                        <a14:foregroundMark x1="53981" y1="14757" x2="72874" y2="13786"/>
                        <a14:foregroundMark x1="75574" y1="14951" x2="84615" y2="14951"/>
                        <a14:foregroundMark x1="75304" y1="14369" x2="80837" y2="12427"/>
                        <a14:foregroundMark x1="84211" y1="15922" x2="88124" y2="20194"/>
                        <a14:foregroundMark x1="88799" y1="21748" x2="88799" y2="31650"/>
                        <a14:foregroundMark x1="88259" y1="33204" x2="60729" y2="48738"/>
                        <a14:foregroundMark x1="53711" y1="32621" x2="64103" y2="50097"/>
                        <a14:foregroundMark x1="62618" y1="23301" x2="60999" y2="43107"/>
                        <a14:foregroundMark x1="54656" y1="48738" x2="54791" y2="84466"/>
                        <a14:foregroundMark x1="86775" y1="33398" x2="84480" y2="76893"/>
                        <a14:foregroundMark x1="85290" y1="66408" x2="88799" y2="77282"/>
                        <a14:foregroundMark x1="54791" y1="92039" x2="66397" y2="96117"/>
                        <a14:foregroundMark x1="78947" y1="97670" x2="88394" y2="95922"/>
                        <a14:foregroundMark x1="87989" y1="78447" x2="90148" y2="94175"/>
                        <a14:foregroundMark x1="5533" y1="75728" x2="6748" y2="93786"/>
                        <a14:foregroundMark x1="5668" y1="22136" x2="6613" y2="74951"/>
                        <a14:foregroundMark x1="6748" y1="14757" x2="5263" y2="25243"/>
                        <a14:foregroundMark x1="6748" y1="15146" x2="10796" y2="12816"/>
                        <a14:foregroundMark x1="12146" y1="13398" x2="15520" y2="12233"/>
                        <a14:foregroundMark x1="17409" y1="13204" x2="25236" y2="12816"/>
                        <a14:foregroundMark x1="26451" y1="13981" x2="38596" y2="15922"/>
                        <a14:foregroundMark x1="28475" y1="21359" x2="35493" y2="24854"/>
                        <a14:foregroundMark x1="29420" y1="21748" x2="31984" y2="25825"/>
                        <a14:backgroundMark x1="41296" y1="8738" x2="41296" y2="14951"/>
                        <a14:backgroundMark x1="42915" y1="13981" x2="48313" y2="13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92" r="947"/>
          <a:stretch/>
        </p:blipFill>
        <p:spPr>
          <a:xfrm>
            <a:off x="1179368" y="981941"/>
            <a:ext cx="7263246" cy="45528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A6A0DF-CE0D-8E4F-BCCF-9C0C0C15E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140"/>
            <a:ext cx="914400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4665" y="222892"/>
            <a:ext cx="1994778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83493" y="3443733"/>
            <a:ext cx="1016946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khế</a:t>
            </a:r>
            <a:endParaRPr lang="en-US" sz="44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17" name="Rectangle 16"/>
          <p:cNvSpPr/>
          <p:nvPr/>
        </p:nvSpPr>
        <p:spPr>
          <a:xfrm>
            <a:off x="1283493" y="3443733"/>
            <a:ext cx="1016946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44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ế</a:t>
            </a:r>
            <a:endParaRPr lang="en-US" sz="405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281" y="3998879"/>
            <a:ext cx="1955158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endParaRPr lang="en-US" sz="8625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56354" y="3998878"/>
            <a:ext cx="2482913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</a:rPr>
              <a:t> </a:t>
            </a:r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endParaRPr lang="en-US" sz="8625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6303338" y="1423956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endParaRPr lang="en-US" sz="8625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6303338" y="3164259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862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ế</a:t>
            </a:r>
            <a:endParaRPr lang="en-US" sz="862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6E4F9C3-A038-FC4A-827E-BD189318D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56" y="924047"/>
            <a:ext cx="2789219" cy="2419436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3924" y="163630"/>
            <a:ext cx="1895392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51621" y="3443733"/>
            <a:ext cx="880690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17" name="Rectangle 16"/>
          <p:cNvSpPr/>
          <p:nvPr/>
        </p:nvSpPr>
        <p:spPr>
          <a:xfrm>
            <a:off x="1351620" y="3450474"/>
            <a:ext cx="880690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44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sz="405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281" y="3998879"/>
            <a:ext cx="1393391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56355" y="3998878"/>
            <a:ext cx="1813840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</a:rPr>
              <a:t> </a:t>
            </a:r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6303338" y="1078268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6303338" y="2777213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8625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6E4F9C3-A038-FC4A-827E-BD189318D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" y="907816"/>
            <a:ext cx="3424018" cy="2451898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7430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89604" y="1014051"/>
            <a:ext cx="1164421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endParaRPr lang="en-US" sz="72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54206" y="1014051"/>
            <a:ext cx="907942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215815-0231-AF4A-919E-5B0BD56E3525}"/>
              </a:ext>
            </a:extLst>
          </p:cNvPr>
          <p:cNvSpPr/>
          <p:nvPr/>
        </p:nvSpPr>
        <p:spPr>
          <a:xfrm>
            <a:off x="1789604" y="2916653"/>
            <a:ext cx="1574790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72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ế</a:t>
            </a:r>
            <a:endParaRPr lang="en-US" sz="72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1ADB34-A20A-1044-BDCF-54FE88EC8444}"/>
              </a:ext>
            </a:extLst>
          </p:cNvPr>
          <p:cNvSpPr/>
          <p:nvPr/>
        </p:nvSpPr>
        <p:spPr>
          <a:xfrm>
            <a:off x="6254206" y="2749385"/>
            <a:ext cx="1355179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72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BB3383-3006-0E46-8667-757D8344A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1234</TotalTime>
  <Words>241</Words>
  <Application>Microsoft Macintosh PowerPoint</Application>
  <PresentationFormat>On-screen Show (16:10)</PresentationFormat>
  <Paragraphs>67</Paragraphs>
  <Slides>26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Times New Roman</vt:lpstr>
      <vt:lpstr>#9Slide03 Quicksand Bold</vt:lpstr>
      <vt:lpstr>Calibri</vt:lpstr>
      <vt:lpstr>仓耳玄三M W05</vt:lpstr>
      <vt:lpstr>Arial</vt:lpstr>
      <vt:lpstr>宋体</vt:lpstr>
      <vt:lpstr>.VnAvant</vt:lpstr>
      <vt:lpstr>Lato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Luyện đọc từ ngữ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Microsoft Office User</cp:lastModifiedBy>
  <cp:revision>193</cp:revision>
  <dcterms:created xsi:type="dcterms:W3CDTF">2020-02-10T09:35:50Z</dcterms:created>
  <dcterms:modified xsi:type="dcterms:W3CDTF">2021-10-15T05:14:24Z</dcterms:modified>
</cp:coreProperties>
</file>