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2"/>
  </p:notesMasterIdLst>
  <p:sldIdLst>
    <p:sldId id="334" r:id="rId2"/>
    <p:sldId id="257" r:id="rId3"/>
    <p:sldId id="318" r:id="rId4"/>
    <p:sldId id="319" r:id="rId5"/>
    <p:sldId id="320" r:id="rId6"/>
    <p:sldId id="321" r:id="rId7"/>
    <p:sldId id="323" r:id="rId8"/>
    <p:sldId id="330" r:id="rId9"/>
    <p:sldId id="331" r:id="rId10"/>
    <p:sldId id="332" r:id="rId11"/>
    <p:sldId id="333" r:id="rId12"/>
    <p:sldId id="309" r:id="rId13"/>
    <p:sldId id="310" r:id="rId14"/>
    <p:sldId id="324" r:id="rId15"/>
    <p:sldId id="325" r:id="rId16"/>
    <p:sldId id="326" r:id="rId17"/>
    <p:sldId id="328" r:id="rId18"/>
    <p:sldId id="329" r:id="rId19"/>
    <p:sldId id="276" r:id="rId20"/>
    <p:sldId id="277" r:id="rId21"/>
  </p:sldIdLst>
  <p:sldSz cx="9144000" cy="5715000" type="screen16x10"/>
  <p:notesSz cx="6858000" cy="9144000"/>
  <p:embeddedFontLst>
    <p:embeddedFont>
      <p:font typeface=".VnAvant" panose="020B7200000000000000" pitchFamily="34"/>
      <p:regular r:id="rId23"/>
      <p:bold r:id="rId24"/>
      <p:italic r:id="rId25"/>
      <p:boldItalic r:id="rId26"/>
    </p:embeddedFont>
    <p:embeddedFont>
      <p:font typeface="Arial Black" panose="020B06040202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mic Sans MS" panose="030F0902030302020204" pitchFamily="66" charset="0"/>
      <p:regular r:id="rId32"/>
      <p:bold r:id="rId3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28" autoAdjust="0"/>
    <p:restoredTop sz="88482" autoAdjust="0"/>
  </p:normalViewPr>
  <p:slideViewPr>
    <p:cSldViewPr snapToGrid="0">
      <p:cViewPr varScale="1">
        <p:scale>
          <a:sx n="130" d="100"/>
          <a:sy n="130" d="100"/>
        </p:scale>
        <p:origin x="872" y="19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a.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c.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88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03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3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47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14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6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4" y="4028514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98936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7.gif"/><Relationship Id="rId3" Type="http://schemas.openxmlformats.org/officeDocument/2006/relationships/image" Target="../media/image4.png"/><Relationship Id="rId7" Type="http://schemas.openxmlformats.org/officeDocument/2006/relationships/slide" Target="slide16.xml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slide" Target="slide18.xml"/><Relationship Id="rId5" Type="http://schemas.openxmlformats.org/officeDocument/2006/relationships/slide" Target="slide17.xml"/><Relationship Id="rId15" Type="http://schemas.openxmlformats.org/officeDocument/2006/relationships/slide" Target="slide15.xml"/><Relationship Id="rId10" Type="http://schemas.openxmlformats.org/officeDocument/2006/relationships/image" Target="../media/image21.png"/><Relationship Id="rId19" Type="http://schemas.openxmlformats.org/officeDocument/2006/relationships/image" Target="../media/image3.jp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.png"/><Relationship Id="rId18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6.png"/><Relationship Id="rId7" Type="http://schemas.openxmlformats.org/officeDocument/2006/relationships/audio" Target="../media/audio3.wav"/><Relationship Id="rId12" Type="http://schemas.openxmlformats.org/officeDocument/2006/relationships/image" Target="../media/image28.gif"/><Relationship Id="rId17" Type="http://schemas.openxmlformats.org/officeDocument/2006/relationships/image" Target="../media/image32.gif"/><Relationship Id="rId2" Type="http://schemas.openxmlformats.org/officeDocument/2006/relationships/tags" Target="../tags/tag2.xml"/><Relationship Id="rId16" Type="http://schemas.openxmlformats.org/officeDocument/2006/relationships/image" Target="../media/image31.gif"/><Relationship Id="rId20" Type="http://schemas.openxmlformats.org/officeDocument/2006/relationships/image" Target="../media/image35.png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1.wav"/><Relationship Id="rId15" Type="http://schemas.openxmlformats.org/officeDocument/2006/relationships/image" Target="../media/image30.gif"/><Relationship Id="rId23" Type="http://schemas.openxmlformats.org/officeDocument/2006/relationships/image" Target="../media/image37.jpeg"/><Relationship Id="rId10" Type="http://schemas.openxmlformats.org/officeDocument/2006/relationships/audio" Target="../media/audio6.wav"/><Relationship Id="rId19" Type="http://schemas.openxmlformats.org/officeDocument/2006/relationships/image" Target="../media/image34.gif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5.wav"/><Relationship Id="rId14" Type="http://schemas.openxmlformats.org/officeDocument/2006/relationships/image" Target="../media/image29.gif"/><Relationship Id="rId22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audio" Target="../media/audio3.wav"/><Relationship Id="rId18" Type="http://schemas.openxmlformats.org/officeDocument/2006/relationships/image" Target="../media/image28.gif"/><Relationship Id="rId26" Type="http://schemas.openxmlformats.org/officeDocument/2006/relationships/image" Target="../media/image39.gif"/><Relationship Id="rId3" Type="http://schemas.openxmlformats.org/officeDocument/2006/relationships/tags" Target="../tags/tag5.xml"/><Relationship Id="rId21" Type="http://schemas.openxmlformats.org/officeDocument/2006/relationships/image" Target="../media/image31.gif"/><Relationship Id="rId7" Type="http://schemas.openxmlformats.org/officeDocument/2006/relationships/tags" Target="../tags/tag9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8.gif"/><Relationship Id="rId2" Type="http://schemas.openxmlformats.org/officeDocument/2006/relationships/tags" Target="../tags/tag4.xml"/><Relationship Id="rId16" Type="http://schemas.openxmlformats.org/officeDocument/2006/relationships/audio" Target="../media/audio8.wav"/><Relationship Id="rId20" Type="http://schemas.openxmlformats.org/officeDocument/2006/relationships/image" Target="../media/image30.gif"/><Relationship Id="rId29" Type="http://schemas.openxmlformats.org/officeDocument/2006/relationships/image" Target="../media/image41.jpe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audio" Target="../media/audio7.wav"/><Relationship Id="rId24" Type="http://schemas.openxmlformats.org/officeDocument/2006/relationships/image" Target="../media/image34.gif"/><Relationship Id="rId5" Type="http://schemas.openxmlformats.org/officeDocument/2006/relationships/tags" Target="../tags/tag7.xml"/><Relationship Id="rId15" Type="http://schemas.openxmlformats.org/officeDocument/2006/relationships/audio" Target="../media/audio6.wav"/><Relationship Id="rId23" Type="http://schemas.openxmlformats.org/officeDocument/2006/relationships/image" Target="../media/image33.gif"/><Relationship Id="rId28" Type="http://schemas.openxmlformats.org/officeDocument/2006/relationships/image" Target="../media/image40.jpe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29.gif"/><Relationship Id="rId31" Type="http://schemas.openxmlformats.org/officeDocument/2006/relationships/image" Target="../media/image43.jpe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32.gif"/><Relationship Id="rId27" Type="http://schemas.openxmlformats.org/officeDocument/2006/relationships/slide" Target="slide14.xml"/><Relationship Id="rId30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11" Type="http://schemas.openxmlformats.org/officeDocument/2006/relationships/slide" Target="slide14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audio" Target="../media/audio3.wav"/><Relationship Id="rId18" Type="http://schemas.openxmlformats.org/officeDocument/2006/relationships/image" Target="../media/image28.gif"/><Relationship Id="rId26" Type="http://schemas.openxmlformats.org/officeDocument/2006/relationships/image" Target="../media/image39.gif"/><Relationship Id="rId3" Type="http://schemas.openxmlformats.org/officeDocument/2006/relationships/tags" Target="../tags/tag13.xml"/><Relationship Id="rId21" Type="http://schemas.openxmlformats.org/officeDocument/2006/relationships/image" Target="../media/image31.gif"/><Relationship Id="rId7" Type="http://schemas.openxmlformats.org/officeDocument/2006/relationships/tags" Target="../tags/tag17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8.gif"/><Relationship Id="rId2" Type="http://schemas.openxmlformats.org/officeDocument/2006/relationships/tags" Target="../tags/tag12.xml"/><Relationship Id="rId16" Type="http://schemas.openxmlformats.org/officeDocument/2006/relationships/audio" Target="../media/audio8.wav"/><Relationship Id="rId20" Type="http://schemas.openxmlformats.org/officeDocument/2006/relationships/image" Target="../media/image30.gif"/><Relationship Id="rId29" Type="http://schemas.openxmlformats.org/officeDocument/2006/relationships/image" Target="../media/image42.jpe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audio" Target="../media/audio7.wav"/><Relationship Id="rId24" Type="http://schemas.openxmlformats.org/officeDocument/2006/relationships/image" Target="../media/image34.gif"/><Relationship Id="rId5" Type="http://schemas.openxmlformats.org/officeDocument/2006/relationships/tags" Target="../tags/tag15.xml"/><Relationship Id="rId15" Type="http://schemas.openxmlformats.org/officeDocument/2006/relationships/audio" Target="../media/audio6.wav"/><Relationship Id="rId23" Type="http://schemas.openxmlformats.org/officeDocument/2006/relationships/image" Target="../media/image33.gif"/><Relationship Id="rId28" Type="http://schemas.openxmlformats.org/officeDocument/2006/relationships/image" Target="../media/image47.jpe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29.gif"/><Relationship Id="rId31" Type="http://schemas.openxmlformats.org/officeDocument/2006/relationships/image" Target="../media/image49.jpe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32.gif"/><Relationship Id="rId27" Type="http://schemas.openxmlformats.org/officeDocument/2006/relationships/slide" Target="slide14.xml"/><Relationship Id="rId30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5" Type="http://schemas.openxmlformats.org/officeDocument/2006/relationships/image" Target="../media/image3.jp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7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audio" Target="../media/media7.m4a"/><Relationship Id="rId17" Type="http://schemas.microsoft.com/office/2007/relationships/hdphoto" Target="../media/hdphoto3.wdp"/><Relationship Id="rId2" Type="http://schemas.openxmlformats.org/officeDocument/2006/relationships/audio" Target="../media/media2.m4a"/><Relationship Id="rId16" Type="http://schemas.openxmlformats.org/officeDocument/2006/relationships/image" Target="../media/image8.pn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microsoft.com/office/2007/relationships/media" Target="../media/media7.m4a"/><Relationship Id="rId5" Type="http://schemas.microsoft.com/office/2007/relationships/media" Target="../media/media4.m4a"/><Relationship Id="rId15" Type="http://schemas.openxmlformats.org/officeDocument/2006/relationships/image" Target="../media/image4.png"/><Relationship Id="rId10" Type="http://schemas.openxmlformats.org/officeDocument/2006/relationships/audio" Target="../media/media6.m4a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0586" y="1190254"/>
            <a:ext cx="6377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HỌC VẦN LỚP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2923" y="0"/>
            <a:ext cx="655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20090" cy="720090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9429" y="3597144"/>
            <a:ext cx="4855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Lê Long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r>
              <a:rPr 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4020" y="2116700"/>
            <a:ext cx="2828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97221" y="2502520"/>
            <a:ext cx="1336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29755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71">
        <p:split orient="vert"/>
      </p:transition>
    </mc:Choice>
    <mc:Fallback xmlns="">
      <p:transition spd="slow" advTm="72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C2B7D-30F2-DC45-BDD3-49C115D2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23A298-F246-0743-A467-9C401A538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67"/>
            <a:ext cx="9144000" cy="5697824"/>
          </a:xfrm>
        </p:spPr>
      </p:pic>
    </p:spTree>
    <p:extLst>
      <p:ext uri="{BB962C8B-B14F-4D97-AF65-F5344CB8AC3E}">
        <p14:creationId xmlns:p14="http://schemas.microsoft.com/office/powerpoint/2010/main" val="2609647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762-1E42-9441-AD20-16959DB9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C79369-E0DF-C946-A355-942FB0492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</p:spPr>
      </p:pic>
    </p:spTree>
    <p:extLst>
      <p:ext uri="{BB962C8B-B14F-4D97-AF65-F5344CB8AC3E}">
        <p14:creationId xmlns:p14="http://schemas.microsoft.com/office/powerpoint/2010/main" val="887757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9FFC1E-A1D5-044B-9811-25669B2469DF}"/>
              </a:ext>
            </a:extLst>
          </p:cNvPr>
          <p:cNvSpPr txBox="1"/>
          <p:nvPr/>
        </p:nvSpPr>
        <p:spPr>
          <a:xfrm>
            <a:off x="1148317" y="2083981"/>
            <a:ext cx="66347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EC4EBFF-4AAE-F643-B690-B5311AF76BD7}"/>
              </a:ext>
            </a:extLst>
          </p:cNvPr>
          <p:cNvSpPr/>
          <p:nvPr/>
        </p:nvSpPr>
        <p:spPr>
          <a:xfrm>
            <a:off x="1148317" y="2083981"/>
            <a:ext cx="6868632" cy="1254642"/>
          </a:xfrm>
          <a:prstGeom prst="round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3730B-6F08-FC41-8E9D-FC31798CF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9626" cy="6596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5770" y="228864"/>
            <a:ext cx="8229600" cy="1337045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HÁI HOA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5770" y="1150621"/>
            <a:ext cx="8229600" cy="3771636"/>
          </a:xfrm>
          <a:noFill/>
        </p:spPr>
        <p:txBody>
          <a:bodyPr>
            <a:normAutofit fontScale="62500" lnSpcReduction="20000"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Có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một câu hỏi. Trong đó có 1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Bạn nào giơ tay trước sẽ được quyền chọn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mình, sau khi chọn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vi-VN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trả lời đúng người chơi sẽ nhận được một phần qùa. Sau thời gian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giây không trả lời được thì quyền trả lời sẽ thuộc về bạn khác. </a:t>
            </a:r>
          </a:p>
          <a:p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65697-4B2A-604C-A89F-E96FD781C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9626" cy="6596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60804" y="762000"/>
            <a:ext cx="2814434" cy="495300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5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7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311F7B2-AC4B-A441-A640-6B5ED109F61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9626" cy="6596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  <a:blipFill>
            <a:blip r:embed="rId13"/>
            <a:stretch>
              <a:fillRect/>
            </a:stretch>
          </a:blipFill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noFill/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331789" y="161396"/>
            <a:ext cx="3776661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err="1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Câu</a:t>
            </a:r>
            <a:r>
              <a:rPr lang="en-US" sz="2500" kern="10" dirty="0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  <a:r>
              <a:rPr lang="en-US" sz="2500" kern="10" dirty="0" err="1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hỏi</a:t>
            </a:r>
            <a:r>
              <a:rPr lang="en-US" sz="2500" kern="10" dirty="0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00CC"/>
                </a:solidFill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0000CC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  <p:pic>
        <p:nvPicPr>
          <p:cNvPr id="7170" name="Picture 2" descr="Lạc đà trữ nước ở đâu trên cơ thể? - VnExpress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1" y="1791516"/>
            <a:ext cx="3541391" cy="28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32462" y="2880746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98996" y="2880746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mắn</a:t>
            </a:r>
            <a:endParaRPr lang="en-US" sz="2500" kern="10" dirty="0">
              <a:solidFill>
                <a:srgbClr val="FFFF00"/>
              </a:solidFill>
              <a:latin typeface="Times New Roman" panose="02020603050405020304" pitchFamily="18" charset="0"/>
              <a:ea typeface="+mj-lt"/>
              <a:cs typeface="Times New Roman" panose="02020603050405020304" pitchFamily="18" charset="0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74919" y="502614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2647" y="991031"/>
            <a:ext cx="375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83975" y="1965463"/>
            <a:ext cx="7497085" cy="461665"/>
            <a:chOff x="1325218" y="1881809"/>
            <a:chExt cx="9996113" cy="615553"/>
          </a:xfrm>
        </p:grpSpPr>
        <p:sp>
          <p:nvSpPr>
            <p:cNvPr id="3" name="TextBox 2"/>
            <p:cNvSpPr txBox="1"/>
            <p:nvPr/>
          </p:nvSpPr>
          <p:spPr>
            <a:xfrm>
              <a:off x="1775791" y="1881809"/>
              <a:ext cx="95455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a – c – ca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83974" y="3413731"/>
            <a:ext cx="5824331" cy="484388"/>
            <a:chOff x="1311965" y="4170641"/>
            <a:chExt cx="7765774" cy="645851"/>
          </a:xfrm>
        </p:grpSpPr>
        <p:sp>
          <p:nvSpPr>
            <p:cNvPr id="6" name="TextBox 5"/>
            <p:cNvSpPr txBox="1"/>
            <p:nvPr/>
          </p:nvSpPr>
          <p:spPr>
            <a:xfrm>
              <a:off x="1895061" y="4200938"/>
              <a:ext cx="7182678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5751"/>
            <a:ext cx="636104" cy="63610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01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95531" y="65430"/>
            <a:ext cx="2481217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 - c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825500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7255" l="1521" r="96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2" y="1229408"/>
            <a:ext cx="25050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61177" y="3658283"/>
            <a:ext cx="1980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A7CA5D-98E6-BD45-B19E-A49052785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9626" cy="6596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1056" y="1895094"/>
            <a:ext cx="6153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2249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91631" y="82756"/>
            <a:ext cx="2481217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 - 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25500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3" b="96863" l="2662" r="96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33" y="2195663"/>
            <a:ext cx="2067635" cy="200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18734" y="2352076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5400000">
            <a:off x="5085062" y="2963210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061730" y="2915337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5" name="935EMvQolUPTcqMvO0A7wnCZhBzYLRzy.mp3">
            <a:hlinkClick r:id="" action="ppaction://media"/>
            <a:extLst>
              <a:ext uri="{FF2B5EF4-FFF2-40B4-BE49-F238E27FC236}">
                <a16:creationId xmlns:a16="http://schemas.microsoft.com/office/drawing/2014/main" id="{89C83F35-1589-5F43-9F8A-EF08E6FA2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629" y="4982427"/>
            <a:ext cx="812800" cy="812800"/>
          </a:xfrm>
          <a:prstGeom prst="rect">
            <a:avLst/>
          </a:prstGeom>
        </p:spPr>
      </p:pic>
      <p:sp>
        <p:nvSpPr>
          <p:cNvPr id="9" name="Line 12">
            <a:extLst>
              <a:ext uri="{FF2B5EF4-FFF2-40B4-BE49-F238E27FC236}">
                <a16:creationId xmlns:a16="http://schemas.microsoft.com/office/drawing/2014/main" id="{D576F9B8-68E8-DC44-A771-6E563CD803D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8BC95E-6E16-A64B-B554-5503839D03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56"/>
            <a:ext cx="617220" cy="617220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28DB6A-AC8D-E440-8500-CA405B5F3AB6}"/>
              </a:ext>
            </a:extLst>
          </p:cNvPr>
          <p:cNvSpPr txBox="1"/>
          <p:nvPr/>
        </p:nvSpPr>
        <p:spPr>
          <a:xfrm>
            <a:off x="4973814" y="3959624"/>
            <a:ext cx="1980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336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7629" y="-116210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81" b="93863" l="8408" r="933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28" y="694764"/>
            <a:ext cx="7112000" cy="502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394804" y="977113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3600" y="1857873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721599" y="3817259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938542" y="5049642"/>
            <a:ext cx="12482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11185" y="396240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11185" y="186163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8B912-4D2C-8D4A-A1B0-29463AD64C8D}"/>
              </a:ext>
            </a:extLst>
          </p:cNvPr>
          <p:cNvSpPr txBox="1"/>
          <p:nvPr/>
        </p:nvSpPr>
        <p:spPr>
          <a:xfrm>
            <a:off x="736181" y="1854913"/>
            <a:ext cx="5950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337EB-287E-1A46-A889-DCF38B350200}"/>
              </a:ext>
            </a:extLst>
          </p:cNvPr>
          <p:cNvSpPr txBox="1"/>
          <p:nvPr/>
        </p:nvSpPr>
        <p:spPr>
          <a:xfrm>
            <a:off x="5631021" y="960709"/>
            <a:ext cx="57259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4DF96A-8DEF-414F-AA27-F64D01FA8D08}"/>
              </a:ext>
            </a:extLst>
          </p:cNvPr>
          <p:cNvSpPr txBox="1"/>
          <p:nvPr/>
        </p:nvSpPr>
        <p:spPr>
          <a:xfrm>
            <a:off x="7449817" y="1854912"/>
            <a:ext cx="57259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18013-9FBD-4D4F-8DC2-7E772BA5CA2E}"/>
              </a:ext>
            </a:extLst>
          </p:cNvPr>
          <p:cNvSpPr txBox="1"/>
          <p:nvPr/>
        </p:nvSpPr>
        <p:spPr>
          <a:xfrm>
            <a:off x="8010247" y="3873213"/>
            <a:ext cx="845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2390CA-3FA5-274E-8EE1-095FD8A6F0B4}"/>
              </a:ext>
            </a:extLst>
          </p:cNvPr>
          <p:cNvSpPr txBox="1"/>
          <p:nvPr/>
        </p:nvSpPr>
        <p:spPr>
          <a:xfrm>
            <a:off x="769434" y="475042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97CB7B-D951-0C44-885F-3110C6D3B4FE}"/>
              </a:ext>
            </a:extLst>
          </p:cNvPr>
          <p:cNvSpPr txBox="1"/>
          <p:nvPr/>
        </p:nvSpPr>
        <p:spPr>
          <a:xfrm>
            <a:off x="781866" y="3950201"/>
            <a:ext cx="50366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3" name="Gà.m4a">
            <a:hlinkClick r:id="" action="ppaction://media"/>
            <a:extLst>
              <a:ext uri="{FF2B5EF4-FFF2-40B4-BE49-F238E27FC236}">
                <a16:creationId xmlns:a16="http://schemas.microsoft.com/office/drawing/2014/main" id="{ECAF0DF7-E438-B44E-BBD9-6D2D63BD4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7629" y="2023833"/>
            <a:ext cx="219622" cy="219622"/>
          </a:xfrm>
          <a:prstGeom prst="rect">
            <a:avLst/>
          </a:prstGeom>
        </p:spPr>
      </p:pic>
      <p:pic>
        <p:nvPicPr>
          <p:cNvPr id="14" name="Cá.m4a">
            <a:hlinkClick r:id="" action="ppaction://media"/>
            <a:extLst>
              <a:ext uri="{FF2B5EF4-FFF2-40B4-BE49-F238E27FC236}">
                <a16:creationId xmlns:a16="http://schemas.microsoft.com/office/drawing/2014/main" id="{556EBE54-257E-344D-9AA3-2245692E2B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511810" y="1156787"/>
            <a:ext cx="204031" cy="204031"/>
          </a:xfrm>
          <a:prstGeom prst="rect">
            <a:avLst/>
          </a:prstGeom>
        </p:spPr>
      </p:pic>
      <p:pic>
        <p:nvPicPr>
          <p:cNvPr id="20" name="Cà.m4a">
            <a:hlinkClick r:id="" action="ppaction://media"/>
            <a:extLst>
              <a:ext uri="{FF2B5EF4-FFF2-40B4-BE49-F238E27FC236}">
                <a16:creationId xmlns:a16="http://schemas.microsoft.com/office/drawing/2014/main" id="{BFE583BD-FF92-434A-BE95-535CC14B87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30783" y="2050990"/>
            <a:ext cx="204031" cy="204031"/>
          </a:xfrm>
          <a:prstGeom prst="rect">
            <a:avLst/>
          </a:prstGeom>
        </p:spPr>
      </p:pic>
      <p:pic>
        <p:nvPicPr>
          <p:cNvPr id="21" name="Nhà.m4a">
            <a:hlinkClick r:id="" action="ppaction://media"/>
            <a:extLst>
              <a:ext uri="{FF2B5EF4-FFF2-40B4-BE49-F238E27FC236}">
                <a16:creationId xmlns:a16="http://schemas.microsoft.com/office/drawing/2014/main" id="{329A67CF-D499-2549-8145-320D5BEA4BE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17567" y="4059277"/>
            <a:ext cx="204031" cy="204031"/>
          </a:xfrm>
          <a:prstGeom prst="rect">
            <a:avLst/>
          </a:prstGeom>
        </p:spPr>
      </p:pic>
      <p:pic>
        <p:nvPicPr>
          <p:cNvPr id="22" name="Lá.m4a">
            <a:hlinkClick r:id="" action="ppaction://media"/>
            <a:extLst>
              <a:ext uri="{FF2B5EF4-FFF2-40B4-BE49-F238E27FC236}">
                <a16:creationId xmlns:a16="http://schemas.microsoft.com/office/drawing/2014/main" id="{A0FADFCD-A6A6-7A44-B9DF-FE6C0AAC076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73829" y="4161292"/>
            <a:ext cx="204031" cy="204031"/>
          </a:xfrm>
          <a:prstGeom prst="rect">
            <a:avLst/>
          </a:prstGeom>
        </p:spPr>
      </p:pic>
      <p:pic>
        <p:nvPicPr>
          <p:cNvPr id="24" name="Thỏ.m4a">
            <a:hlinkClick r:id="" action="ppaction://media"/>
            <a:extLst>
              <a:ext uri="{FF2B5EF4-FFF2-40B4-BE49-F238E27FC236}">
                <a16:creationId xmlns:a16="http://schemas.microsoft.com/office/drawing/2014/main" id="{7CFA8C78-601F-CD4D-B260-A741D033833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4511" y="5223397"/>
            <a:ext cx="204031" cy="2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25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4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6" grpId="0"/>
      <p:bldP spid="8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41" l="1489" r="97125">
                        <a14:foregroundMark x1="18532" y1="83578" x2="18532" y2="83578"/>
                        <a14:foregroundMark x1="64066" y1="69083" x2="64066" y2="69083"/>
                        <a14:foregroundMark x1="21253" y1="24495" x2="21253" y2="24495"/>
                        <a14:foregroundMark x1="68943" y1="80275" x2="68943" y2="80275"/>
                        <a14:foregroundMark x1="18994" y1="80826" x2="18994" y2="80826"/>
                        <a14:backgroundMark x1="6057" y1="2202" x2="18532" y2="1376"/>
                        <a14:backgroundMark x1="18070" y1="1927" x2="43789" y2="1376"/>
                        <a14:backgroundMark x1="42762" y1="1927" x2="84343" y2="550"/>
                        <a14:backgroundMark x1="18686" y1="42202" x2="23409" y2="37798"/>
                        <a14:backgroundMark x1="36961" y1="69633" x2="43480" y2="46239"/>
                        <a14:backgroundMark x1="61037" y1="74862" x2="59805" y2="60367"/>
                        <a14:backgroundMark x1="58111" y1="55505" x2="57495" y2="49266"/>
                        <a14:backgroundMark x1="84343" y1="64220" x2="84805" y2="53303"/>
                        <a14:backgroundMark x1="76232" y1="36147" x2="87526" y2="35596"/>
                        <a14:backgroundMark x1="65914" y1="32385" x2="70483" y2="34862"/>
                        <a14:backgroundMark x1="18840" y1="81376" x2="18840" y2="81376"/>
                        <a14:backgroundMark x1="18686" y1="80275" x2="18686" y2="80275"/>
                        <a14:backgroundMark x1="68018" y1="85413" x2="68018" y2="85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469" y="633703"/>
            <a:ext cx="7585662" cy="424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" name="Oval 4"/>
          <p:cNvSpPr/>
          <p:nvPr/>
        </p:nvSpPr>
        <p:spPr>
          <a:xfrm>
            <a:off x="8034723" y="770491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65158" y="275597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48550" y="4889644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endParaRPr 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47306" y="5018252"/>
            <a:ext cx="1059542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endParaRPr 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9145" y="3731232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0" y="1046263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469A01-0B21-7E49-BA74-0D5ABADF9413}"/>
              </a:ext>
            </a:extLst>
          </p:cNvPr>
          <p:cNvSpPr txBox="1"/>
          <p:nvPr/>
        </p:nvSpPr>
        <p:spPr>
          <a:xfrm>
            <a:off x="234290" y="1034865"/>
            <a:ext cx="5950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C067C-970D-4549-BA16-CA46E077AE16}"/>
              </a:ext>
            </a:extLst>
          </p:cNvPr>
          <p:cNvSpPr txBox="1"/>
          <p:nvPr/>
        </p:nvSpPr>
        <p:spPr>
          <a:xfrm>
            <a:off x="3479559" y="5018252"/>
            <a:ext cx="5950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endParaRPr 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11982-23CB-844F-97E4-6ADF92A379DE}"/>
              </a:ext>
            </a:extLst>
          </p:cNvPr>
          <p:cNvSpPr txBox="1"/>
          <p:nvPr/>
        </p:nvSpPr>
        <p:spPr>
          <a:xfrm>
            <a:off x="6095256" y="4878246"/>
            <a:ext cx="57259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E1341F-B3FE-4B4D-BEDC-3899707F401B}"/>
              </a:ext>
            </a:extLst>
          </p:cNvPr>
          <p:cNvSpPr txBox="1"/>
          <p:nvPr/>
        </p:nvSpPr>
        <p:spPr>
          <a:xfrm>
            <a:off x="8270940" y="745414"/>
            <a:ext cx="57259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52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1FE66-2523-274D-98D5-E5418708B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990" r="95729">
                        <a14:foregroundMark x1="9635" y1="13584" x2="9635" y2="13584"/>
                        <a14:foregroundMark x1="34896" y1="39306" x2="34896" y2="39306"/>
                        <a14:foregroundMark x1="29167" y1="39306" x2="29167" y2="39306"/>
                        <a14:foregroundMark x1="8073" y1="45472" x2="8073" y2="45472"/>
                        <a14:foregroundMark x1="8073" y1="45472" x2="11198" y2="52505"/>
                        <a14:foregroundMark x1="13177" y1="61561" x2="13177" y2="61561"/>
                        <a14:foregroundMark x1="16458" y1="23218" x2="27292" y2="23507"/>
                        <a14:foregroundMark x1="1823" y1="16378" x2="12708" y2="16185"/>
                        <a14:foregroundMark x1="15990" y1="51830" x2="37552" y2="43064"/>
                        <a14:foregroundMark x1="15625" y1="43064" x2="19375" y2="45954"/>
                        <a14:foregroundMark x1="16198" y1="82081" x2="35833" y2="80732"/>
                        <a14:foregroundMark x1="1823" y1="69075" x2="12448" y2="69461"/>
                        <a14:foregroundMark x1="37708" y1="76301" x2="48542" y2="76301"/>
                        <a14:backgroundMark x1="9531" y1="12717" x2="9531" y2="12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1819"/>
            <a:ext cx="9143999" cy="506318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D1007F-DFA2-A044-B6E6-01A4DC23D144}"/>
              </a:ext>
            </a:extLst>
          </p:cNvPr>
          <p:cNvSpPr/>
          <p:nvPr/>
        </p:nvSpPr>
        <p:spPr>
          <a:xfrm>
            <a:off x="2676293" y="2636999"/>
            <a:ext cx="524107" cy="61915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D49CF5-431C-D449-9862-A3928A857C17}"/>
              </a:ext>
            </a:extLst>
          </p:cNvPr>
          <p:cNvSpPr/>
          <p:nvPr/>
        </p:nvSpPr>
        <p:spPr>
          <a:xfrm>
            <a:off x="5951034" y="4662804"/>
            <a:ext cx="538975" cy="61915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7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628" y="1546938"/>
            <a:ext cx="7657014" cy="219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5828" y="666333"/>
            <a:ext cx="6952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274825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0656-699C-E94F-9B2F-A71AAF949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bWJC3SG5NqlZJfXk4oEjseGy7P7Cetq.mp4">
            <a:hlinkClick r:id="" action="ppaction://media"/>
            <a:extLst>
              <a:ext uri="{FF2B5EF4-FFF2-40B4-BE49-F238E27FC236}">
                <a16:creationId xmlns:a16="http://schemas.microsoft.com/office/drawing/2014/main" id="{384619BE-A93A-7045-97D6-D567A08550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8109"/>
            <a:ext cx="9144000" cy="5347026"/>
          </a:xfrm>
        </p:spPr>
      </p:pic>
    </p:spTree>
    <p:extLst>
      <p:ext uri="{BB962C8B-B14F-4D97-AF65-F5344CB8AC3E}">
        <p14:creationId xmlns:p14="http://schemas.microsoft.com/office/powerpoint/2010/main" val="236183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89630-0B72-514E-A5B5-5BF3AFC5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F81709-99A4-FA45-87C9-CBB83B159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4999"/>
          </a:xfrm>
        </p:spPr>
      </p:pic>
    </p:spTree>
    <p:extLst>
      <p:ext uri="{BB962C8B-B14F-4D97-AF65-F5344CB8AC3E}">
        <p14:creationId xmlns:p14="http://schemas.microsoft.com/office/powerpoint/2010/main" val="3378657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1506</TotalTime>
  <Words>489</Words>
  <Application>Microsoft Macintosh PowerPoint</Application>
  <PresentationFormat>On-screen Show (16:10)</PresentationFormat>
  <Paragraphs>88</Paragraphs>
  <Slides>20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Comic Sans MS</vt:lpstr>
      <vt:lpstr>Times New Roman</vt:lpstr>
      <vt:lpstr>Calibri</vt:lpstr>
      <vt:lpstr>Arial Black</vt:lpstr>
      <vt:lpstr>Arial</vt:lpstr>
      <vt:lpstr>宋体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HÁI HOA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Microsoft Office User</cp:lastModifiedBy>
  <cp:revision>179</cp:revision>
  <dcterms:created xsi:type="dcterms:W3CDTF">2020-02-10T09:35:50Z</dcterms:created>
  <dcterms:modified xsi:type="dcterms:W3CDTF">2021-09-24T07:56:20Z</dcterms:modified>
</cp:coreProperties>
</file>