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2" r:id="rId2"/>
    <p:sldId id="276" r:id="rId3"/>
    <p:sldId id="261" r:id="rId4"/>
    <p:sldId id="283" r:id="rId5"/>
    <p:sldId id="262" r:id="rId6"/>
    <p:sldId id="271" r:id="rId7"/>
    <p:sldId id="272" r:id="rId8"/>
    <p:sldId id="281" r:id="rId9"/>
    <p:sldId id="273" r:id="rId10"/>
    <p:sldId id="284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76"/>
            <p14:sldId id="261"/>
            <p14:sldId id="283"/>
            <p14:sldId id="262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61" autoAdjust="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90500"/>
            <a:ext cx="9525000" cy="723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6540035"/>
            <a:ext cx="9143999" cy="89022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33290"/>
            <a:ext cx="8686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ĐÀO TẠO QUẬN LONG BIÊN</a:t>
            </a:r>
            <a:endParaRPr lang="vi-VN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1143000"/>
            <a:ext cx="7443917" cy="16002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949714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1416" y="4572000"/>
            <a:ext cx="567213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56" y="381000"/>
            <a:ext cx="9336156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20" y="2286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7" y="457200"/>
            <a:ext cx="8199437" cy="66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73" y="-381000"/>
            <a:ext cx="6626225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5998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31" y="37731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937846" y="465472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2376673" y="2529073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06" y="3656246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441" y="391180"/>
            <a:ext cx="7519559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0" y="1066800"/>
            <a:ext cx="7519559" cy="37338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400800" y="5257800"/>
            <a:ext cx="1905000" cy="1219200"/>
          </a:xfrm>
          <a:prstGeom prst="wedgeRound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nhạt</a:t>
            </a: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19200" y="5257800"/>
            <a:ext cx="2057400" cy="12192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đậm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828800" y="2933700"/>
            <a:ext cx="472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971800" y="2933700"/>
            <a:ext cx="38100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248400" y="4267200"/>
            <a:ext cx="685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667000" y="4095750"/>
            <a:ext cx="37338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086600" y="4095750"/>
            <a:ext cx="2667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276600" y="2933700"/>
            <a:ext cx="40767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71800" y="2933700"/>
            <a:ext cx="1981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24200" y="3962400"/>
            <a:ext cx="18288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676400" y="4029075"/>
            <a:ext cx="1143000" cy="1162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971800" y="2933700"/>
            <a:ext cx="838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096000" y="2933700"/>
            <a:ext cx="91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3657600" y="4095750"/>
            <a:ext cx="2743200" cy="1314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441" y="228600"/>
            <a:ext cx="7519559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ảnh tài liệu\jjf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2962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038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pic>
        <p:nvPicPr>
          <p:cNvPr id="1028" name="Picture 4" descr="E:\GIAO AN\ảnh tài liệu\h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838200"/>
            <a:ext cx="2624137" cy="38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4424" y="1524000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nóng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78788" y="3429000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lạnh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 flipV="1">
            <a:off x="6476224" y="1754832"/>
            <a:ext cx="8382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6488188" y="3657600"/>
            <a:ext cx="990600" cy="22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15320" y="4034135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</a:rPr>
              <a:t>Màu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vi-VN" sz="24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47800" y="1447800"/>
            <a:ext cx="152400" cy="2579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00200" y="2737366"/>
            <a:ext cx="990600" cy="12895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62441" y="2799824"/>
            <a:ext cx="318659" cy="1227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H="1" flipV="1">
            <a:off x="2215320" y="2073534"/>
            <a:ext cx="68028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 flipH="1" flipV="1">
            <a:off x="1371600" y="2073534"/>
            <a:ext cx="129540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H="1" flipV="1">
            <a:off x="1821277" y="3059668"/>
            <a:ext cx="617123" cy="978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0" y="4678623"/>
            <a:ext cx="3668736" cy="2026977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5869259" y="5486400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Cặp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tương</a:t>
            </a:r>
            <a:r>
              <a:rPr lang="en-US" sz="2400" dirty="0" smtClean="0"/>
              <a:t> </a:t>
            </a:r>
            <a:r>
              <a:rPr lang="en-US" sz="2400" dirty="0" err="1" smtClean="0"/>
              <a:t>phản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cxnSp>
        <p:nvCxnSpPr>
          <p:cNvPr id="1037" name="Straight Arrow Connector 1036"/>
          <p:cNvCxnSpPr/>
          <p:nvPr/>
        </p:nvCxnSpPr>
        <p:spPr>
          <a:xfrm flipH="1" flipV="1">
            <a:off x="4622220" y="5666990"/>
            <a:ext cx="1092780" cy="25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7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0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505200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Bước</a:t>
            </a:r>
            <a:r>
              <a:rPr lang="en-US" sz="2400" dirty="0" smtClean="0"/>
              <a:t> 1 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3505200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Bước</a:t>
            </a:r>
            <a:r>
              <a:rPr lang="en-US" sz="2400" dirty="0" smtClean="0"/>
              <a:t> 2 </a:t>
            </a:r>
            <a:endParaRPr lang="vi-V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6324600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Bước</a:t>
            </a:r>
            <a:r>
              <a:rPr lang="en-US" sz="2400" dirty="0" smtClean="0"/>
              <a:t> 3 </a:t>
            </a:r>
            <a:endParaRPr lang="vi-VN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1013791"/>
            <a:ext cx="3767209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720549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505200"/>
            <a:ext cx="3970783" cy="2805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066800"/>
            <a:ext cx="644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8382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8" y="2514600"/>
            <a:ext cx="74806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228600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5344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56" y="4230757"/>
            <a:ext cx="4070074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835506"/>
            <a:ext cx="4076700" cy="2203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854476"/>
            <a:ext cx="3862388" cy="21841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4267200"/>
            <a:ext cx="386238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Tiết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</TotalTime>
  <Words>198</Words>
  <Application>Microsoft Office PowerPoint</Application>
  <PresentationFormat>On-screen Show (4:3)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147</cp:revision>
  <dcterms:created xsi:type="dcterms:W3CDTF">2020-08-13T08:18:23Z</dcterms:created>
  <dcterms:modified xsi:type="dcterms:W3CDTF">2021-10-13T10:13:56Z</dcterms:modified>
</cp:coreProperties>
</file>