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8" r:id="rId2"/>
    <p:sldId id="293" r:id="rId3"/>
    <p:sldId id="262" r:id="rId4"/>
    <p:sldId id="256" r:id="rId5"/>
    <p:sldId id="257" r:id="rId6"/>
    <p:sldId id="264" r:id="rId7"/>
    <p:sldId id="265" r:id="rId8"/>
    <p:sldId id="266" r:id="rId9"/>
    <p:sldId id="267" r:id="rId10"/>
    <p:sldId id="269" r:id="rId11"/>
    <p:sldId id="270" r:id="rId12"/>
    <p:sldId id="273" r:id="rId13"/>
    <p:sldId id="277" r:id="rId14"/>
    <p:sldId id="275" r:id="rId15"/>
    <p:sldId id="280" r:id="rId16"/>
    <p:sldId id="281" r:id="rId17"/>
    <p:sldId id="276" r:id="rId18"/>
    <p:sldId id="278" r:id="rId19"/>
    <p:sldId id="282" r:id="rId20"/>
    <p:sldId id="290" r:id="rId21"/>
    <p:sldId id="291" r:id="rId22"/>
    <p:sldId id="287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8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-93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9FC60-A47E-4EC2-9DF5-4064E7DCD7C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C19AF-F1F0-4840-8046-F487699F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C19AF-F1F0-4840-8046-F487699F0D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7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33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9.gif"/><Relationship Id="rId10" Type="http://schemas.openxmlformats.org/officeDocument/2006/relationships/image" Target="../media/image17.gif"/><Relationship Id="rId4" Type="http://schemas.openxmlformats.org/officeDocument/2006/relationships/image" Target="../media/image7.jp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slide" Target="slide7.xml"/><Relationship Id="rId5" Type="http://schemas.openxmlformats.org/officeDocument/2006/relationships/image" Target="../media/image17.gif"/><Relationship Id="rId10" Type="http://schemas.openxmlformats.org/officeDocument/2006/relationships/image" Target="../media/image19.gif"/><Relationship Id="rId4" Type="http://schemas.openxmlformats.org/officeDocument/2006/relationships/image" Target="../media/image7.jp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slide" Target="slide8.xml"/><Relationship Id="rId5" Type="http://schemas.openxmlformats.org/officeDocument/2006/relationships/image" Target="../media/image9.gif"/><Relationship Id="rId10" Type="http://schemas.openxmlformats.org/officeDocument/2006/relationships/image" Target="../media/image21.gif"/><Relationship Id="rId4" Type="http://schemas.openxmlformats.org/officeDocument/2006/relationships/image" Target="../media/image7.jp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9.gif"/><Relationship Id="rId10" Type="http://schemas.openxmlformats.org/officeDocument/2006/relationships/image" Target="../media/image25.png"/><Relationship Id="rId4" Type="http://schemas.openxmlformats.org/officeDocument/2006/relationships/image" Target="../media/image7.jp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16.gif"/><Relationship Id="rId5" Type="http://schemas.openxmlformats.org/officeDocument/2006/relationships/image" Target="../media/image9.gif"/><Relationship Id="rId10" Type="http://schemas.openxmlformats.org/officeDocument/2006/relationships/image" Target="../media/image28.gif"/><Relationship Id="rId4" Type="http://schemas.openxmlformats.org/officeDocument/2006/relationships/image" Target="../media/image7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559068" y="2020449"/>
            <a:ext cx="7560840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7649715" y="6234783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Times New Roman"/>
              </a:rPr>
              <a:t>GV: </a:t>
            </a:r>
            <a:r>
              <a:rPr lang="en-US" sz="3600" b="1" dirty="0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Times New Roman"/>
              </a:rPr>
              <a:t>Chu </a:t>
            </a:r>
            <a:r>
              <a:rPr lang="en-US" sz="3600" b="1" dirty="0" err="1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Times New Roman"/>
              </a:rPr>
              <a:t>Hà</a:t>
            </a:r>
            <a:endParaRPr sz="3600" b="1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60273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956695"/>
            <a:ext cx="725285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TẬP CHUNG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5108" y="2435072"/>
            <a:ext cx="310854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115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endParaRPr lang="en-US" sz="115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04953" y="-22421553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0000"/>
            <a:lum/>
          </a:blip>
          <a:srcRect/>
          <a:stretch>
            <a:fillRect l="-27000" r="-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6638" y="256330"/>
            <a:ext cx="2528442" cy="678033"/>
            <a:chOff x="1253941" y="511805"/>
            <a:chExt cx="2528442" cy="678033"/>
          </a:xfrm>
        </p:grpSpPr>
        <p:grpSp>
          <p:nvGrpSpPr>
            <p:cNvPr id="5" name="Group 4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059473" y="511805"/>
              <a:ext cx="1722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Tính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</a:t>
              </a:r>
              <a:endParaRPr lang="vi-VN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929" y="1870536"/>
            <a:ext cx="13025907" cy="47624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95250" y="5871036"/>
            <a:ext cx="13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 + 8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7082" y="5186605"/>
            <a:ext cx="151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 – 7 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78764" y="4540274"/>
            <a:ext cx="13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+ 6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69364" y="3928619"/>
            <a:ext cx="170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 – 8 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7832" y="3216299"/>
            <a:ext cx="13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+ 9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68432" y="2604644"/>
            <a:ext cx="170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– 8 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74339" y="1958313"/>
            <a:ext cx="13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+ 7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05" y="4059245"/>
            <a:ext cx="4107974" cy="290104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675433" y="5832934"/>
            <a:ext cx="151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 – 4 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36914" y="5186604"/>
            <a:ext cx="13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+ 8 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01347" y="4574947"/>
            <a:ext cx="151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– 9 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62828" y="3928617"/>
            <a:ext cx="13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+ 5 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52160" y="3282286"/>
            <a:ext cx="151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13 – 8 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674" y="2550918"/>
            <a:ext cx="13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+ 9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 descr="Chàng tiên cá Biểu tượng cảm xúc 🧜‍♂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98" y="1700866"/>
            <a:ext cx="2255086" cy="255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nàng tiên cá dễ thương -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39" l="0" r="98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5781">
            <a:off x="564832" y="1826674"/>
            <a:ext cx="1618296" cy="35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47217" y="5830584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59982" y="5205453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114796" y="4540274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27887" y="3959394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66001" y="3250975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16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18193" y="2543089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51588" y="5840258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317914" y="5190308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365722" y="4522093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241617" y="3862630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28409" y="3274713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37178" y="2622382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98165" y="1896758"/>
            <a:ext cx="95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</a:t>
            </a:r>
            <a:endParaRPr lang="vi-VN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60" name="Picture 12" descr="quyền trượ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9" b="89836" l="2119" r="20339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279"/>
          <a:stretch/>
        </p:blipFill>
        <p:spPr bwMode="auto">
          <a:xfrm rot="203209">
            <a:off x="5799572" y="59263"/>
            <a:ext cx="749379" cy="213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2553439"/>
            <a:ext cx="609600" cy="609600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>
            <a:off x="1462169" y="902661"/>
            <a:ext cx="10714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7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4414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</p:childTnLst>
        </p:cTn>
      </p:par>
    </p:tnLst>
    <p:bldLst>
      <p:bldP spid="3" grpId="0"/>
      <p:bldP spid="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7000" r="-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6638" y="228716"/>
            <a:ext cx="4251352" cy="678033"/>
            <a:chOff x="1253941" y="511805"/>
            <a:chExt cx="4251352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4458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Tính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nhẩm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</a:t>
              </a:r>
              <a:endParaRPr lang="vi-VN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83663" y="1733550"/>
            <a:ext cx="2864555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+ 6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 + 9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– 9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– 6 </a:t>
            </a:r>
            <a:endParaRPr lang="vi-VN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7990" y="1733550"/>
            <a:ext cx="2864555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+ 8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+ 9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17 – 8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17 – 9 </a:t>
            </a:r>
            <a:endParaRPr lang="vi-VN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5672" y="1733550"/>
            <a:ext cx="2864555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+ 5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+ 8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13 – 5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13 – 8 </a:t>
            </a:r>
            <a:endParaRPr lang="vi-VN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611" r="29115" b="43889"/>
          <a:stretch/>
        </p:blipFill>
        <p:spPr>
          <a:xfrm>
            <a:off x="10984088" y="131136"/>
            <a:ext cx="1432278" cy="1543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0" t="71667" r="29899" b="12281"/>
          <a:stretch/>
        </p:blipFill>
        <p:spPr>
          <a:xfrm>
            <a:off x="109832" y="5764499"/>
            <a:ext cx="1226962" cy="110081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462169" y="902661"/>
            <a:ext cx="27003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4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7000" r="-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3611" r="11944" b="21389"/>
          <a:stretch/>
        </p:blipFill>
        <p:spPr>
          <a:xfrm>
            <a:off x="3231445" y="152400"/>
            <a:ext cx="5729111" cy="681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7522" y="1962150"/>
            <a:ext cx="28645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+ 6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 + 9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– 9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– 6 </a:t>
            </a:r>
            <a:endParaRPr lang="vi-VN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199" y="2171700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5252" y="3177629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5252" y="4192042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5252" y="5210175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0" t="71667" r="29899" b="12281"/>
          <a:stretch/>
        </p:blipFill>
        <p:spPr>
          <a:xfrm>
            <a:off x="109832" y="5764499"/>
            <a:ext cx="1226962" cy="1100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52168" r="56111" b="5694"/>
          <a:stretch/>
        </p:blipFill>
        <p:spPr>
          <a:xfrm>
            <a:off x="11086960" y="0"/>
            <a:ext cx="1124090" cy="12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1.11111E-6 L -0.04844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7000" r="-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3611" r="11944" b="21389"/>
          <a:stretch/>
        </p:blipFill>
        <p:spPr>
          <a:xfrm>
            <a:off x="3231445" y="110578"/>
            <a:ext cx="5729111" cy="681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567" y="1920328"/>
            <a:ext cx="28645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+ 8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+ 9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17 – 8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17 – 9 </a:t>
            </a:r>
            <a:endParaRPr lang="vi-VN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3244" y="2129878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17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6297" y="3135807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17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6297" y="4150220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6297" y="5168353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5" t="50000" b="7862"/>
          <a:stretch/>
        </p:blipFill>
        <p:spPr>
          <a:xfrm>
            <a:off x="10706240" y="5477691"/>
            <a:ext cx="1485760" cy="1263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04953" y="-22421553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1.11111E-6 L -0.04844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7000" r="-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3611" r="11944" b="21389"/>
          <a:stretch/>
        </p:blipFill>
        <p:spPr>
          <a:xfrm>
            <a:off x="3231445" y="152400"/>
            <a:ext cx="5729111" cy="681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7522" y="1962150"/>
            <a:ext cx="28645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+ 5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+ 8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13 – 5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13 – 8 </a:t>
            </a:r>
            <a:endParaRPr lang="vi-VN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199" y="2171700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13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5252" y="3177629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13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5252" y="4192042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5252" y="5191125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9" t="7862" r="822" b="50000"/>
          <a:stretch/>
        </p:blipFill>
        <p:spPr>
          <a:xfrm>
            <a:off x="495160" y="5485581"/>
            <a:ext cx="1295540" cy="12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1.11111E-6 L -0.04844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7000" r="-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24299" y="1152154"/>
            <a:ext cx="4419601" cy="5882531"/>
            <a:chOff x="380999" y="1068469"/>
            <a:chExt cx="4419601" cy="5882531"/>
          </a:xfrm>
        </p:grpSpPr>
        <p:grpSp>
          <p:nvGrpSpPr>
            <p:cNvPr id="3" name="Group 2"/>
            <p:cNvGrpSpPr/>
            <p:nvPr/>
          </p:nvGrpSpPr>
          <p:grpSpPr>
            <a:xfrm>
              <a:off x="380999" y="1219200"/>
              <a:ext cx="4419601" cy="5731800"/>
              <a:chOff x="4248149" y="1"/>
              <a:chExt cx="3695700" cy="695099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b="29934"/>
              <a:stretch/>
            </p:blipFill>
            <p:spPr>
              <a:xfrm>
                <a:off x="4248149" y="1967096"/>
                <a:ext cx="3695697" cy="981499"/>
              </a:xfrm>
              <a:prstGeom prst="rect">
                <a:avLst/>
              </a:prstGeom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4248150" y="1"/>
                <a:ext cx="3695699" cy="6950999"/>
                <a:chOff x="4248150" y="-72569"/>
                <a:chExt cx="3695699" cy="6950999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b="29934"/>
                <a:stretch/>
              </p:blipFill>
              <p:spPr>
                <a:xfrm>
                  <a:off x="4248152" y="3413020"/>
                  <a:ext cx="3695697" cy="1054147"/>
                </a:xfrm>
                <a:prstGeom prst="rect">
                  <a:avLst/>
                </a:prstGeom>
              </p:spPr>
            </p:pic>
            <p:grpSp>
              <p:nvGrpSpPr>
                <p:cNvPr id="8" name="Group 7"/>
                <p:cNvGrpSpPr/>
                <p:nvPr/>
              </p:nvGrpSpPr>
              <p:grpSpPr>
                <a:xfrm>
                  <a:off x="4248150" y="-72569"/>
                  <a:ext cx="3695699" cy="6950999"/>
                  <a:chOff x="4518618" y="-1363580"/>
                  <a:chExt cx="4053881" cy="8229662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29934"/>
                  <a:stretch/>
                </p:blipFill>
                <p:spPr>
                  <a:xfrm>
                    <a:off x="4518619" y="1601147"/>
                    <a:ext cx="4053879" cy="116205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1439"/>
                  <a:stretch/>
                </p:blipFill>
                <p:spPr>
                  <a:xfrm>
                    <a:off x="4518618" y="-1363580"/>
                    <a:ext cx="4053879" cy="2411752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/>
                  <a:stretch/>
                </p:blipFill>
                <p:spPr>
                  <a:xfrm>
                    <a:off x="4518620" y="3970482"/>
                    <a:ext cx="4053879" cy="289560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" name="Rectangle 1"/>
            <p:cNvSpPr/>
            <p:nvPr/>
          </p:nvSpPr>
          <p:spPr>
            <a:xfrm>
              <a:off x="2095497" y="1068469"/>
              <a:ext cx="990600" cy="78219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12</a:t>
              </a:r>
              <a:endParaRPr lang="vi-VN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0612888">
              <a:off x="952497" y="1611968"/>
              <a:ext cx="990600" cy="7821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vi-VN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987112" flipH="1">
              <a:off x="3221869" y="1459569"/>
              <a:ext cx="990600" cy="7821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vi-VN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329112" y="2582574"/>
            <a:ext cx="35480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+ 7 = 12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+ 5 = 12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 – 7 = 5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 – 5 = 7</a:t>
            </a:r>
            <a:endParaRPr lang="vi-VN" sz="4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05312" y="3684135"/>
            <a:ext cx="347185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67212" y="4731885"/>
            <a:ext cx="347185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67212" y="5760585"/>
            <a:ext cx="347185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656638" y="218230"/>
            <a:ext cx="11230562" cy="678033"/>
            <a:chOff x="1253941" y="511805"/>
            <a:chExt cx="11230562" cy="678033"/>
          </a:xfrm>
        </p:grpSpPr>
        <p:grpSp>
          <p:nvGrpSpPr>
            <p:cNvPr id="20" name="Group 19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059472" y="511805"/>
              <a:ext cx="10425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Nêu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phép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tính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thích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hợp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(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mẫu</a:t>
              </a:r>
              <a:r>
                <a:rPr lang="en-US" sz="32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):</a:t>
              </a:r>
              <a:endParaRPr lang="vi-V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42048" y="3413310"/>
            <a:ext cx="3089778" cy="4363996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462169" y="902661"/>
            <a:ext cx="48416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1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7000" r="-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2695575" y="190500"/>
            <a:ext cx="6800851" cy="6748935"/>
            <a:chOff x="3108535" y="190500"/>
            <a:chExt cx="6800851" cy="6748935"/>
          </a:xfrm>
        </p:grpSpPr>
        <p:grpSp>
          <p:nvGrpSpPr>
            <p:cNvPr id="18" name="Group 17"/>
            <p:cNvGrpSpPr/>
            <p:nvPr/>
          </p:nvGrpSpPr>
          <p:grpSpPr>
            <a:xfrm>
              <a:off x="3108535" y="190500"/>
              <a:ext cx="6800851" cy="6748935"/>
              <a:chOff x="3924299" y="1152154"/>
              <a:chExt cx="4419601" cy="588253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924299" y="1152154"/>
                <a:ext cx="4419601" cy="5882531"/>
                <a:chOff x="380999" y="1068469"/>
                <a:chExt cx="4419601" cy="5882531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380999" y="1219200"/>
                  <a:ext cx="4419601" cy="5731800"/>
                  <a:chOff x="4248149" y="1"/>
                  <a:chExt cx="3695700" cy="6950999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29934"/>
                  <a:stretch/>
                </p:blipFill>
                <p:spPr>
                  <a:xfrm>
                    <a:off x="4248149" y="1967096"/>
                    <a:ext cx="3695697" cy="981499"/>
                  </a:xfrm>
                  <a:prstGeom prst="rect">
                    <a:avLst/>
                  </a:prstGeom>
                </p:spPr>
              </p:pic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4248150" y="1"/>
                    <a:ext cx="3695699" cy="6950999"/>
                    <a:chOff x="4248150" y="-72569"/>
                    <a:chExt cx="3695699" cy="6950999"/>
                  </a:xfrm>
                </p:grpSpPr>
                <p:pic>
                  <p:nvPicPr>
                    <p:cNvPr id="9" name="Picture 8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50000" b="29934"/>
                    <a:stretch/>
                  </p:blipFill>
                  <p:spPr>
                    <a:xfrm>
                      <a:off x="4248152" y="3413020"/>
                      <a:ext cx="3695697" cy="1054147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0" name="Group 9"/>
                    <p:cNvGrpSpPr/>
                    <p:nvPr/>
                  </p:nvGrpSpPr>
                  <p:grpSpPr>
                    <a:xfrm>
                      <a:off x="4248150" y="-72569"/>
                      <a:ext cx="3695699" cy="6950999"/>
                      <a:chOff x="4518618" y="-1363580"/>
                      <a:chExt cx="4053881" cy="8229662"/>
                    </a:xfrm>
                  </p:grpSpPr>
                  <p:pic>
                    <p:nvPicPr>
                      <p:cNvPr id="11" name="Picture 10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 b="29934"/>
                      <a:stretch/>
                    </p:blipFill>
                    <p:spPr>
                      <a:xfrm>
                        <a:off x="4518619" y="1601147"/>
                        <a:ext cx="4053879" cy="11620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2" name="Picture 1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1439"/>
                      <a:stretch/>
                    </p:blipFill>
                    <p:spPr>
                      <a:xfrm>
                        <a:off x="4518618" y="-1363580"/>
                        <a:ext cx="4053879" cy="241175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" name="Picture 12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/>
                      <a:stretch/>
                    </p:blipFill>
                    <p:spPr>
                      <a:xfrm>
                        <a:off x="4518620" y="3970482"/>
                        <a:ext cx="4053879" cy="28956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sp>
              <p:nvSpPr>
                <p:cNvPr id="4" name="Rectangle 3"/>
                <p:cNvSpPr/>
                <p:nvPr/>
              </p:nvSpPr>
              <p:spPr>
                <a:xfrm>
                  <a:off x="2095497" y="1068469"/>
                  <a:ext cx="990600" cy="782199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Arial-Rounded" pitchFamily="34" charset="0"/>
                      <a:ea typeface="Arial-Rounded" pitchFamily="34" charset="0"/>
                      <a:cs typeface="Arial-Rounded" pitchFamily="34" charset="0"/>
                    </a:rPr>
                    <a:t>14</a:t>
                  </a:r>
                  <a:endParaRPr lang="vi-VN" sz="4000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 rot="20612888">
                  <a:off x="952497" y="1611968"/>
                  <a:ext cx="990600" cy="78219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Arial-Rounded" pitchFamily="34" charset="0"/>
                      <a:ea typeface="Arial-Rounded" pitchFamily="34" charset="0"/>
                      <a:cs typeface="Arial-Rounded" pitchFamily="34" charset="0"/>
                    </a:rPr>
                    <a:t>6</a:t>
                  </a:r>
                  <a:endParaRPr lang="vi-VN" sz="4000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 rot="987112" flipH="1">
                  <a:off x="3328982" y="1528485"/>
                  <a:ext cx="990600" cy="78219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Arial-Rounded" pitchFamily="34" charset="0"/>
                      <a:ea typeface="Arial-Rounded" pitchFamily="34" charset="0"/>
                      <a:cs typeface="Arial-Rounded" pitchFamily="34" charset="0"/>
                    </a:rPr>
                    <a:t>8</a:t>
                  </a:r>
                  <a:endParaRPr lang="vi-VN" sz="4000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4405312" y="368413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367212" y="47318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367212" y="57605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4013045" y="2207564"/>
              <a:ext cx="4801648" cy="852446"/>
              <a:chOff x="4013045" y="2207564"/>
              <a:chExt cx="4801648" cy="852446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4305300" y="2290569"/>
                <a:ext cx="449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+          </a:t>
                </a:r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7805042" y="222440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030891" y="3307169"/>
              <a:ext cx="4784655" cy="852447"/>
              <a:chOff x="4013045" y="2207563"/>
              <a:chExt cx="4784655" cy="852447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305300" y="2290569"/>
                <a:ext cx="449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+          </a:t>
                </a:r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011840" y="4479612"/>
              <a:ext cx="4784655" cy="852447"/>
              <a:chOff x="4013045" y="2207563"/>
              <a:chExt cx="4784655" cy="852447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305300" y="2290569"/>
                <a:ext cx="449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–          </a:t>
                </a:r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002328" y="5725404"/>
              <a:ext cx="4784655" cy="852447"/>
              <a:chOff x="4013045" y="2207563"/>
              <a:chExt cx="4784655" cy="85244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305300" y="2290569"/>
                <a:ext cx="449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–          </a:t>
                </a:r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Rounded Rectangle 77"/>
          <p:cNvSpPr/>
          <p:nvPr/>
        </p:nvSpPr>
        <p:spPr>
          <a:xfrm>
            <a:off x="3600085" y="2216579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5495919" y="2212133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364370" y="2212132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617931" y="3316185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513765" y="3311739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7382217" y="3324010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3600085" y="4490836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495919" y="4486390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7364371" y="4498661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3581035" y="5726595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5495919" y="5741199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7364371" y="5734420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2" t="19103" r="-10587" b="9663"/>
          <a:stretch/>
        </p:blipFill>
        <p:spPr>
          <a:xfrm>
            <a:off x="9353550" y="4106209"/>
            <a:ext cx="3903326" cy="31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7000" r="-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95575" y="190500"/>
            <a:ext cx="6800851" cy="6748935"/>
            <a:chOff x="3108535" y="190500"/>
            <a:chExt cx="6800851" cy="6748935"/>
          </a:xfrm>
        </p:grpSpPr>
        <p:grpSp>
          <p:nvGrpSpPr>
            <p:cNvPr id="3" name="Group 2"/>
            <p:cNvGrpSpPr/>
            <p:nvPr/>
          </p:nvGrpSpPr>
          <p:grpSpPr>
            <a:xfrm>
              <a:off x="3108535" y="190500"/>
              <a:ext cx="6800851" cy="6748935"/>
              <a:chOff x="3924299" y="1152154"/>
              <a:chExt cx="4419601" cy="5882531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924299" y="1152154"/>
                <a:ext cx="4419601" cy="5882531"/>
                <a:chOff x="380999" y="1068469"/>
                <a:chExt cx="4419601" cy="5882531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380999" y="1219200"/>
                  <a:ext cx="4419601" cy="5731800"/>
                  <a:chOff x="4248149" y="1"/>
                  <a:chExt cx="3695700" cy="6950999"/>
                </a:xfrm>
              </p:grpSpPr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29934"/>
                  <a:stretch/>
                </p:blipFill>
                <p:spPr>
                  <a:xfrm>
                    <a:off x="4248149" y="1967096"/>
                    <a:ext cx="3695697" cy="981499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4248150" y="1"/>
                    <a:ext cx="3695699" cy="6950999"/>
                    <a:chOff x="4248150" y="-72569"/>
                    <a:chExt cx="3695699" cy="6950999"/>
                  </a:xfrm>
                </p:grpSpPr>
                <p:pic>
                  <p:nvPicPr>
                    <p:cNvPr id="34" name="Picture 33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50000" b="29934"/>
                    <a:stretch/>
                  </p:blipFill>
                  <p:spPr>
                    <a:xfrm>
                      <a:off x="4248152" y="3413020"/>
                      <a:ext cx="3695697" cy="1054147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" name="Group 34"/>
                    <p:cNvGrpSpPr/>
                    <p:nvPr/>
                  </p:nvGrpSpPr>
                  <p:grpSpPr>
                    <a:xfrm>
                      <a:off x="4248150" y="-72569"/>
                      <a:ext cx="3695699" cy="6950999"/>
                      <a:chOff x="4518618" y="-1363580"/>
                      <a:chExt cx="4053881" cy="8229662"/>
                    </a:xfrm>
                  </p:grpSpPr>
                  <p:pic>
                    <p:nvPicPr>
                      <p:cNvPr id="36" name="Picture 35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 b="29934"/>
                      <a:stretch/>
                    </p:blipFill>
                    <p:spPr>
                      <a:xfrm>
                        <a:off x="4518619" y="1601147"/>
                        <a:ext cx="4053879" cy="11620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7" name="Picture 3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1439"/>
                      <a:stretch/>
                    </p:blipFill>
                    <p:spPr>
                      <a:xfrm>
                        <a:off x="4518618" y="-1363580"/>
                        <a:ext cx="4053879" cy="241175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8" name="Picture 37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/>
                      <a:stretch/>
                    </p:blipFill>
                    <p:spPr>
                      <a:xfrm>
                        <a:off x="4518620" y="3970482"/>
                        <a:ext cx="4053879" cy="28956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sp>
              <p:nvSpPr>
                <p:cNvPr id="29" name="Rectangle 28"/>
                <p:cNvSpPr/>
                <p:nvPr/>
              </p:nvSpPr>
              <p:spPr>
                <a:xfrm>
                  <a:off x="2095497" y="1068469"/>
                  <a:ext cx="990600" cy="782199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800" b="1" dirty="0" smtClean="0">
                      <a:latin typeface="Arial-Rounded" pitchFamily="34" charset="0"/>
                      <a:ea typeface="Arial-Rounded" pitchFamily="34" charset="0"/>
                      <a:cs typeface="Arial-Rounded" pitchFamily="34" charset="0"/>
                    </a:rPr>
                    <a:t>16</a:t>
                  </a:r>
                  <a:endParaRPr lang="vi-VN" sz="4800" b="1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 rot="20612888">
                  <a:off x="952497" y="1611968"/>
                  <a:ext cx="990600" cy="78219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Arial-Rounded" pitchFamily="34" charset="0"/>
                      <a:ea typeface="Arial-Rounded" pitchFamily="34" charset="0"/>
                      <a:cs typeface="Arial-Rounded" pitchFamily="34" charset="0"/>
                    </a:rPr>
                    <a:t>9</a:t>
                  </a:r>
                  <a:endParaRPr lang="vi-VN" sz="4000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987112" flipH="1">
                  <a:off x="3328982" y="1528485"/>
                  <a:ext cx="990600" cy="782199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Arial-Rounded" pitchFamily="34" charset="0"/>
                      <a:ea typeface="Arial-Rounded" pitchFamily="34" charset="0"/>
                      <a:cs typeface="Arial-Rounded" pitchFamily="34" charset="0"/>
                    </a:rPr>
                    <a:t>7</a:t>
                  </a:r>
                  <a:endParaRPr lang="vi-VN" sz="4000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4405312" y="368413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367212" y="47318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367212" y="57605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/>
            <p:cNvGrpSpPr/>
            <p:nvPr/>
          </p:nvGrpSpPr>
          <p:grpSpPr>
            <a:xfrm>
              <a:off x="4013045" y="2207563"/>
              <a:ext cx="4784655" cy="852447"/>
              <a:chOff x="4013045" y="2207563"/>
              <a:chExt cx="4784655" cy="85244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305300" y="2290569"/>
                <a:ext cx="449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+          </a:t>
                </a:r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030891" y="3307169"/>
              <a:ext cx="4784655" cy="852447"/>
              <a:chOff x="4013045" y="2207563"/>
              <a:chExt cx="4784655" cy="85244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305300" y="2290569"/>
                <a:ext cx="449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+          </a:t>
                </a:r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011840" y="4479612"/>
              <a:ext cx="4784655" cy="852447"/>
              <a:chOff x="4013045" y="2207563"/>
              <a:chExt cx="4784655" cy="85244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305300" y="2290569"/>
                <a:ext cx="449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–          </a:t>
                </a:r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002328" y="5725404"/>
              <a:ext cx="4784655" cy="852447"/>
              <a:chOff x="4013045" y="2207563"/>
              <a:chExt cx="4784655" cy="85244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305300" y="2290569"/>
                <a:ext cx="449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–          </a:t>
                </a:r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9" name="Rounded Rectangle 38"/>
          <p:cNvSpPr/>
          <p:nvPr/>
        </p:nvSpPr>
        <p:spPr>
          <a:xfrm>
            <a:off x="3600085" y="2216579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95919" y="2212133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364371" y="2224404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16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617931" y="3316185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513765" y="3311739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382217" y="3324010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16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600085" y="4490836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16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495919" y="4486390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364371" y="4498661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581035" y="5726595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16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495919" y="5741199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364371" y="5734420"/>
            <a:ext cx="1009651" cy="782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vi-VN" sz="4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5400000" flipV="1">
            <a:off x="9489221" y="-273063"/>
            <a:ext cx="3089778" cy="436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68" y="570513"/>
            <a:ext cx="2723822" cy="2939873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95" y="159909"/>
            <a:ext cx="2206682" cy="272521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490" y="4527651"/>
            <a:ext cx="5149820" cy="1264631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9043900" y="3227438"/>
            <a:ext cx="876175" cy="724631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045857" y="2726390"/>
            <a:ext cx="6201039" cy="15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89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05930" y="982292"/>
            <a:ext cx="4968552" cy="2715726"/>
          </a:xfrm>
          <a:prstGeom prst="rect">
            <a:avLst/>
          </a:prstGeom>
          <a:noFill/>
          <a:ln w="57150">
            <a:noFill/>
          </a:ln>
        </p:spPr>
        <p:txBody>
          <a:bodyPr wrap="square" lIns="136763" tIns="68381" rIns="136763" bIns="68381" rtlCol="0">
            <a:spAutoFit/>
          </a:bodyPr>
          <a:lstStyle/>
          <a:p>
            <a:pPr algn="ctr">
              <a:spcBef>
                <a:spcPts val="898"/>
              </a:spcBef>
            </a:pP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>
              <a:spcBef>
                <a:spcPts val="898"/>
              </a:spcBef>
            </a:pP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thực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5094" r="515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" r="48681" b="3750"/>
          <a:stretch/>
        </p:blipFill>
        <p:spPr>
          <a:xfrm>
            <a:off x="1995488" y="3328988"/>
            <a:ext cx="2578407" cy="4814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3" t="7500" r="8888" b="28125"/>
          <a:stretch/>
        </p:blipFill>
        <p:spPr>
          <a:xfrm>
            <a:off x="8574482" y="982292"/>
            <a:ext cx="1082960" cy="2407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8" t="70920" r="15383" b="5171"/>
          <a:stretch/>
        </p:blipFill>
        <p:spPr>
          <a:xfrm>
            <a:off x="8047290" y="5614988"/>
            <a:ext cx="1333880" cy="1101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72105" r="69902" b="3986"/>
          <a:stretch/>
        </p:blipFill>
        <p:spPr>
          <a:xfrm rot="1193715" flipH="1">
            <a:off x="5741459" y="4812551"/>
            <a:ext cx="1665459" cy="1375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646" b="40327" l="38205" r="72893">
                        <a14:foregroundMark x1="46513" y1="17768" x2="48029" y2="27289"/>
                        <a14:foregroundMark x1="50394" y1="20740" x2="62826" y2="20740"/>
                        <a14:foregroundMark x1="62826" y1="21043" x2="61067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1" t="16106" r="28420" b="59985"/>
          <a:stretch/>
        </p:blipFill>
        <p:spPr>
          <a:xfrm>
            <a:off x="799889" y="604870"/>
            <a:ext cx="1333880" cy="11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59040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2405204" y="1447093"/>
            <a:ext cx="7160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Hãy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suy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nghi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̃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bài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toán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thực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có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̉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dụng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phép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tính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̀,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phép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tính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cộng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(có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́)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phạm</a:t>
            </a:r>
            <a:r>
              <a:rPr lang="en-US" sz="36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vi 20</a:t>
            </a:r>
            <a:endParaRPr lang="vi-VN" sz="3600" b="1" dirty="0">
              <a:solidFill>
                <a:srgbClr val="00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0994" y="2818964"/>
            <a:ext cx="101589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if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90" y="3479282"/>
            <a:ext cx="3628455" cy="29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39"/>
          <a:stretch/>
        </p:blipFill>
        <p:spPr>
          <a:xfrm flipH="1">
            <a:off x="9565243" y="5166607"/>
            <a:ext cx="2626757" cy="20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2106" y="120153"/>
            <a:ext cx="30315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1933" y="1924333"/>
            <a:ext cx="5829923" cy="3794295"/>
          </a:xfrm>
        </p:spPr>
        <p:txBody>
          <a:bodyPr/>
          <a:lstStyle/>
          <a:p>
            <a:endParaRPr lang="vi-VN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04953" y="-22421553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8943" y="2038800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</a:bodyPr>
          <a:lstStyle/>
          <a:p>
            <a:pPr algn="ctr"/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biệt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xmlns="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xmlns="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85282" y="2648922"/>
            <a:ext cx="4974517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du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40" y="-3843"/>
            <a:ext cx="24601249" cy="990124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xmlns="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3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67407" y="552709"/>
            <a:ext cx="5257186" cy="1605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18 – 9 = ?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97343" y="2844822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8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516" y="4755032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8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7343" y="4755033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D.10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295" y="2892904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7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32896" y="30547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55489" y="49825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20411" y="48762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86782" y="29983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0411" y="1670919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xmlns="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73937" y="552709"/>
            <a:ext cx="5244127" cy="1605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– 3 – 2 = ?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06092" y="5106221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D.6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28375" y="5068397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B.8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06092" y="3310024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7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6154" y="3290617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5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02297" y="346190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07780" y="35469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89812" y="519903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39073" y="52692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34038" y="704850"/>
            <a:ext cx="5123924" cy="15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– 9 = ?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46283" y="4912932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6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23464" y="3074170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7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52596" y="5012252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D.9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5297" y="3022624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5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42920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85322" y="30872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067900" y="509955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05313" y="552710"/>
            <a:ext cx="7581374" cy="24585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&gt;; =; &lt;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 + 6        18 – 9 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51120" y="3663632"/>
            <a:ext cx="2341902" cy="9594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A.&lt;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64395" y="3749192"/>
            <a:ext cx="2341902" cy="9594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=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30294" y="3759067"/>
            <a:ext cx="2341902" cy="9594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&gt;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78149" y="3738816"/>
            <a:ext cx="859791" cy="87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77544" y="3688291"/>
            <a:ext cx="859791" cy="87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35813" y="3635085"/>
            <a:ext cx="1054544" cy="92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87001" y="1963068"/>
            <a:ext cx="777237" cy="6467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9643" y="2545347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" grpId="0" animBg="1"/>
      <p:bldP spid="2" grpId="1" animBg="1"/>
      <p:bldP spid="2" grpId="2" animBg="1"/>
      <p:bldP spid="2" grpId="3" animBg="1"/>
      <p:bldP spid="2" grpId="4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86553" y="552710"/>
            <a:ext cx="5218895" cy="21003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– 6 – 4 = ?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13635" y="3068288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8808" y="4946586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13635" y="4946587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6587" y="3116370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86166" y="34353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08759" y="53312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73681" y="52249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40052" y="337901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xmlns="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xmlns="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9" y="126525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411</Words>
  <Application>Microsoft Office PowerPoint</Application>
  <PresentationFormat>Custom</PresentationFormat>
  <Paragraphs>175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7U010221</cp:lastModifiedBy>
  <cp:revision>74</cp:revision>
  <dcterms:created xsi:type="dcterms:W3CDTF">2020-07-28T08:39:47Z</dcterms:created>
  <dcterms:modified xsi:type="dcterms:W3CDTF">2021-10-12T14:37:27Z</dcterms:modified>
</cp:coreProperties>
</file>